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7BFD8-62D4-46B9-AFF1-C652F1B3D119}" v="80" dt="2019-05-14T18:10:59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8" d="100"/>
          <a:sy n="58" d="100"/>
        </p:scale>
        <p:origin x="327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f1b919ca-9e0e-43c5-9ba5-f41e3026480d" providerId="ADAL" clId="{0777BFD8-62D4-46B9-AFF1-C652F1B3D119}"/>
    <pc:docChg chg="custSel addSld delSld modSld">
      <pc:chgData name="Sheets, Rodney A" userId="f1b919ca-9e0e-43c5-9ba5-f41e3026480d" providerId="ADAL" clId="{0777BFD8-62D4-46B9-AFF1-C652F1B3D119}" dt="2019-05-14T18:10:59.946" v="78" actId="14100"/>
      <pc:docMkLst>
        <pc:docMk/>
      </pc:docMkLst>
      <pc:sldChg chg="add del setBg">
        <pc:chgData name="Sheets, Rodney A" userId="f1b919ca-9e0e-43c5-9ba5-f41e3026480d" providerId="ADAL" clId="{0777BFD8-62D4-46B9-AFF1-C652F1B3D119}" dt="2019-05-14T17:47:20.752" v="3" actId="2696"/>
        <pc:sldMkLst>
          <pc:docMk/>
          <pc:sldMk cId="1631964679" sldId="257"/>
        </pc:sldMkLst>
      </pc:sldChg>
      <pc:sldChg chg="add del setBg">
        <pc:chgData name="Sheets, Rodney A" userId="f1b919ca-9e0e-43c5-9ba5-f41e3026480d" providerId="ADAL" clId="{0777BFD8-62D4-46B9-AFF1-C652F1B3D119}" dt="2019-05-14T17:47:35.115" v="5" actId="2696"/>
        <pc:sldMkLst>
          <pc:docMk/>
          <pc:sldMk cId="2466075555" sldId="257"/>
        </pc:sldMkLst>
      </pc:sldChg>
      <pc:sldChg chg="modSp">
        <pc:chgData name="Sheets, Rodney A" userId="f1b919ca-9e0e-43c5-9ba5-f41e3026480d" providerId="ADAL" clId="{0777BFD8-62D4-46B9-AFF1-C652F1B3D119}" dt="2019-05-14T17:49:45.032" v="51" actId="14100"/>
        <pc:sldMkLst>
          <pc:docMk/>
          <pc:sldMk cId="2579957792" sldId="257"/>
        </pc:sldMkLst>
        <pc:spChg chg="mod">
          <ac:chgData name="Sheets, Rodney A" userId="f1b919ca-9e0e-43c5-9ba5-f41e3026480d" providerId="ADAL" clId="{0777BFD8-62D4-46B9-AFF1-C652F1B3D119}" dt="2019-05-14T17:48:10.835" v="26" actId="20577"/>
          <ac:spMkLst>
            <pc:docMk/>
            <pc:sldMk cId="2579957792" sldId="257"/>
            <ac:spMk id="2" creationId="{40A8BD64-1F74-452C-810E-5602B5467C4A}"/>
          </ac:spMkLst>
        </pc:spChg>
        <pc:spChg chg="mod">
          <ac:chgData name="Sheets, Rodney A" userId="f1b919ca-9e0e-43c5-9ba5-f41e3026480d" providerId="ADAL" clId="{0777BFD8-62D4-46B9-AFF1-C652F1B3D119}" dt="2019-05-14T17:49:45.032" v="51" actId="14100"/>
          <ac:spMkLst>
            <pc:docMk/>
            <pc:sldMk cId="2579957792" sldId="257"/>
            <ac:spMk id="3" creationId="{28717AB3-7A72-4466-BB14-7920795562EA}"/>
          </ac:spMkLst>
        </pc:spChg>
      </pc:sldChg>
      <pc:sldChg chg="add del setBg">
        <pc:chgData name="Sheets, Rodney A" userId="f1b919ca-9e0e-43c5-9ba5-f41e3026480d" providerId="ADAL" clId="{0777BFD8-62D4-46B9-AFF1-C652F1B3D119}" dt="2019-05-14T17:47:19.895" v="2" actId="2696"/>
        <pc:sldMkLst>
          <pc:docMk/>
          <pc:sldMk cId="863293162" sldId="258"/>
        </pc:sldMkLst>
      </pc:sldChg>
      <pc:sldChg chg="addSp delSp modSp add">
        <pc:chgData name="Sheets, Rodney A" userId="f1b919ca-9e0e-43c5-9ba5-f41e3026480d" providerId="ADAL" clId="{0777BFD8-62D4-46B9-AFF1-C652F1B3D119}" dt="2019-05-14T18:07:19.162" v="57" actId="14100"/>
        <pc:sldMkLst>
          <pc:docMk/>
          <pc:sldMk cId="2805796301" sldId="258"/>
        </pc:sldMkLst>
        <pc:spChg chg="del">
          <ac:chgData name="Sheets, Rodney A" userId="f1b919ca-9e0e-43c5-9ba5-f41e3026480d" providerId="ADAL" clId="{0777BFD8-62D4-46B9-AFF1-C652F1B3D119}" dt="2019-05-14T18:06:51.099" v="54" actId="478"/>
          <ac:spMkLst>
            <pc:docMk/>
            <pc:sldMk cId="2805796301" sldId="258"/>
            <ac:spMk id="2" creationId="{F9BDE49F-C562-40D7-B86B-A2EE4D9B61CC}"/>
          </ac:spMkLst>
        </pc:spChg>
        <pc:spChg chg="del">
          <ac:chgData name="Sheets, Rodney A" userId="f1b919ca-9e0e-43c5-9ba5-f41e3026480d" providerId="ADAL" clId="{0777BFD8-62D4-46B9-AFF1-C652F1B3D119}" dt="2019-05-14T18:06:44.556" v="53"/>
          <ac:spMkLst>
            <pc:docMk/>
            <pc:sldMk cId="2805796301" sldId="258"/>
            <ac:spMk id="3" creationId="{33EAB682-051D-47CB-9ECD-DA6B2BC08DD2}"/>
          </ac:spMkLst>
        </pc:spChg>
        <pc:picChg chg="add mod">
          <ac:chgData name="Sheets, Rodney A" userId="f1b919ca-9e0e-43c5-9ba5-f41e3026480d" providerId="ADAL" clId="{0777BFD8-62D4-46B9-AFF1-C652F1B3D119}" dt="2019-05-14T18:07:19.162" v="57" actId="14100"/>
          <ac:picMkLst>
            <pc:docMk/>
            <pc:sldMk cId="2805796301" sldId="258"/>
            <ac:picMk id="5" creationId="{ABC9330B-C6F5-4846-B46D-5642BBB176FB}"/>
          </ac:picMkLst>
        </pc:picChg>
      </pc:sldChg>
      <pc:sldChg chg="addSp delSp modSp add">
        <pc:chgData name="Sheets, Rodney A" userId="f1b919ca-9e0e-43c5-9ba5-f41e3026480d" providerId="ADAL" clId="{0777BFD8-62D4-46B9-AFF1-C652F1B3D119}" dt="2019-05-14T18:08:35.937" v="63" actId="1076"/>
        <pc:sldMkLst>
          <pc:docMk/>
          <pc:sldMk cId="3918781898" sldId="259"/>
        </pc:sldMkLst>
        <pc:spChg chg="del">
          <ac:chgData name="Sheets, Rodney A" userId="f1b919ca-9e0e-43c5-9ba5-f41e3026480d" providerId="ADAL" clId="{0777BFD8-62D4-46B9-AFF1-C652F1B3D119}" dt="2019-05-14T18:08:05.090" v="59"/>
          <ac:spMkLst>
            <pc:docMk/>
            <pc:sldMk cId="3918781898" sldId="259"/>
            <ac:spMk id="3" creationId="{DC2418CB-79CB-452B-A4E7-8A5849085DB6}"/>
          </ac:spMkLst>
        </pc:spChg>
        <pc:picChg chg="add mod">
          <ac:chgData name="Sheets, Rodney A" userId="f1b919ca-9e0e-43c5-9ba5-f41e3026480d" providerId="ADAL" clId="{0777BFD8-62D4-46B9-AFF1-C652F1B3D119}" dt="2019-05-14T18:08:35.937" v="63" actId="1076"/>
          <ac:picMkLst>
            <pc:docMk/>
            <pc:sldMk cId="3918781898" sldId="259"/>
            <ac:picMk id="5" creationId="{48D953D2-26D8-4AEF-B4EA-71BC5EED68AE}"/>
          </ac:picMkLst>
        </pc:picChg>
      </pc:sldChg>
      <pc:sldChg chg="addSp delSp modSp add">
        <pc:chgData name="Sheets, Rodney A" userId="f1b919ca-9e0e-43c5-9ba5-f41e3026480d" providerId="ADAL" clId="{0777BFD8-62D4-46B9-AFF1-C652F1B3D119}" dt="2019-05-14T18:10:00.112" v="73" actId="1076"/>
        <pc:sldMkLst>
          <pc:docMk/>
          <pc:sldMk cId="431959741" sldId="260"/>
        </pc:sldMkLst>
        <pc:spChg chg="del">
          <ac:chgData name="Sheets, Rodney A" userId="f1b919ca-9e0e-43c5-9ba5-f41e3026480d" providerId="ADAL" clId="{0777BFD8-62D4-46B9-AFF1-C652F1B3D119}" dt="2019-05-14T18:09:00.135" v="65"/>
          <ac:spMkLst>
            <pc:docMk/>
            <pc:sldMk cId="431959741" sldId="260"/>
            <ac:spMk id="3" creationId="{4E46BDB8-AE37-4E8C-AF18-7C49EF046240}"/>
          </ac:spMkLst>
        </pc:spChg>
        <pc:picChg chg="add mod">
          <ac:chgData name="Sheets, Rodney A" userId="f1b919ca-9e0e-43c5-9ba5-f41e3026480d" providerId="ADAL" clId="{0777BFD8-62D4-46B9-AFF1-C652F1B3D119}" dt="2019-05-14T18:10:00.112" v="73" actId="1076"/>
          <ac:picMkLst>
            <pc:docMk/>
            <pc:sldMk cId="431959741" sldId="260"/>
            <ac:picMk id="5" creationId="{DDADCDE3-99C5-491B-947C-2DAAF789B3D8}"/>
          </ac:picMkLst>
        </pc:picChg>
      </pc:sldChg>
      <pc:sldChg chg="addSp delSp modSp add">
        <pc:chgData name="Sheets, Rodney A" userId="f1b919ca-9e0e-43c5-9ba5-f41e3026480d" providerId="ADAL" clId="{0777BFD8-62D4-46B9-AFF1-C652F1B3D119}" dt="2019-05-14T18:10:59.946" v="78" actId="14100"/>
        <pc:sldMkLst>
          <pc:docMk/>
          <pc:sldMk cId="1279809847" sldId="261"/>
        </pc:sldMkLst>
        <pc:spChg chg="del">
          <ac:chgData name="Sheets, Rodney A" userId="f1b919ca-9e0e-43c5-9ba5-f41e3026480d" providerId="ADAL" clId="{0777BFD8-62D4-46B9-AFF1-C652F1B3D119}" dt="2019-05-14T18:10:38.890" v="75"/>
          <ac:spMkLst>
            <pc:docMk/>
            <pc:sldMk cId="1279809847" sldId="261"/>
            <ac:spMk id="3" creationId="{A21EEF19-0AF4-4885-B42B-A572CCB9E2B4}"/>
          </ac:spMkLst>
        </pc:spChg>
        <pc:picChg chg="add mod">
          <ac:chgData name="Sheets, Rodney A" userId="f1b919ca-9e0e-43c5-9ba5-f41e3026480d" providerId="ADAL" clId="{0777BFD8-62D4-46B9-AFF1-C652F1B3D119}" dt="2019-05-14T18:10:59.946" v="78" actId="14100"/>
          <ac:picMkLst>
            <pc:docMk/>
            <pc:sldMk cId="1279809847" sldId="261"/>
            <ac:picMk id="5" creationId="{14400D7D-39B9-4A9B-BCCE-564A925045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F6F1-7584-4975-8AF2-D0BB13D4E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7F9DC-79E5-4F91-ACCA-303997C3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527D-A7B7-49E9-8711-22338807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7B21-46A5-47E9-8725-772CD9DD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FE3C-102D-4B3B-B305-F6A40FE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C906-D742-4F36-B582-148F9ADA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5505F-3392-4E01-AA71-6BFFD0B9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6AB8-53F4-434E-9DAD-CB018526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4736-0D20-4FAA-867E-1AC1D02E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CE1A-4635-4C20-A102-EDB01F53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6F595-CEBC-459D-9C73-513FAB4F1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859F7-8B67-4D08-AC2E-EC23C3CF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BB30-4EC4-4058-99B7-9B96C813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95B9-E6F8-43A3-993E-A09DDA65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4FDA-BCA4-4DB7-910C-251485CB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9F7C-82B0-4981-A5CE-00839BC4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B8FB-289B-48A2-B9D0-DC74B2C0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F81F-7150-4932-9D9C-38941875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3C14-444F-40A9-BBF0-A310125F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9F6F-7BB8-4CF1-AA8F-27375366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C859-7D4E-4869-AC98-6A2B49DC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4226-A56B-48B6-94C7-8F3F5482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5B52-BA9F-4841-ABF1-5370168F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E7B4-C01A-42B6-BF18-8FBB264B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2F87A-832C-4980-857D-DD2C2C03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E92D-54C9-4B12-9599-7F94E530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D297-9AF4-4485-A510-481AB9E4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814C4-DA81-44CD-8586-51B6F64CA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81BFC-1CB4-4A3B-AFE3-FC9B0FA6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8FCA4-4B6A-42D6-AA53-7F914C4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282E-E617-467B-8C0D-B9A358C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B7FC-F590-4270-9970-69EF2BB8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6BC96-A558-4BA5-8485-AB5B7553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CF417-0EFC-4A3A-AF7B-D3905D007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4DEB3-96A3-4ACA-A133-24378467A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43B55-1BD4-4055-A73F-0A727A5EB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DBBE1-038B-41A6-87C2-E95B3C30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ED380-75E1-4016-8A8A-A8E70DC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FE50C-7A5D-4034-B336-BD889CB2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EF58-1FFC-4819-A85F-1A4CFA6E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C858-3200-4377-A80D-E6448D05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0B58-27AA-4484-81F8-F1E839AE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9D312-F648-4D48-951D-1CFA467C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99996-809C-4EDA-9846-A93ECD1B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9B546-B97A-49E8-BE5C-BF27E2BC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EAB65-6A8F-49E9-951F-C9D5407E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0179-40C7-46DE-8E77-1758B21C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CA21-49A8-401E-909A-71458759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71E6-A7A6-4F54-9782-EDC48BC15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4A043-43FB-44FE-9452-623EC4DA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BE4F-BDBF-4985-8708-1C8967AC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699-FFDD-40DA-85E6-18A5B2A7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8664-71DC-439B-B78C-1AED4953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1CC81-6A78-4561-BD38-D54114E4F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72069-D21E-4949-89F8-954A79BD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5CFBC-1F24-479A-86FE-664288A2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91A1-8E1C-4992-AF0B-E6F3F06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8F81-D58D-4199-B656-6C6B9539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840FC-D4AA-44CC-8D99-59DDC0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DBCC-B042-4CBF-BA9A-5A300ED1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9E89-60C6-4824-A3FD-B9B736F1C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9A04-721A-4D4A-88DE-D208E98FF357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E3FD-3D85-4E00-A7FE-919247B41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0ABB-99E5-4621-9B29-72E874A9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E0D5-BACC-418F-A89A-44A680DF6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D64-1F74-452C-810E-5602B5467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0272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Headviewer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17AB3-7A72-4466-BB14-79207955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65" y="2599765"/>
            <a:ext cx="9897035" cy="2658035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Training </a:t>
            </a:r>
            <a:r>
              <a:rPr lang="en-US" sz="4000" dirty="0">
                <a:solidFill>
                  <a:schemeClr val="bg1"/>
                </a:solidFill>
              </a:rPr>
              <a:t>program to view output heads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/bin/</a:t>
            </a:r>
            <a:r>
              <a:rPr lang="en-US" sz="4000" dirty="0" err="1">
                <a:solidFill>
                  <a:schemeClr val="bg1"/>
                </a:solidFill>
              </a:rPr>
              <a:t>headviewer</a:t>
            </a:r>
            <a:r>
              <a:rPr lang="en-US" sz="4000" dirty="0">
                <a:solidFill>
                  <a:schemeClr val="bg1"/>
                </a:solidFill>
              </a:rPr>
              <a:t>/</a:t>
            </a:r>
            <a:r>
              <a:rPr lang="en-US" sz="4400" dirty="0">
                <a:solidFill>
                  <a:schemeClr val="bg1"/>
                </a:solidFill>
              </a:rPr>
              <a:t>HeadViewerMF6</a:t>
            </a:r>
          </a:p>
        </p:txBody>
      </p:sp>
    </p:spTree>
    <p:extLst>
      <p:ext uri="{BB962C8B-B14F-4D97-AF65-F5344CB8AC3E}">
        <p14:creationId xmlns:p14="http://schemas.microsoft.com/office/powerpoint/2010/main" val="19450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9330B-C6F5-4846-B46D-5642BBB17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60" y="-206734"/>
            <a:ext cx="12568240" cy="6734755"/>
          </a:xfrm>
        </p:spPr>
      </p:pic>
    </p:spTree>
    <p:extLst>
      <p:ext uri="{BB962C8B-B14F-4D97-AF65-F5344CB8AC3E}">
        <p14:creationId xmlns:p14="http://schemas.microsoft.com/office/powerpoint/2010/main" val="28057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BD85-CAA7-4F9C-AE1C-DC210D16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953D2-26D8-4AEF-B4EA-71BC5EED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248798" cy="6492875"/>
          </a:xfrm>
        </p:spPr>
      </p:pic>
    </p:spTree>
    <p:extLst>
      <p:ext uri="{BB962C8B-B14F-4D97-AF65-F5344CB8AC3E}">
        <p14:creationId xmlns:p14="http://schemas.microsoft.com/office/powerpoint/2010/main" val="39187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D64-1F74-452C-810E-5602B5467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0272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ModelViewer</a:t>
            </a:r>
            <a:r>
              <a:rPr lang="en-US" dirty="0">
                <a:solidFill>
                  <a:schemeClr val="bg1"/>
                </a:solidFill>
              </a:rPr>
              <a:t> (for MF6)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17AB3-7A72-4466-BB14-79207955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99765"/>
            <a:ext cx="11664563" cy="2658035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Beta program to view output heads and vectors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/bin/ModelViewer_for_Modflow6/mvmf6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5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13E2-31A5-47F1-A329-DA2B675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DCDE3-99C5-491B-947C-2DAAF789B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39"/>
            <a:ext cx="12267083" cy="6373321"/>
          </a:xfrm>
        </p:spPr>
      </p:pic>
    </p:spTree>
    <p:extLst>
      <p:ext uri="{BB962C8B-B14F-4D97-AF65-F5344CB8AC3E}">
        <p14:creationId xmlns:p14="http://schemas.microsoft.com/office/powerpoint/2010/main" val="43195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B361-C8BB-4DA8-8AD4-585CCDAF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00D7D-39B9-4A9B-BCCE-564A92504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43016" cy="6492875"/>
          </a:xfrm>
        </p:spPr>
      </p:pic>
    </p:spTree>
    <p:extLst>
      <p:ext uri="{BB962C8B-B14F-4D97-AF65-F5344CB8AC3E}">
        <p14:creationId xmlns:p14="http://schemas.microsoft.com/office/powerpoint/2010/main" val="127980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Headviewer</vt:lpstr>
      <vt:lpstr>PowerPoint Presentation</vt:lpstr>
      <vt:lpstr>PowerPoint Presentation</vt:lpstr>
      <vt:lpstr>ModelViewer (for MF6)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Output</dc:title>
  <dc:creator>Sheets, Rodney A</dc:creator>
  <cp:lastModifiedBy>Sheets, Rodney A</cp:lastModifiedBy>
  <cp:revision>3</cp:revision>
  <dcterms:created xsi:type="dcterms:W3CDTF">2019-04-29T16:57:13Z</dcterms:created>
  <dcterms:modified xsi:type="dcterms:W3CDTF">2019-05-14T18:11:03Z</dcterms:modified>
</cp:coreProperties>
</file>