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1D02-602C-4BAA-865A-9E8316CA2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82762-067D-4258-AD4D-E7D2764A9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AE137-8D8B-4399-A441-7C99EDDE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4BF7-ECC5-45BA-AE73-B0216CE4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E01A-DC2B-431E-9750-0571047D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0ADC-3D30-4E44-BD11-F60B5E73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7927D-BD46-4D38-82CD-C42571D03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8828-508E-4F91-BCC3-40E72CB4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FC7B-CC81-4DBD-B085-80CFCA4F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BDCD-8243-4BDD-B192-4268096D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2623D-29C6-4E93-999D-4B59E1525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1E818-985E-4531-B8C4-1B2A08FB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06C7-8822-4556-97F6-24FCA9BB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CC212-7499-4B1B-AC4F-365B0550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6B0C-C689-410A-BC60-C32599B9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5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969F-C591-4304-A46F-104561F2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C762-5951-4862-8D8A-E2127184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C9BE-0B7C-450D-A6D4-1ABB327D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4A66-5119-42B4-BC4F-D2508BBB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0D9E-B42A-410B-967A-2861BEBB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2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4B32-7B4C-4262-A62E-FED0C818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8A367-4BED-4C43-9F68-38F3F032C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8C70-9CC8-4CAD-BABE-A2940B0E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B4F28-5134-4666-9AEF-7B68D027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86108-5C99-47FF-A77D-EC466B93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9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3083-3525-4FCA-8365-D46E9A40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B7AF-B9D7-49F3-9458-291266585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E7122-6F08-441C-8D8A-A63DAF4C0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9357-539C-44B2-8F84-F925B92F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A9044-A6BB-49A2-A374-198AE498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DE90-7643-4D6C-B19C-538D08E7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9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24A6-EA60-4E0C-8DC4-479E2090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68E03-867E-4DF7-8EE4-2952B2817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C6290-033D-40B4-B265-6ADCC9CF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5D9F5-09EE-47DD-BAE6-658AB91D5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D75BF-7516-4FAC-B805-C8BB67538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B3722-D9A6-4945-905C-13D8EDF0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DEA6A-2F10-4F11-8CCA-38E31BEA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53984-1E48-4A28-AA4E-98030B68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B4F3-5512-4E70-A56F-D8FE594B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0DBDD-87B5-4E5C-BEA5-AE98191E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44E76-C8DF-42D3-8BDD-8443D129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E497D-F0D3-4B65-9D16-ECB7407E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8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3D006-3D35-454D-944A-60AA60E3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C655D-CC24-4803-9B52-AA73C80F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B12A6-85DD-49B8-B77F-3AB526F1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0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E5F8-75D1-42DA-AC5A-D7BB1D87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2AA2-C6B7-4939-BE96-83B77004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BB7C1-6462-430E-B2D7-14DBE8D18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E3DC4-3C14-4229-8980-05039E61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31C9F-423B-4F96-ACDA-4D906CC0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34BFD-891C-46CC-A871-A8A36857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7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720F-3E31-420A-B396-D03FD893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4A447-4FBA-4D4B-8238-6D4D6F7C2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FFA30-8B1C-49CD-AE55-37423A9D5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05B09-1812-488F-B616-CED7D5DA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848E-7F4B-4501-90CD-B6D20D31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F0A45-13AC-4DA8-A6EB-0603C97B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1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9364A-4B82-474D-9541-7472AC40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4C5A-F529-4D5F-91DA-63A9BA10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8929-4C59-444B-B66A-3B0E07FF3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6643-2287-4257-89AB-D5034A678F3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72C3-8990-41E3-A0B6-812F23774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06DF-72B0-45B2-9D9A-C86815D12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6E3C-0267-42D7-AA0F-1452D70F0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Projections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0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34C2D-7209-432A-90C4-4B5FD011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model projections?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4D8CF-FE4D-475D-8A18-2872E9019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 model can 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11C90-9708-4586-8BCB-232E1C36B9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Provide relative information about different scenarios</a:t>
            </a:r>
          </a:p>
          <a:p>
            <a:pPr lvl="1"/>
            <a:r>
              <a:rPr lang="en-US" dirty="0"/>
              <a:t>Pumping</a:t>
            </a:r>
          </a:p>
          <a:p>
            <a:pPr lvl="1"/>
            <a:r>
              <a:rPr lang="en-US" dirty="0"/>
              <a:t>Climate</a:t>
            </a:r>
          </a:p>
          <a:p>
            <a:pPr lvl="1"/>
            <a:r>
              <a:rPr lang="en-US" dirty="0"/>
              <a:t>Resource management</a:t>
            </a:r>
          </a:p>
          <a:p>
            <a:pPr lvl="1"/>
            <a:r>
              <a:rPr lang="en-US" dirty="0"/>
              <a:t>Land use changes</a:t>
            </a:r>
          </a:p>
          <a:p>
            <a:pPr lvl="1"/>
            <a:r>
              <a:rPr lang="en-US" dirty="0"/>
              <a:t>Data worth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0FE59F-07B8-48E5-B5A1-7BB862370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it doesn’t do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BF582A-7CD7-426D-8D6C-C3784CD3F3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Provide absolute answers!!!</a:t>
            </a:r>
          </a:p>
        </p:txBody>
      </p:sp>
    </p:spTree>
    <p:extLst>
      <p:ext uri="{BB962C8B-B14F-4D97-AF65-F5344CB8AC3E}">
        <p14:creationId xmlns:p14="http://schemas.microsoft.com/office/powerpoint/2010/main" val="161084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5AA444-BFF8-40B8-80F8-2C3A0A5CF4BA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0857" y="1258176"/>
            <a:ext cx="3701143" cy="30708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4F458D-FCE5-4974-8E0F-F113C0A3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Particle tracking managed aquifer recharge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41A6A-A161-4D15-A5EC-FF0D47119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962" y="3813236"/>
            <a:ext cx="3846038" cy="297369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5D775-1ED4-4FDE-805E-585F4B253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91741" y="1258176"/>
            <a:ext cx="3932913" cy="3039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200FD3-9B14-4B56-B98E-F622700FB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56" y="1596903"/>
            <a:ext cx="4745695" cy="3664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957C0D-9D13-418A-98CB-BEDA6F802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61" y="3098572"/>
            <a:ext cx="556308" cy="1074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8AE95-39D2-4DBC-AD8F-72D608E786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2713" y="3782943"/>
            <a:ext cx="4036454" cy="3119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C18159-0B8F-4046-A93A-7F36288A436B}"/>
              </a:ext>
            </a:extLst>
          </p:cNvPr>
          <p:cNvSpPr txBox="1"/>
          <p:nvPr/>
        </p:nvSpPr>
        <p:spPr>
          <a:xfrm>
            <a:off x="6820251" y="1405437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5D63E-C768-4A89-8652-08071790F57D}"/>
              </a:ext>
            </a:extLst>
          </p:cNvPr>
          <p:cNvSpPr txBox="1"/>
          <p:nvPr/>
        </p:nvSpPr>
        <p:spPr>
          <a:xfrm>
            <a:off x="10268981" y="1475569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years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9F661-6366-4511-B0AE-9A950F50E0AF}"/>
              </a:ext>
            </a:extLst>
          </p:cNvPr>
          <p:cNvSpPr txBox="1"/>
          <p:nvPr/>
        </p:nvSpPr>
        <p:spPr>
          <a:xfrm>
            <a:off x="6748071" y="3997902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 years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9B93A-C695-4E0E-AD09-E83570423C8A}"/>
              </a:ext>
            </a:extLst>
          </p:cNvPr>
          <p:cNvSpPr txBox="1"/>
          <p:nvPr/>
        </p:nvSpPr>
        <p:spPr>
          <a:xfrm>
            <a:off x="10341428" y="3959685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 years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580367-8739-468D-8D84-16E0C24DA5C2}"/>
              </a:ext>
            </a:extLst>
          </p:cNvPr>
          <p:cNvSpPr txBox="1"/>
          <p:nvPr/>
        </p:nvSpPr>
        <p:spPr>
          <a:xfrm>
            <a:off x="2088108" y="2259360"/>
            <a:ext cx="242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Warren valley, near Joshua Tree</a:t>
            </a:r>
          </a:p>
        </p:txBody>
      </p:sp>
    </p:spTree>
    <p:extLst>
      <p:ext uri="{BB962C8B-B14F-4D97-AF65-F5344CB8AC3E}">
        <p14:creationId xmlns:p14="http://schemas.microsoft.com/office/powerpoint/2010/main" val="148969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2E17B0-87AB-4E16-8B44-2C8334FFC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5" y="76200"/>
            <a:ext cx="5962650" cy="6640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91816B-3133-44AD-AA54-F62CFB88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future climate</a:t>
            </a:r>
            <a:br>
              <a:rPr lang="en-US" dirty="0"/>
            </a:br>
            <a:r>
              <a:rPr lang="en-US" dirty="0"/>
              <a:t>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40F1-18B5-4CA9-915E-397136447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076" y="6616845"/>
            <a:ext cx="6591300" cy="539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Santa Rosa plain, Sonoma County, CA (</a:t>
            </a:r>
            <a:r>
              <a:rPr lang="en-US" sz="1200" dirty="0" err="1"/>
              <a:t>Woolfenden</a:t>
            </a:r>
            <a:r>
              <a:rPr lang="en-US" sz="1200" dirty="0"/>
              <a:t> and Nishikawa, 2014)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625BFEE-D5AC-4188-8015-85315FC14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38" y="1547561"/>
            <a:ext cx="4333662" cy="52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2A31-DCDD-4F65-AA94-648B8FB5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capture fraction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B5D6FBF-668E-4871-90D7-24624CD49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9425"/>
                <a:ext cx="5038725" cy="120332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McDonald Valley: fine grid</a:t>
                </a:r>
              </a:p>
              <a:p>
                <a:pPr lvl="1"/>
                <a:r>
                  <a:rPr lang="en-US" dirty="0"/>
                  <a:t>Capture fraction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25,000 model runs!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B5D6FBF-668E-4871-90D7-24624CD49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9425"/>
                <a:ext cx="5038725" cy="1203325"/>
              </a:xfrm>
              <a:blipFill>
                <a:blip r:embed="rId2"/>
                <a:stretch>
                  <a:fillRect l="-1937" t="-12690"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A35AA08-6314-414A-8B4D-499394D64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49" y="498386"/>
            <a:ext cx="4727122" cy="6127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32B8B5-8F5F-4541-9ED3-1A5396849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1462" y="2557552"/>
            <a:ext cx="3006294" cy="41567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58422A-46B4-4649-B9D8-ADC8E5FC8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62" y="2567077"/>
            <a:ext cx="3006294" cy="415678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E936C5C-04D3-41C8-BA3F-B8B0EE99870A}"/>
              </a:ext>
            </a:extLst>
          </p:cNvPr>
          <p:cNvSpPr/>
          <p:nvPr/>
        </p:nvSpPr>
        <p:spPr>
          <a:xfrm flipH="1">
            <a:off x="1101633" y="3078162"/>
            <a:ext cx="88991" cy="857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AE1E2E-AC04-4FF0-A558-889A57F0E189}"/>
              </a:ext>
            </a:extLst>
          </p:cNvPr>
          <p:cNvSpPr/>
          <p:nvPr/>
        </p:nvSpPr>
        <p:spPr>
          <a:xfrm flipH="1">
            <a:off x="4549683" y="3135312"/>
            <a:ext cx="88991" cy="857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C0BADFA-C93D-40ED-9A4D-9977A6CE92BC}"/>
              </a:ext>
            </a:extLst>
          </p:cNvPr>
          <p:cNvSpPr/>
          <p:nvPr/>
        </p:nvSpPr>
        <p:spPr>
          <a:xfrm>
            <a:off x="6559118" y="3634536"/>
            <a:ext cx="937057" cy="5238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D8C7337A-86E9-45AB-AA50-DD931F382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68" y="2047875"/>
            <a:ext cx="3520070" cy="4838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F7819-387F-4636-9BF3-749BAB22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tracking for new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73D1-B561-4DBD-8C60-5C0452B9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 tracking discussed on Friday afternoon. </a:t>
            </a:r>
          </a:p>
        </p:txBody>
      </p:sp>
      <p:pic>
        <p:nvPicPr>
          <p:cNvPr id="5" name="Picture 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0ACDA4E2-B837-4C9D-A2C2-52BCFB103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725" y="1609315"/>
            <a:ext cx="7365546" cy="5543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A1183A-F823-4AC9-B110-547A04168213}"/>
              </a:ext>
            </a:extLst>
          </p:cNvPr>
          <p:cNvSpPr/>
          <p:nvPr/>
        </p:nvSpPr>
        <p:spPr>
          <a:xfrm>
            <a:off x="2771775" y="4895850"/>
            <a:ext cx="552450" cy="7715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FB01B6-6420-45BC-AA0F-74437C56C1DD}"/>
              </a:ext>
            </a:extLst>
          </p:cNvPr>
          <p:cNvCxnSpPr/>
          <p:nvPr/>
        </p:nvCxnSpPr>
        <p:spPr>
          <a:xfrm flipV="1">
            <a:off x="3324225" y="2314575"/>
            <a:ext cx="3267075" cy="25812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B1D1F4-B81F-46A1-B93B-102168C18BCD}"/>
              </a:ext>
            </a:extLst>
          </p:cNvPr>
          <p:cNvCxnSpPr>
            <a:cxnSpLocks/>
          </p:cNvCxnSpPr>
          <p:nvPr/>
        </p:nvCxnSpPr>
        <p:spPr>
          <a:xfrm>
            <a:off x="3324225" y="5667375"/>
            <a:ext cx="3267075" cy="7318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0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CDA4E2-B837-4C9D-A2C2-52BCFB103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90" y="1609315"/>
            <a:ext cx="4585315" cy="5543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7337A-86E9-45AB-AA50-DD931F382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4868" y="1914526"/>
            <a:ext cx="3520070" cy="4869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F7819-387F-4636-9BF3-749BAB22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tracking for new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73D1-B561-4DBD-8C60-5C0452B9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 tracking discussed on Friday afternoon.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A1183A-F823-4AC9-B110-547A04168213}"/>
              </a:ext>
            </a:extLst>
          </p:cNvPr>
          <p:cNvSpPr/>
          <p:nvPr/>
        </p:nvSpPr>
        <p:spPr>
          <a:xfrm>
            <a:off x="2771775" y="4543425"/>
            <a:ext cx="838200" cy="1247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FB01B6-6420-45BC-AA0F-74437C56C1DD}"/>
              </a:ext>
            </a:extLst>
          </p:cNvPr>
          <p:cNvCxnSpPr>
            <a:cxnSpLocks/>
          </p:cNvCxnSpPr>
          <p:nvPr/>
        </p:nvCxnSpPr>
        <p:spPr>
          <a:xfrm flipV="1">
            <a:off x="3609975" y="2514600"/>
            <a:ext cx="2819400" cy="20288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B1D1F4-B81F-46A1-B93B-102168C18BCD}"/>
              </a:ext>
            </a:extLst>
          </p:cNvPr>
          <p:cNvCxnSpPr>
            <a:cxnSpLocks/>
          </p:cNvCxnSpPr>
          <p:nvPr/>
        </p:nvCxnSpPr>
        <p:spPr>
          <a:xfrm>
            <a:off x="3609975" y="5787615"/>
            <a:ext cx="2819400" cy="3893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6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259B-94D0-4589-880A-719239C5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Workshop: Generate model projections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C277-E2C0-4E57-AD04-CA66FDB8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calibrated model to simulate the impact of two different development scenarios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25713A3-CF12-4911-A6BD-4926C537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019425"/>
            <a:ext cx="47053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140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Model Projections </vt:lpstr>
      <vt:lpstr>What are model projections?</vt:lpstr>
      <vt:lpstr>Example: Particle tracking managed aquifer recharge</vt:lpstr>
      <vt:lpstr>Example: future climate  scenarios</vt:lpstr>
      <vt:lpstr>Stream capture fraction</vt:lpstr>
      <vt:lpstr>Particle tracking for new wells</vt:lpstr>
      <vt:lpstr>Particle tracking for new wells</vt:lpstr>
      <vt:lpstr>Workshop: Generate model projections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Projections </dc:title>
  <dc:creator>Larsen, Joshua D</dc:creator>
  <cp:lastModifiedBy>Larsen, Joshua D</cp:lastModifiedBy>
  <cp:revision>2</cp:revision>
  <dcterms:created xsi:type="dcterms:W3CDTF">2023-01-05T23:50:31Z</dcterms:created>
  <dcterms:modified xsi:type="dcterms:W3CDTF">2023-01-07T00:56:15Z</dcterms:modified>
</cp:coreProperties>
</file>