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ets, Rodney A" initials="SRA" lastIdx="0" clrIdx="0">
    <p:extLst>
      <p:ext uri="{19B8F6BF-5375-455C-9EA6-DF929625EA0E}">
        <p15:presenceInfo xmlns:p15="http://schemas.microsoft.com/office/powerpoint/2012/main" userId="S-1-5-21-3697291689-1161744426-439199626-752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0D02DF-55A0-2942-92C4-216F854ACDE4}" v="28" dt="2019-05-17T19:43:39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9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00" y="2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gevin, Christian D" userId="c6cf8703-3b11-4b45-a4a0-dc93ff22b3b7" providerId="ADAL" clId="{590D02DF-55A0-2942-92C4-216F854ACDE4}"/>
    <pc:docChg chg="undo custSel addSld modSld modMainMaster">
      <pc:chgData name="Langevin, Christian D" userId="c6cf8703-3b11-4b45-a4a0-dc93ff22b3b7" providerId="ADAL" clId="{590D02DF-55A0-2942-92C4-216F854ACDE4}" dt="2019-05-17T19:43:53.770" v="1123" actId="692"/>
      <pc:docMkLst>
        <pc:docMk/>
      </pc:docMkLst>
      <pc:sldChg chg="modSp add">
        <pc:chgData name="Langevin, Christian D" userId="c6cf8703-3b11-4b45-a4a0-dc93ff22b3b7" providerId="ADAL" clId="{590D02DF-55A0-2942-92C4-216F854ACDE4}" dt="2019-05-17T19:37:43.465" v="1065" actId="20577"/>
        <pc:sldMkLst>
          <pc:docMk/>
          <pc:sldMk cId="381461091" sldId="257"/>
        </pc:sldMkLst>
        <pc:spChg chg="mod">
          <ac:chgData name="Langevin, Christian D" userId="c6cf8703-3b11-4b45-a4a0-dc93ff22b3b7" providerId="ADAL" clId="{590D02DF-55A0-2942-92C4-216F854ACDE4}" dt="2019-05-17T19:12:51.389" v="22" actId="20577"/>
          <ac:spMkLst>
            <pc:docMk/>
            <pc:sldMk cId="381461091" sldId="257"/>
            <ac:spMk id="2" creationId="{512074B6-4EBC-124B-A399-FAFB3AF6DF0E}"/>
          </ac:spMkLst>
        </pc:spChg>
        <pc:spChg chg="mod">
          <ac:chgData name="Langevin, Christian D" userId="c6cf8703-3b11-4b45-a4a0-dc93ff22b3b7" providerId="ADAL" clId="{590D02DF-55A0-2942-92C4-216F854ACDE4}" dt="2019-05-17T19:37:43.465" v="1065" actId="20577"/>
          <ac:spMkLst>
            <pc:docMk/>
            <pc:sldMk cId="381461091" sldId="257"/>
            <ac:spMk id="3" creationId="{9232482B-6375-E247-A5AE-D6BF1B0FB17D}"/>
          </ac:spMkLst>
        </pc:spChg>
      </pc:sldChg>
      <pc:sldChg chg="addSp delSp modSp add">
        <pc:chgData name="Langevin, Christian D" userId="c6cf8703-3b11-4b45-a4a0-dc93ff22b3b7" providerId="ADAL" clId="{590D02DF-55A0-2942-92C4-216F854ACDE4}" dt="2019-05-17T19:34:52.689" v="916" actId="20577"/>
        <pc:sldMkLst>
          <pc:docMk/>
          <pc:sldMk cId="566320811" sldId="258"/>
        </pc:sldMkLst>
        <pc:spChg chg="del">
          <ac:chgData name="Langevin, Christian D" userId="c6cf8703-3b11-4b45-a4a0-dc93ff22b3b7" providerId="ADAL" clId="{590D02DF-55A0-2942-92C4-216F854ACDE4}" dt="2019-05-17T19:17:51.981" v="676"/>
          <ac:spMkLst>
            <pc:docMk/>
            <pc:sldMk cId="566320811" sldId="258"/>
            <ac:spMk id="2" creationId="{265CCF5F-006A-D942-83D9-C2BC163B6325}"/>
          </ac:spMkLst>
        </pc:spChg>
        <pc:spChg chg="del">
          <ac:chgData name="Langevin, Christian D" userId="c6cf8703-3b11-4b45-a4a0-dc93ff22b3b7" providerId="ADAL" clId="{590D02DF-55A0-2942-92C4-216F854ACDE4}" dt="2019-05-17T19:17:51.981" v="676"/>
          <ac:spMkLst>
            <pc:docMk/>
            <pc:sldMk cId="566320811" sldId="258"/>
            <ac:spMk id="3" creationId="{A4FCF7CF-6EA0-0B41-939E-903E09F8EC15}"/>
          </ac:spMkLst>
        </pc:spChg>
        <pc:spChg chg="add mod">
          <ac:chgData name="Langevin, Christian D" userId="c6cf8703-3b11-4b45-a4a0-dc93ff22b3b7" providerId="ADAL" clId="{590D02DF-55A0-2942-92C4-216F854ACDE4}" dt="2019-05-17T19:34:25.291" v="887" actId="1076"/>
          <ac:spMkLst>
            <pc:docMk/>
            <pc:sldMk cId="566320811" sldId="258"/>
            <ac:spMk id="8" creationId="{327B4773-0BB8-274D-9ED9-F27679D216C7}"/>
          </ac:spMkLst>
        </pc:spChg>
        <pc:spChg chg="add mod">
          <ac:chgData name="Langevin, Christian D" userId="c6cf8703-3b11-4b45-a4a0-dc93ff22b3b7" providerId="ADAL" clId="{590D02DF-55A0-2942-92C4-216F854ACDE4}" dt="2019-05-17T19:34:13.583" v="885" actId="1036"/>
          <ac:spMkLst>
            <pc:docMk/>
            <pc:sldMk cId="566320811" sldId="258"/>
            <ac:spMk id="9" creationId="{8E045FAB-3429-9646-922B-C8074135E0BB}"/>
          </ac:spMkLst>
        </pc:spChg>
        <pc:spChg chg="add mod">
          <ac:chgData name="Langevin, Christian D" userId="c6cf8703-3b11-4b45-a4a0-dc93ff22b3b7" providerId="ADAL" clId="{590D02DF-55A0-2942-92C4-216F854ACDE4}" dt="2019-05-17T19:34:13.583" v="885" actId="1036"/>
          <ac:spMkLst>
            <pc:docMk/>
            <pc:sldMk cId="566320811" sldId="258"/>
            <ac:spMk id="10" creationId="{BEFF6E90-81AE-F340-8367-424F9B903D7D}"/>
          </ac:spMkLst>
        </pc:spChg>
        <pc:spChg chg="add mod">
          <ac:chgData name="Langevin, Christian D" userId="c6cf8703-3b11-4b45-a4a0-dc93ff22b3b7" providerId="ADAL" clId="{590D02DF-55A0-2942-92C4-216F854ACDE4}" dt="2019-05-17T19:34:19.524" v="886" actId="1076"/>
          <ac:spMkLst>
            <pc:docMk/>
            <pc:sldMk cId="566320811" sldId="258"/>
            <ac:spMk id="11" creationId="{1AD0D91E-45BA-EE42-8989-10DDF03C2989}"/>
          </ac:spMkLst>
        </pc:spChg>
        <pc:spChg chg="add mod">
          <ac:chgData name="Langevin, Christian D" userId="c6cf8703-3b11-4b45-a4a0-dc93ff22b3b7" providerId="ADAL" clId="{590D02DF-55A0-2942-92C4-216F854ACDE4}" dt="2019-05-17T19:32:20.174" v="783" actId="1038"/>
          <ac:spMkLst>
            <pc:docMk/>
            <pc:sldMk cId="566320811" sldId="258"/>
            <ac:spMk id="12" creationId="{7862241D-B1BD-3547-9A8C-3502D1D8329D}"/>
          </ac:spMkLst>
        </pc:spChg>
        <pc:spChg chg="add mod">
          <ac:chgData name="Langevin, Christian D" userId="c6cf8703-3b11-4b45-a4a0-dc93ff22b3b7" providerId="ADAL" clId="{590D02DF-55A0-2942-92C4-216F854ACDE4}" dt="2019-05-17T19:34:13.583" v="885" actId="1036"/>
          <ac:spMkLst>
            <pc:docMk/>
            <pc:sldMk cId="566320811" sldId="258"/>
            <ac:spMk id="13" creationId="{DC6B6D11-674A-4747-9F6A-022B155BD26C}"/>
          </ac:spMkLst>
        </pc:spChg>
        <pc:spChg chg="add mod">
          <ac:chgData name="Langevin, Christian D" userId="c6cf8703-3b11-4b45-a4a0-dc93ff22b3b7" providerId="ADAL" clId="{590D02DF-55A0-2942-92C4-216F854ACDE4}" dt="2019-05-17T19:34:13.583" v="885" actId="1036"/>
          <ac:spMkLst>
            <pc:docMk/>
            <pc:sldMk cId="566320811" sldId="258"/>
            <ac:spMk id="14" creationId="{14D87122-057F-094C-B3F1-4B904853F4CE}"/>
          </ac:spMkLst>
        </pc:spChg>
        <pc:spChg chg="add mod">
          <ac:chgData name="Langevin, Christian D" userId="c6cf8703-3b11-4b45-a4a0-dc93ff22b3b7" providerId="ADAL" clId="{590D02DF-55A0-2942-92C4-216F854ACDE4}" dt="2019-05-17T19:34:52.689" v="916" actId="20577"/>
          <ac:spMkLst>
            <pc:docMk/>
            <pc:sldMk cId="566320811" sldId="258"/>
            <ac:spMk id="15" creationId="{67672EC2-5307-9D48-B85A-71CE332DEECC}"/>
          </ac:spMkLst>
        </pc:spChg>
        <pc:picChg chg="add mod">
          <ac:chgData name="Langevin, Christian D" userId="c6cf8703-3b11-4b45-a4a0-dc93ff22b3b7" providerId="ADAL" clId="{590D02DF-55A0-2942-92C4-216F854ACDE4}" dt="2019-05-17T19:34:25.291" v="887" actId="1076"/>
          <ac:picMkLst>
            <pc:docMk/>
            <pc:sldMk cId="566320811" sldId="258"/>
            <ac:picMk id="4" creationId="{E6DC75BF-04DD-FB4C-961F-40FD37CB8CD0}"/>
          </ac:picMkLst>
        </pc:picChg>
        <pc:picChg chg="add del mod">
          <ac:chgData name="Langevin, Christian D" userId="c6cf8703-3b11-4b45-a4a0-dc93ff22b3b7" providerId="ADAL" clId="{590D02DF-55A0-2942-92C4-216F854ACDE4}" dt="2019-05-17T19:28:50.328" v="681" actId="478"/>
          <ac:picMkLst>
            <pc:docMk/>
            <pc:sldMk cId="566320811" sldId="258"/>
            <ac:picMk id="5" creationId="{438FEE91-017F-9A43-A4AA-3E03B507126C}"/>
          </ac:picMkLst>
        </pc:picChg>
        <pc:picChg chg="add mod">
          <ac:chgData name="Langevin, Christian D" userId="c6cf8703-3b11-4b45-a4a0-dc93ff22b3b7" providerId="ADAL" clId="{590D02DF-55A0-2942-92C4-216F854ACDE4}" dt="2019-05-17T19:34:19.524" v="886" actId="1076"/>
          <ac:picMkLst>
            <pc:docMk/>
            <pc:sldMk cId="566320811" sldId="258"/>
            <ac:picMk id="6" creationId="{0810E83C-F433-D046-B381-ED4C24FBE823}"/>
          </ac:picMkLst>
        </pc:picChg>
        <pc:picChg chg="add mod">
          <ac:chgData name="Langevin, Christian D" userId="c6cf8703-3b11-4b45-a4a0-dc93ff22b3b7" providerId="ADAL" clId="{590D02DF-55A0-2942-92C4-216F854ACDE4}" dt="2019-05-17T19:32:20.174" v="783" actId="1038"/>
          <ac:picMkLst>
            <pc:docMk/>
            <pc:sldMk cId="566320811" sldId="258"/>
            <ac:picMk id="7" creationId="{77910685-2E79-E74A-8211-AE2376D6C6BF}"/>
          </ac:picMkLst>
        </pc:picChg>
      </pc:sldChg>
      <pc:sldChg chg="addSp modSp add">
        <pc:chgData name="Langevin, Christian D" userId="c6cf8703-3b11-4b45-a4a0-dc93ff22b3b7" providerId="ADAL" clId="{590D02DF-55A0-2942-92C4-216F854ACDE4}" dt="2019-05-17T19:37:01.187" v="993" actId="1076"/>
        <pc:sldMkLst>
          <pc:docMk/>
          <pc:sldMk cId="3299304456" sldId="259"/>
        </pc:sldMkLst>
        <pc:spChg chg="mod">
          <ac:chgData name="Langevin, Christian D" userId="c6cf8703-3b11-4b45-a4a0-dc93ff22b3b7" providerId="ADAL" clId="{590D02DF-55A0-2942-92C4-216F854ACDE4}" dt="2019-05-17T19:35:16.279" v="965" actId="20577"/>
          <ac:spMkLst>
            <pc:docMk/>
            <pc:sldMk cId="3299304456" sldId="259"/>
            <ac:spMk id="2" creationId="{B46869DD-0227-CD4B-86B8-858B5F277534}"/>
          </ac:spMkLst>
        </pc:spChg>
        <pc:spChg chg="add mod">
          <ac:chgData name="Langevin, Christian D" userId="c6cf8703-3b11-4b45-a4a0-dc93ff22b3b7" providerId="ADAL" clId="{590D02DF-55A0-2942-92C4-216F854ACDE4}" dt="2019-05-17T19:36:53.617" v="989" actId="20577"/>
          <ac:spMkLst>
            <pc:docMk/>
            <pc:sldMk cId="3299304456" sldId="259"/>
            <ac:spMk id="5" creationId="{BE4FBBB0-ED60-2C49-8FD2-D384B899EB80}"/>
          </ac:spMkLst>
        </pc:spChg>
        <pc:spChg chg="add mod">
          <ac:chgData name="Langevin, Christian D" userId="c6cf8703-3b11-4b45-a4a0-dc93ff22b3b7" providerId="ADAL" clId="{590D02DF-55A0-2942-92C4-216F854ACDE4}" dt="2019-05-17T19:37:01.187" v="993" actId="1076"/>
          <ac:spMkLst>
            <pc:docMk/>
            <pc:sldMk cId="3299304456" sldId="259"/>
            <ac:spMk id="6" creationId="{E4E7E777-CA3A-3243-B5DC-DCD3AE3266D2}"/>
          </ac:spMkLst>
        </pc:spChg>
        <pc:picChg chg="add mod">
          <ac:chgData name="Langevin, Christian D" userId="c6cf8703-3b11-4b45-a4a0-dc93ff22b3b7" providerId="ADAL" clId="{590D02DF-55A0-2942-92C4-216F854ACDE4}" dt="2019-05-17T19:36:25.722" v="984" actId="1076"/>
          <ac:picMkLst>
            <pc:docMk/>
            <pc:sldMk cId="3299304456" sldId="259"/>
            <ac:picMk id="3" creationId="{4B123635-DD01-214E-8613-C0AF00BC53E2}"/>
          </ac:picMkLst>
        </pc:picChg>
        <pc:picChg chg="add mod">
          <ac:chgData name="Langevin, Christian D" userId="c6cf8703-3b11-4b45-a4a0-dc93ff22b3b7" providerId="ADAL" clId="{590D02DF-55A0-2942-92C4-216F854ACDE4}" dt="2019-05-17T19:36:23.143" v="983" actId="1076"/>
          <ac:picMkLst>
            <pc:docMk/>
            <pc:sldMk cId="3299304456" sldId="259"/>
            <ac:picMk id="4" creationId="{6186B806-D0E0-0A4B-85B1-7319B278EAFA}"/>
          </ac:picMkLst>
        </pc:picChg>
      </pc:sldChg>
      <pc:sldChg chg="addSp delSp modSp add">
        <pc:chgData name="Langevin, Christian D" userId="c6cf8703-3b11-4b45-a4a0-dc93ff22b3b7" providerId="ADAL" clId="{590D02DF-55A0-2942-92C4-216F854ACDE4}" dt="2019-05-17T19:43:53.770" v="1123" actId="692"/>
        <pc:sldMkLst>
          <pc:docMk/>
          <pc:sldMk cId="558379201" sldId="260"/>
        </pc:sldMkLst>
        <pc:spChg chg="mod">
          <ac:chgData name="Langevin, Christian D" userId="c6cf8703-3b11-4b45-a4a0-dc93ff22b3b7" providerId="ADAL" clId="{590D02DF-55A0-2942-92C4-216F854ACDE4}" dt="2019-05-17T19:39:23.896" v="1100" actId="20577"/>
          <ac:spMkLst>
            <pc:docMk/>
            <pc:sldMk cId="558379201" sldId="260"/>
            <ac:spMk id="2" creationId="{66260263-9E12-1742-A24E-9F716B78AFC0}"/>
          </ac:spMkLst>
        </pc:spChg>
        <pc:spChg chg="add mod">
          <ac:chgData name="Langevin, Christian D" userId="c6cf8703-3b11-4b45-a4a0-dc93ff22b3b7" providerId="ADAL" clId="{590D02DF-55A0-2942-92C4-216F854ACDE4}" dt="2019-05-17T19:43:53.770" v="1123" actId="692"/>
          <ac:spMkLst>
            <pc:docMk/>
            <pc:sldMk cId="558379201" sldId="260"/>
            <ac:spMk id="4" creationId="{F8CC81D5-61C8-2948-8EA5-6F68045F5F0E}"/>
          </ac:spMkLst>
        </pc:spChg>
        <pc:spChg chg="add del mod">
          <ac:chgData name="Langevin, Christian D" userId="c6cf8703-3b11-4b45-a4a0-dc93ff22b3b7" providerId="ADAL" clId="{590D02DF-55A0-2942-92C4-216F854ACDE4}" dt="2019-05-17T19:43:39.774" v="1111" actId="767"/>
          <ac:spMkLst>
            <pc:docMk/>
            <pc:sldMk cId="558379201" sldId="260"/>
            <ac:spMk id="5" creationId="{3B27CA91-4CFE-FA4F-96F6-8C9FD743ECFF}"/>
          </ac:spMkLst>
        </pc:spChg>
        <pc:picChg chg="add mod">
          <ac:chgData name="Langevin, Christian D" userId="c6cf8703-3b11-4b45-a4a0-dc93ff22b3b7" providerId="ADAL" clId="{590D02DF-55A0-2942-92C4-216F854ACDE4}" dt="2019-05-17T19:39:29.326" v="1104" actId="1076"/>
          <ac:picMkLst>
            <pc:docMk/>
            <pc:sldMk cId="558379201" sldId="260"/>
            <ac:picMk id="3" creationId="{6E181A17-F420-A94B-8309-6F61F442BDC5}"/>
          </ac:picMkLst>
        </pc:picChg>
      </pc:sldChg>
      <pc:sldMasterChg chg="modSp modSldLayout">
        <pc:chgData name="Langevin, Christian D" userId="c6cf8703-3b11-4b45-a4a0-dc93ff22b3b7" providerId="ADAL" clId="{590D02DF-55A0-2942-92C4-216F854ACDE4}" dt="2019-05-17T19:11:37.273" v="0"/>
        <pc:sldMasterMkLst>
          <pc:docMk/>
          <pc:sldMasterMk cId="610977160" sldId="2147483648"/>
        </pc:sldMasterMkLst>
        <pc:spChg chg="mod">
          <ac:chgData name="Langevin, Christian D" userId="c6cf8703-3b11-4b45-a4a0-dc93ff22b3b7" providerId="ADAL" clId="{590D02DF-55A0-2942-92C4-216F854ACDE4}" dt="2019-05-17T19:11:37.273" v="0"/>
          <ac:spMkLst>
            <pc:docMk/>
            <pc:sldMasterMk cId="610977160" sldId="2147483648"/>
            <ac:spMk id="2" creationId="{716A7736-8133-40A5-B397-0E911A9B5B72}"/>
          </ac:spMkLst>
        </pc:spChg>
        <pc:spChg chg="mod">
          <ac:chgData name="Langevin, Christian D" userId="c6cf8703-3b11-4b45-a4a0-dc93ff22b3b7" providerId="ADAL" clId="{590D02DF-55A0-2942-92C4-216F854ACDE4}" dt="2019-05-17T19:11:37.273" v="0"/>
          <ac:spMkLst>
            <pc:docMk/>
            <pc:sldMasterMk cId="610977160" sldId="2147483648"/>
            <ac:spMk id="3" creationId="{19FBE4A2-ABD0-4AAE-838E-3754783E9193}"/>
          </ac:spMkLst>
        </pc:spChg>
        <pc:spChg chg="mod">
          <ac:chgData name="Langevin, Christian D" userId="c6cf8703-3b11-4b45-a4a0-dc93ff22b3b7" providerId="ADAL" clId="{590D02DF-55A0-2942-92C4-216F854ACDE4}" dt="2019-05-17T19:11:37.273" v="0"/>
          <ac:spMkLst>
            <pc:docMk/>
            <pc:sldMasterMk cId="610977160" sldId="2147483648"/>
            <ac:spMk id="4" creationId="{267AEEFD-78A8-43F8-A1AD-4D091FDCDC53}"/>
          </ac:spMkLst>
        </pc:spChg>
        <pc:spChg chg="mod">
          <ac:chgData name="Langevin, Christian D" userId="c6cf8703-3b11-4b45-a4a0-dc93ff22b3b7" providerId="ADAL" clId="{590D02DF-55A0-2942-92C4-216F854ACDE4}" dt="2019-05-17T19:11:37.273" v="0"/>
          <ac:spMkLst>
            <pc:docMk/>
            <pc:sldMasterMk cId="610977160" sldId="2147483648"/>
            <ac:spMk id="5" creationId="{8AAA172E-69D5-4991-B598-EDBE3F81B2B8}"/>
          </ac:spMkLst>
        </pc:spChg>
        <pc:spChg chg="mod">
          <ac:chgData name="Langevin, Christian D" userId="c6cf8703-3b11-4b45-a4a0-dc93ff22b3b7" providerId="ADAL" clId="{590D02DF-55A0-2942-92C4-216F854ACDE4}" dt="2019-05-17T19:11:37.273" v="0"/>
          <ac:spMkLst>
            <pc:docMk/>
            <pc:sldMasterMk cId="610977160" sldId="2147483648"/>
            <ac:spMk id="6" creationId="{CD3D483A-F6A8-4273-8FFF-41286E4892E0}"/>
          </ac:spMkLst>
        </pc:spChg>
        <pc:sldLayoutChg chg="modSp">
          <pc:chgData name="Langevin, Christian D" userId="c6cf8703-3b11-4b45-a4a0-dc93ff22b3b7" providerId="ADAL" clId="{590D02DF-55A0-2942-92C4-216F854ACDE4}" dt="2019-05-17T19:11:37.273" v="0"/>
          <pc:sldLayoutMkLst>
            <pc:docMk/>
            <pc:sldMasterMk cId="610977160" sldId="2147483648"/>
            <pc:sldLayoutMk cId="4041743787" sldId="2147483649"/>
          </pc:sldLayoutMkLst>
          <pc:spChg chg="mod">
            <ac:chgData name="Langevin, Christian D" userId="c6cf8703-3b11-4b45-a4a0-dc93ff22b3b7" providerId="ADAL" clId="{590D02DF-55A0-2942-92C4-216F854ACDE4}" dt="2019-05-17T19:11:37.273" v="0"/>
            <ac:spMkLst>
              <pc:docMk/>
              <pc:sldMasterMk cId="610977160" sldId="2147483648"/>
              <pc:sldLayoutMk cId="4041743787" sldId="2147483649"/>
              <ac:spMk id="2" creationId="{F4943E46-73F0-4E71-AF1D-4C490F98FFB6}"/>
            </ac:spMkLst>
          </pc:spChg>
          <pc:spChg chg="mod">
            <ac:chgData name="Langevin, Christian D" userId="c6cf8703-3b11-4b45-a4a0-dc93ff22b3b7" providerId="ADAL" clId="{590D02DF-55A0-2942-92C4-216F854ACDE4}" dt="2019-05-17T19:11:37.273" v="0"/>
            <ac:spMkLst>
              <pc:docMk/>
              <pc:sldMasterMk cId="610977160" sldId="2147483648"/>
              <pc:sldLayoutMk cId="4041743787" sldId="2147483649"/>
              <ac:spMk id="3" creationId="{95829796-53B4-4371-A187-2AE2BB9DA90B}"/>
            </ac:spMkLst>
          </pc:spChg>
        </pc:sldLayoutChg>
        <pc:sldLayoutChg chg="modSp">
          <pc:chgData name="Langevin, Christian D" userId="c6cf8703-3b11-4b45-a4a0-dc93ff22b3b7" providerId="ADAL" clId="{590D02DF-55A0-2942-92C4-216F854ACDE4}" dt="2019-05-17T19:11:37.273" v="0"/>
          <pc:sldLayoutMkLst>
            <pc:docMk/>
            <pc:sldMasterMk cId="610977160" sldId="2147483648"/>
            <pc:sldLayoutMk cId="673220124" sldId="2147483651"/>
          </pc:sldLayoutMkLst>
          <pc:spChg chg="mod">
            <ac:chgData name="Langevin, Christian D" userId="c6cf8703-3b11-4b45-a4a0-dc93ff22b3b7" providerId="ADAL" clId="{590D02DF-55A0-2942-92C4-216F854ACDE4}" dt="2019-05-17T19:11:37.273" v="0"/>
            <ac:spMkLst>
              <pc:docMk/>
              <pc:sldMasterMk cId="610977160" sldId="2147483648"/>
              <pc:sldLayoutMk cId="673220124" sldId="2147483651"/>
              <ac:spMk id="2" creationId="{2ED171EB-E905-490D-9763-2A2EF503A8B7}"/>
            </ac:spMkLst>
          </pc:spChg>
          <pc:spChg chg="mod">
            <ac:chgData name="Langevin, Christian D" userId="c6cf8703-3b11-4b45-a4a0-dc93ff22b3b7" providerId="ADAL" clId="{590D02DF-55A0-2942-92C4-216F854ACDE4}" dt="2019-05-17T19:11:37.273" v="0"/>
            <ac:spMkLst>
              <pc:docMk/>
              <pc:sldMasterMk cId="610977160" sldId="2147483648"/>
              <pc:sldLayoutMk cId="673220124" sldId="2147483651"/>
              <ac:spMk id="3" creationId="{099AC156-7D71-4BB0-BD67-F8CF8D77792F}"/>
            </ac:spMkLst>
          </pc:spChg>
        </pc:sldLayoutChg>
        <pc:sldLayoutChg chg="modSp">
          <pc:chgData name="Langevin, Christian D" userId="c6cf8703-3b11-4b45-a4a0-dc93ff22b3b7" providerId="ADAL" clId="{590D02DF-55A0-2942-92C4-216F854ACDE4}" dt="2019-05-17T19:11:37.273" v="0"/>
          <pc:sldLayoutMkLst>
            <pc:docMk/>
            <pc:sldMasterMk cId="610977160" sldId="2147483648"/>
            <pc:sldLayoutMk cId="2541219360" sldId="2147483652"/>
          </pc:sldLayoutMkLst>
          <pc:spChg chg="mod">
            <ac:chgData name="Langevin, Christian D" userId="c6cf8703-3b11-4b45-a4a0-dc93ff22b3b7" providerId="ADAL" clId="{590D02DF-55A0-2942-92C4-216F854ACDE4}" dt="2019-05-17T19:11:37.273" v="0"/>
            <ac:spMkLst>
              <pc:docMk/>
              <pc:sldMasterMk cId="610977160" sldId="2147483648"/>
              <pc:sldLayoutMk cId="2541219360" sldId="2147483652"/>
              <ac:spMk id="3" creationId="{A3FB432E-26EE-4A9A-9598-BFDA7FB0A5EF}"/>
            </ac:spMkLst>
          </pc:spChg>
          <pc:spChg chg="mod">
            <ac:chgData name="Langevin, Christian D" userId="c6cf8703-3b11-4b45-a4a0-dc93ff22b3b7" providerId="ADAL" clId="{590D02DF-55A0-2942-92C4-216F854ACDE4}" dt="2019-05-17T19:11:37.273" v="0"/>
            <ac:spMkLst>
              <pc:docMk/>
              <pc:sldMasterMk cId="610977160" sldId="2147483648"/>
              <pc:sldLayoutMk cId="2541219360" sldId="2147483652"/>
              <ac:spMk id="4" creationId="{7F9DD190-C152-49CC-97C1-1A4C8474E6DA}"/>
            </ac:spMkLst>
          </pc:spChg>
        </pc:sldLayoutChg>
        <pc:sldLayoutChg chg="modSp">
          <pc:chgData name="Langevin, Christian D" userId="c6cf8703-3b11-4b45-a4a0-dc93ff22b3b7" providerId="ADAL" clId="{590D02DF-55A0-2942-92C4-216F854ACDE4}" dt="2019-05-17T19:11:37.273" v="0"/>
          <pc:sldLayoutMkLst>
            <pc:docMk/>
            <pc:sldMasterMk cId="610977160" sldId="2147483648"/>
            <pc:sldLayoutMk cId="3807658409" sldId="2147483653"/>
          </pc:sldLayoutMkLst>
          <pc:spChg chg="mod">
            <ac:chgData name="Langevin, Christian D" userId="c6cf8703-3b11-4b45-a4a0-dc93ff22b3b7" providerId="ADAL" clId="{590D02DF-55A0-2942-92C4-216F854ACDE4}" dt="2019-05-17T19:11:37.273" v="0"/>
            <ac:spMkLst>
              <pc:docMk/>
              <pc:sldMasterMk cId="610977160" sldId="2147483648"/>
              <pc:sldLayoutMk cId="3807658409" sldId="2147483653"/>
              <ac:spMk id="2" creationId="{E74AB4F2-97A0-43A4-8FB6-6922B9B074F7}"/>
            </ac:spMkLst>
          </pc:spChg>
          <pc:spChg chg="mod">
            <ac:chgData name="Langevin, Christian D" userId="c6cf8703-3b11-4b45-a4a0-dc93ff22b3b7" providerId="ADAL" clId="{590D02DF-55A0-2942-92C4-216F854ACDE4}" dt="2019-05-17T19:11:37.273" v="0"/>
            <ac:spMkLst>
              <pc:docMk/>
              <pc:sldMasterMk cId="610977160" sldId="2147483648"/>
              <pc:sldLayoutMk cId="3807658409" sldId="2147483653"/>
              <ac:spMk id="3" creationId="{8C41B55E-E234-41B3-9A49-8B2A4FD43641}"/>
            </ac:spMkLst>
          </pc:spChg>
          <pc:spChg chg="mod">
            <ac:chgData name="Langevin, Christian D" userId="c6cf8703-3b11-4b45-a4a0-dc93ff22b3b7" providerId="ADAL" clId="{590D02DF-55A0-2942-92C4-216F854ACDE4}" dt="2019-05-17T19:11:37.273" v="0"/>
            <ac:spMkLst>
              <pc:docMk/>
              <pc:sldMasterMk cId="610977160" sldId="2147483648"/>
              <pc:sldLayoutMk cId="3807658409" sldId="2147483653"/>
              <ac:spMk id="4" creationId="{38D7414B-37E1-4B87-A068-58502A114F7B}"/>
            </ac:spMkLst>
          </pc:spChg>
          <pc:spChg chg="mod">
            <ac:chgData name="Langevin, Christian D" userId="c6cf8703-3b11-4b45-a4a0-dc93ff22b3b7" providerId="ADAL" clId="{590D02DF-55A0-2942-92C4-216F854ACDE4}" dt="2019-05-17T19:11:37.273" v="0"/>
            <ac:spMkLst>
              <pc:docMk/>
              <pc:sldMasterMk cId="610977160" sldId="2147483648"/>
              <pc:sldLayoutMk cId="3807658409" sldId="2147483653"/>
              <ac:spMk id="5" creationId="{378F1263-BDF0-4CA8-BB4C-3AFD8ADF6417}"/>
            </ac:spMkLst>
          </pc:spChg>
          <pc:spChg chg="mod">
            <ac:chgData name="Langevin, Christian D" userId="c6cf8703-3b11-4b45-a4a0-dc93ff22b3b7" providerId="ADAL" clId="{590D02DF-55A0-2942-92C4-216F854ACDE4}" dt="2019-05-17T19:11:37.273" v="0"/>
            <ac:spMkLst>
              <pc:docMk/>
              <pc:sldMasterMk cId="610977160" sldId="2147483648"/>
              <pc:sldLayoutMk cId="3807658409" sldId="2147483653"/>
              <ac:spMk id="6" creationId="{C269D738-23FE-4B71-934F-3B6F55D07115}"/>
            </ac:spMkLst>
          </pc:spChg>
        </pc:sldLayoutChg>
        <pc:sldLayoutChg chg="modSp">
          <pc:chgData name="Langevin, Christian D" userId="c6cf8703-3b11-4b45-a4a0-dc93ff22b3b7" providerId="ADAL" clId="{590D02DF-55A0-2942-92C4-216F854ACDE4}" dt="2019-05-17T19:11:37.273" v="0"/>
          <pc:sldLayoutMkLst>
            <pc:docMk/>
            <pc:sldMasterMk cId="610977160" sldId="2147483648"/>
            <pc:sldLayoutMk cId="2948778837" sldId="2147483656"/>
          </pc:sldLayoutMkLst>
          <pc:spChg chg="mod">
            <ac:chgData name="Langevin, Christian D" userId="c6cf8703-3b11-4b45-a4a0-dc93ff22b3b7" providerId="ADAL" clId="{590D02DF-55A0-2942-92C4-216F854ACDE4}" dt="2019-05-17T19:11:37.273" v="0"/>
            <ac:spMkLst>
              <pc:docMk/>
              <pc:sldMasterMk cId="610977160" sldId="2147483648"/>
              <pc:sldLayoutMk cId="2948778837" sldId="2147483656"/>
              <ac:spMk id="2" creationId="{B0EA44C3-E98B-4E8D-ADDE-A7F0C7D950EC}"/>
            </ac:spMkLst>
          </pc:spChg>
          <pc:spChg chg="mod">
            <ac:chgData name="Langevin, Christian D" userId="c6cf8703-3b11-4b45-a4a0-dc93ff22b3b7" providerId="ADAL" clId="{590D02DF-55A0-2942-92C4-216F854ACDE4}" dt="2019-05-17T19:11:37.273" v="0"/>
            <ac:spMkLst>
              <pc:docMk/>
              <pc:sldMasterMk cId="610977160" sldId="2147483648"/>
              <pc:sldLayoutMk cId="2948778837" sldId="2147483656"/>
              <ac:spMk id="3" creationId="{3B773426-E3F5-42D1-ACAE-99CBBF17BE58}"/>
            </ac:spMkLst>
          </pc:spChg>
          <pc:spChg chg="mod">
            <ac:chgData name="Langevin, Christian D" userId="c6cf8703-3b11-4b45-a4a0-dc93ff22b3b7" providerId="ADAL" clId="{590D02DF-55A0-2942-92C4-216F854ACDE4}" dt="2019-05-17T19:11:37.273" v="0"/>
            <ac:spMkLst>
              <pc:docMk/>
              <pc:sldMasterMk cId="610977160" sldId="2147483648"/>
              <pc:sldLayoutMk cId="2948778837" sldId="2147483656"/>
              <ac:spMk id="4" creationId="{EF917F98-F4BD-4A32-8B69-07F7245495F6}"/>
            </ac:spMkLst>
          </pc:spChg>
        </pc:sldLayoutChg>
        <pc:sldLayoutChg chg="modSp">
          <pc:chgData name="Langevin, Christian D" userId="c6cf8703-3b11-4b45-a4a0-dc93ff22b3b7" providerId="ADAL" clId="{590D02DF-55A0-2942-92C4-216F854ACDE4}" dt="2019-05-17T19:11:37.273" v="0"/>
          <pc:sldLayoutMkLst>
            <pc:docMk/>
            <pc:sldMasterMk cId="610977160" sldId="2147483648"/>
            <pc:sldLayoutMk cId="1928715994" sldId="2147483657"/>
          </pc:sldLayoutMkLst>
          <pc:spChg chg="mod">
            <ac:chgData name="Langevin, Christian D" userId="c6cf8703-3b11-4b45-a4a0-dc93ff22b3b7" providerId="ADAL" clId="{590D02DF-55A0-2942-92C4-216F854ACDE4}" dt="2019-05-17T19:11:37.273" v="0"/>
            <ac:spMkLst>
              <pc:docMk/>
              <pc:sldMasterMk cId="610977160" sldId="2147483648"/>
              <pc:sldLayoutMk cId="1928715994" sldId="2147483657"/>
              <ac:spMk id="2" creationId="{EB95686A-6FE8-48D7-B5E2-3C8B825CF9EC}"/>
            </ac:spMkLst>
          </pc:spChg>
          <pc:spChg chg="mod">
            <ac:chgData name="Langevin, Christian D" userId="c6cf8703-3b11-4b45-a4a0-dc93ff22b3b7" providerId="ADAL" clId="{590D02DF-55A0-2942-92C4-216F854ACDE4}" dt="2019-05-17T19:11:37.273" v="0"/>
            <ac:spMkLst>
              <pc:docMk/>
              <pc:sldMasterMk cId="610977160" sldId="2147483648"/>
              <pc:sldLayoutMk cId="1928715994" sldId="2147483657"/>
              <ac:spMk id="3" creationId="{E73A6D56-613D-4BAC-8FB1-A2689DC89429}"/>
            </ac:spMkLst>
          </pc:spChg>
          <pc:spChg chg="mod">
            <ac:chgData name="Langevin, Christian D" userId="c6cf8703-3b11-4b45-a4a0-dc93ff22b3b7" providerId="ADAL" clId="{590D02DF-55A0-2942-92C4-216F854ACDE4}" dt="2019-05-17T19:11:37.273" v="0"/>
            <ac:spMkLst>
              <pc:docMk/>
              <pc:sldMasterMk cId="610977160" sldId="2147483648"/>
              <pc:sldLayoutMk cId="1928715994" sldId="2147483657"/>
              <ac:spMk id="4" creationId="{911A14CC-BB0E-4688-9F80-602A107971B8}"/>
            </ac:spMkLst>
          </pc:spChg>
        </pc:sldLayoutChg>
        <pc:sldLayoutChg chg="modSp">
          <pc:chgData name="Langevin, Christian D" userId="c6cf8703-3b11-4b45-a4a0-dc93ff22b3b7" providerId="ADAL" clId="{590D02DF-55A0-2942-92C4-216F854ACDE4}" dt="2019-05-17T19:11:37.273" v="0"/>
          <pc:sldLayoutMkLst>
            <pc:docMk/>
            <pc:sldMasterMk cId="610977160" sldId="2147483648"/>
            <pc:sldLayoutMk cId="4009719950" sldId="2147483659"/>
          </pc:sldLayoutMkLst>
          <pc:spChg chg="mod">
            <ac:chgData name="Langevin, Christian D" userId="c6cf8703-3b11-4b45-a4a0-dc93ff22b3b7" providerId="ADAL" clId="{590D02DF-55A0-2942-92C4-216F854ACDE4}" dt="2019-05-17T19:11:37.273" v="0"/>
            <ac:spMkLst>
              <pc:docMk/>
              <pc:sldMasterMk cId="610977160" sldId="2147483648"/>
              <pc:sldLayoutMk cId="4009719950" sldId="2147483659"/>
              <ac:spMk id="2" creationId="{D84630A8-B4EA-4865-B134-42E53C99048E}"/>
            </ac:spMkLst>
          </pc:spChg>
          <pc:spChg chg="mod">
            <ac:chgData name="Langevin, Christian D" userId="c6cf8703-3b11-4b45-a4a0-dc93ff22b3b7" providerId="ADAL" clId="{590D02DF-55A0-2942-92C4-216F854ACDE4}" dt="2019-05-17T19:11:37.273" v="0"/>
            <ac:spMkLst>
              <pc:docMk/>
              <pc:sldMasterMk cId="610977160" sldId="2147483648"/>
              <pc:sldLayoutMk cId="4009719950" sldId="2147483659"/>
              <ac:spMk id="3" creationId="{C9C86857-D6E0-439B-8643-BDC5E955195A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1998-5DE7-4188-8A71-D46D3C52A6AD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E575-3B28-4757-A29E-9A5EFA73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4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1998-5DE7-4188-8A71-D46D3C52A6AD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E575-3B28-4757-A29E-9A5EFA73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6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1998-5DE7-4188-8A71-D46D3C52A6AD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E575-3B28-4757-A29E-9A5EFA73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2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1998-5DE7-4188-8A71-D46D3C52A6AD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E575-3B28-4757-A29E-9A5EFA73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5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1998-5DE7-4188-8A71-D46D3C52A6AD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E575-3B28-4757-A29E-9A5EFA73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3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1998-5DE7-4188-8A71-D46D3C52A6AD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E575-3B28-4757-A29E-9A5EFA73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5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1998-5DE7-4188-8A71-D46D3C52A6AD}" type="datetimeFigureOut">
              <a:rPr lang="en-US" smtClean="0"/>
              <a:t>5/17/19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E575-3B28-4757-A29E-9A5EFA73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4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1998-5DE7-4188-8A71-D46D3C52A6AD}" type="datetimeFigureOut">
              <a:rPr lang="en-US" smtClean="0"/>
              <a:t>5/17/19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E575-3B28-4757-A29E-9A5EFA73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0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1998-5DE7-4188-8A71-D46D3C52A6AD}" type="datetimeFigureOut">
              <a:rPr lang="en-US" smtClean="0"/>
              <a:t>5/17/19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E575-3B28-4757-A29E-9A5EFA73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4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1998-5DE7-4188-8A71-D46D3C52A6AD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E575-3B28-4757-A29E-9A5EFA73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4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1998-5DE7-4188-8A71-D46D3C52A6AD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E575-3B28-4757-A29E-9A5EFA73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6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41998-5DE7-4188-8A71-D46D3C52A6AD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6E575-3B28-4757-A29E-9A5EFA73C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7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BF318-15E9-487F-AC58-F3C340EFD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ZONEBUDGET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B9963-1C65-4CE7-91C4-E00F07DAC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/bin/zbud6</a:t>
            </a:r>
          </a:p>
        </p:txBody>
      </p:sp>
    </p:spTree>
    <p:extLst>
      <p:ext uri="{BB962C8B-B14F-4D97-AF65-F5344CB8AC3E}">
        <p14:creationId xmlns:p14="http://schemas.microsoft.com/office/powerpoint/2010/main" val="237056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74B6-4EBC-124B-A399-FAFB3AF6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Stand-Alone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2482B-6375-E247-A5AE-D6BF1B0F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zbud6 works with MODFLOW 6 output (separate versions are available for MODFLOW-2005 and for MODFLOW-USG</a:t>
            </a:r>
          </a:p>
          <a:p>
            <a:r>
              <a:rPr lang="en-US" dirty="0"/>
              <a:t>Works with GWF Model budget file or with advanced package budget files</a:t>
            </a:r>
          </a:p>
          <a:p>
            <a:r>
              <a:rPr lang="en-US" dirty="0"/>
              <a:t>Calculates a separate water budget for each zone</a:t>
            </a:r>
          </a:p>
          <a:p>
            <a:r>
              <a:rPr lang="en-US" dirty="0"/>
              <a:t>Zones are groups of cells that are assigned the same integer zone number</a:t>
            </a:r>
          </a:p>
          <a:p>
            <a:r>
              <a:rPr lang="en-US" dirty="0"/>
              <a:t>For the GWF Model, zbud6 reads four files:</a:t>
            </a:r>
          </a:p>
          <a:p>
            <a:pPr lvl="1"/>
            <a:r>
              <a:rPr lang="en-US" dirty="0" err="1"/>
              <a:t>zbud.nam</a:t>
            </a:r>
            <a:endParaRPr lang="en-US" dirty="0"/>
          </a:p>
          <a:p>
            <a:pPr lvl="1"/>
            <a:r>
              <a:rPr lang="en-US" dirty="0" err="1"/>
              <a:t>zbud.zon</a:t>
            </a:r>
            <a:endParaRPr lang="en-US" dirty="0"/>
          </a:p>
          <a:p>
            <a:pPr lvl="1"/>
            <a:r>
              <a:rPr lang="en-US" dirty="0" err="1"/>
              <a:t>gwfmodel.bud</a:t>
            </a:r>
            <a:endParaRPr lang="en-US" dirty="0"/>
          </a:p>
          <a:p>
            <a:pPr lvl="1"/>
            <a:r>
              <a:rPr lang="en-US" dirty="0" err="1"/>
              <a:t>gwfmodel.dis.grb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6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DC75BF-04DD-FB4C-961F-40FD37CB8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23" y="1782465"/>
            <a:ext cx="2368076" cy="1249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10E83C-F433-D046-B381-ED4C24FBE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385" y="3515151"/>
            <a:ext cx="3024718" cy="2499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910685-2E79-E74A-8211-AE2376D6C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783" y="2611469"/>
            <a:ext cx="2602779" cy="38711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7B4773-0BB8-274D-9ED9-F27679D216C7}"/>
              </a:ext>
            </a:extLst>
          </p:cNvPr>
          <p:cNvSpPr txBox="1"/>
          <p:nvPr/>
        </p:nvSpPr>
        <p:spPr>
          <a:xfrm>
            <a:off x="1587960" y="1413133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zbud.nam</a:t>
            </a:r>
            <a:endParaRPr lang="en-US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045FAB-3429-9646-922B-C8074135E0BB}"/>
              </a:ext>
            </a:extLst>
          </p:cNvPr>
          <p:cNvSpPr txBox="1"/>
          <p:nvPr/>
        </p:nvSpPr>
        <p:spPr>
          <a:xfrm>
            <a:off x="614290" y="4312591"/>
            <a:ext cx="1549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gwfmodel.bud</a:t>
            </a:r>
            <a:endParaRPr lang="en-US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FF6E90-81AE-F340-8367-424F9B903D7D}"/>
              </a:ext>
            </a:extLst>
          </p:cNvPr>
          <p:cNvSpPr txBox="1"/>
          <p:nvPr/>
        </p:nvSpPr>
        <p:spPr>
          <a:xfrm>
            <a:off x="505759" y="4800063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gwfmodel.dis.grb</a:t>
            </a:r>
            <a:endParaRPr lang="en-US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D0D91E-45BA-EE42-8989-10DDF03C2989}"/>
              </a:ext>
            </a:extLst>
          </p:cNvPr>
          <p:cNvSpPr txBox="1"/>
          <p:nvPr/>
        </p:nvSpPr>
        <p:spPr>
          <a:xfrm>
            <a:off x="4351570" y="3072333"/>
            <a:ext cx="1030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zbud.zon</a:t>
            </a:r>
            <a:endParaRPr lang="en-US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62241D-B1BD-3547-9A8C-3502D1D8329D}"/>
              </a:ext>
            </a:extLst>
          </p:cNvPr>
          <p:cNvSpPr txBox="1"/>
          <p:nvPr/>
        </p:nvSpPr>
        <p:spPr>
          <a:xfrm>
            <a:off x="7145865" y="2160305"/>
            <a:ext cx="139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zbud.zon.dat</a:t>
            </a:r>
            <a:endParaRPr lang="en-US" u="sn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6B6D11-674A-4747-9F6A-022B155BD26C}"/>
              </a:ext>
            </a:extLst>
          </p:cNvPr>
          <p:cNvSpPr/>
          <p:nvPr/>
        </p:nvSpPr>
        <p:spPr>
          <a:xfrm>
            <a:off x="271042" y="3856428"/>
            <a:ext cx="2294466" cy="1913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D87122-057F-094C-B3F1-4B904853F4CE}"/>
              </a:ext>
            </a:extLst>
          </p:cNvPr>
          <p:cNvSpPr txBox="1"/>
          <p:nvPr/>
        </p:nvSpPr>
        <p:spPr>
          <a:xfrm>
            <a:off x="379307" y="3330485"/>
            <a:ext cx="212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MODFLOW 6 Output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7672EC2-5307-9D48-B85A-71CE332D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Read by zbud6</a:t>
            </a:r>
          </a:p>
        </p:txBody>
      </p:sp>
    </p:spTree>
    <p:extLst>
      <p:ext uri="{BB962C8B-B14F-4D97-AF65-F5344CB8AC3E}">
        <p14:creationId xmlns:p14="http://schemas.microsoft.com/office/powerpoint/2010/main" val="56632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69DD-0227-CD4B-86B8-858B5F27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zbud6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123635-DD01-214E-8613-C0AF00BC5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44" y="2037517"/>
            <a:ext cx="4672914" cy="35192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86B806-D0E0-0A4B-85B1-7319B278E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919" y="3058934"/>
            <a:ext cx="4523525" cy="10251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4FBBB0-ED60-2C49-8FD2-D384B899EB80}"/>
              </a:ext>
            </a:extLst>
          </p:cNvPr>
          <p:cNvSpPr txBox="1"/>
          <p:nvPr/>
        </p:nvSpPr>
        <p:spPr>
          <a:xfrm>
            <a:off x="1406489" y="5718916"/>
            <a:ext cx="916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zbud.lst</a:t>
            </a:r>
            <a:endParaRPr lang="en-US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7E777-CA3A-3243-B5DC-DCD3AE3266D2}"/>
              </a:ext>
            </a:extLst>
          </p:cNvPr>
          <p:cNvSpPr txBox="1"/>
          <p:nvPr/>
        </p:nvSpPr>
        <p:spPr>
          <a:xfrm>
            <a:off x="5922706" y="4266416"/>
            <a:ext cx="987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zbud.csv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29930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0263-9E12-1742-A24E-9F716B78A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 Information by Zone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181A17-F420-A94B-8309-6F61F442B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7" y="1690689"/>
            <a:ext cx="7557025" cy="425373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CC81D5-61C8-2948-8EA5-6F68045F5F0E}"/>
              </a:ext>
            </a:extLst>
          </p:cNvPr>
          <p:cNvSpPr/>
          <p:nvPr/>
        </p:nvSpPr>
        <p:spPr>
          <a:xfrm>
            <a:off x="2137558" y="1690689"/>
            <a:ext cx="736271" cy="33999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79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118</Words>
  <Application>Microsoft Macintosh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ZONEBUDGET</vt:lpstr>
      <vt:lpstr>Stand-Alone Program</vt:lpstr>
      <vt:lpstr>Files Read by zbud6</vt:lpstr>
      <vt:lpstr>zbud6 Output</vt:lpstr>
      <vt:lpstr>Budget Information by Zone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MODFLOW data sets</dc:title>
  <dc:creator>Sheets, Rodney A</dc:creator>
  <cp:lastModifiedBy>Langevin, Christian D</cp:lastModifiedBy>
  <cp:revision>4</cp:revision>
  <dcterms:created xsi:type="dcterms:W3CDTF">2019-04-29T18:34:40Z</dcterms:created>
  <dcterms:modified xsi:type="dcterms:W3CDTF">2019-05-17T19:44:00Z</dcterms:modified>
</cp:coreProperties>
</file>