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handoutMasterIdLst>
    <p:handoutMasterId r:id="rId8"/>
  </p:handoutMasterIdLst>
  <p:sldIdLst>
    <p:sldId id="587" r:id="rId2"/>
    <p:sldId id="589" r:id="rId3"/>
    <p:sldId id="590" r:id="rId4"/>
    <p:sldId id="591" r:id="rId5"/>
    <p:sldId id="592" r:id="rId6"/>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2029AD-7D4F-A449-9ABF-33697D132EB8}" v="1" dt="2023-01-06T21:18:40.707"/>
    <p1510:client id="{A374137C-6414-C546-A0DB-659C9E0D3825}" v="15" dt="2023-01-06T21:00:36.181"/>
    <p1510:client id="{C67A0D07-8AED-A74E-B1BB-567FB2C22816}" v="16" dt="2023-01-06T15:08:21.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p:cViewPr varScale="1">
        <p:scale>
          <a:sx n="121" d="100"/>
          <a:sy n="121" d="100"/>
        </p:scale>
        <p:origin x="512"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552029AD-7D4F-A449-9ABF-33697D132EB8}"/>
    <pc:docChg chg="custSel addSld delSld modSld">
      <pc:chgData name="Hughes, Joseph D" userId="bd5f5bbf-fc0b-41ca-af42-bfb8d56f1f7b" providerId="ADAL" clId="{552029AD-7D4F-A449-9ABF-33697D132EB8}" dt="2023-01-06T21:20:56.800" v="403" actId="6549"/>
      <pc:docMkLst>
        <pc:docMk/>
      </pc:docMkLst>
      <pc:sldChg chg="modSp mod">
        <pc:chgData name="Hughes, Joseph D" userId="bd5f5bbf-fc0b-41ca-af42-bfb8d56f1f7b" providerId="ADAL" clId="{552029AD-7D4F-A449-9ABF-33697D132EB8}" dt="2023-01-06T21:10:14.737" v="0" actId="207"/>
        <pc:sldMkLst>
          <pc:docMk/>
          <pc:sldMk cId="1245924986" sldId="589"/>
        </pc:sldMkLst>
        <pc:spChg chg="mod">
          <ac:chgData name="Hughes, Joseph D" userId="bd5f5bbf-fc0b-41ca-af42-bfb8d56f1f7b" providerId="ADAL" clId="{552029AD-7D4F-A449-9ABF-33697D132EB8}" dt="2023-01-06T21:10:14.737" v="0" actId="207"/>
          <ac:spMkLst>
            <pc:docMk/>
            <pc:sldMk cId="1245924986" sldId="589"/>
            <ac:spMk id="3" creationId="{35EAC609-D009-3C9F-8E35-B5318FD5CBB3}"/>
          </ac:spMkLst>
        </pc:spChg>
      </pc:sldChg>
      <pc:sldChg chg="modSp new mod">
        <pc:chgData name="Hughes, Joseph D" userId="bd5f5bbf-fc0b-41ca-af42-bfb8d56f1f7b" providerId="ADAL" clId="{552029AD-7D4F-A449-9ABF-33697D132EB8}" dt="2023-01-06T21:14:51.576" v="150" actId="6549"/>
        <pc:sldMkLst>
          <pc:docMk/>
          <pc:sldMk cId="3728583744" sldId="590"/>
        </pc:sldMkLst>
        <pc:spChg chg="mod">
          <ac:chgData name="Hughes, Joseph D" userId="bd5f5bbf-fc0b-41ca-af42-bfb8d56f1f7b" providerId="ADAL" clId="{552029AD-7D4F-A449-9ABF-33697D132EB8}" dt="2023-01-06T21:10:58.165" v="28" actId="20577"/>
          <ac:spMkLst>
            <pc:docMk/>
            <pc:sldMk cId="3728583744" sldId="590"/>
            <ac:spMk id="2" creationId="{29AFD191-CF4C-4135-D2B4-4FFABDC927BD}"/>
          </ac:spMkLst>
        </pc:spChg>
        <pc:spChg chg="mod">
          <ac:chgData name="Hughes, Joseph D" userId="bd5f5bbf-fc0b-41ca-af42-bfb8d56f1f7b" providerId="ADAL" clId="{552029AD-7D4F-A449-9ABF-33697D132EB8}" dt="2023-01-06T21:14:51.576" v="150" actId="6549"/>
          <ac:spMkLst>
            <pc:docMk/>
            <pc:sldMk cId="3728583744" sldId="590"/>
            <ac:spMk id="3" creationId="{C22E87B6-5D90-DAA0-6064-1123C914C15B}"/>
          </ac:spMkLst>
        </pc:spChg>
      </pc:sldChg>
      <pc:sldChg chg="del">
        <pc:chgData name="Hughes, Joseph D" userId="bd5f5bbf-fc0b-41ca-af42-bfb8d56f1f7b" providerId="ADAL" clId="{552029AD-7D4F-A449-9ABF-33697D132EB8}" dt="2023-01-06T21:10:20.736" v="1" actId="2696"/>
        <pc:sldMkLst>
          <pc:docMk/>
          <pc:sldMk cId="4269169880" sldId="590"/>
        </pc:sldMkLst>
      </pc:sldChg>
      <pc:sldChg chg="del">
        <pc:chgData name="Hughes, Joseph D" userId="bd5f5bbf-fc0b-41ca-af42-bfb8d56f1f7b" providerId="ADAL" clId="{552029AD-7D4F-A449-9ABF-33697D132EB8}" dt="2023-01-06T21:10:20.736" v="1" actId="2696"/>
        <pc:sldMkLst>
          <pc:docMk/>
          <pc:sldMk cId="1032583875" sldId="591"/>
        </pc:sldMkLst>
      </pc:sldChg>
      <pc:sldChg chg="modSp add mod">
        <pc:chgData name="Hughes, Joseph D" userId="bd5f5bbf-fc0b-41ca-af42-bfb8d56f1f7b" providerId="ADAL" clId="{552029AD-7D4F-A449-9ABF-33697D132EB8}" dt="2023-01-06T21:17:19.150" v="264" actId="5793"/>
        <pc:sldMkLst>
          <pc:docMk/>
          <pc:sldMk cId="1080679178" sldId="591"/>
        </pc:sldMkLst>
        <pc:spChg chg="mod">
          <ac:chgData name="Hughes, Joseph D" userId="bd5f5bbf-fc0b-41ca-af42-bfb8d56f1f7b" providerId="ADAL" clId="{552029AD-7D4F-A449-9ABF-33697D132EB8}" dt="2023-01-06T21:17:19.150" v="264" actId="5793"/>
          <ac:spMkLst>
            <pc:docMk/>
            <pc:sldMk cId="1080679178" sldId="591"/>
            <ac:spMk id="3" creationId="{C22E87B6-5D90-DAA0-6064-1123C914C15B}"/>
          </ac:spMkLst>
        </pc:spChg>
      </pc:sldChg>
      <pc:sldChg chg="del">
        <pc:chgData name="Hughes, Joseph D" userId="bd5f5bbf-fc0b-41ca-af42-bfb8d56f1f7b" providerId="ADAL" clId="{552029AD-7D4F-A449-9ABF-33697D132EB8}" dt="2023-01-06T21:10:20.736" v="1" actId="2696"/>
        <pc:sldMkLst>
          <pc:docMk/>
          <pc:sldMk cId="646944386" sldId="592"/>
        </pc:sldMkLst>
      </pc:sldChg>
      <pc:sldChg chg="add del">
        <pc:chgData name="Hughes, Joseph D" userId="bd5f5bbf-fc0b-41ca-af42-bfb8d56f1f7b" providerId="ADAL" clId="{552029AD-7D4F-A449-9ABF-33697D132EB8}" dt="2023-01-06T21:18:33.351" v="266" actId="2696"/>
        <pc:sldMkLst>
          <pc:docMk/>
          <pc:sldMk cId="648287536" sldId="592"/>
        </pc:sldMkLst>
      </pc:sldChg>
      <pc:sldChg chg="modSp add mod">
        <pc:chgData name="Hughes, Joseph D" userId="bd5f5bbf-fc0b-41ca-af42-bfb8d56f1f7b" providerId="ADAL" clId="{552029AD-7D4F-A449-9ABF-33697D132EB8}" dt="2023-01-06T21:20:56.800" v="403" actId="6549"/>
        <pc:sldMkLst>
          <pc:docMk/>
          <pc:sldMk cId="1032583875" sldId="592"/>
        </pc:sldMkLst>
        <pc:spChg chg="mod">
          <ac:chgData name="Hughes, Joseph D" userId="bd5f5bbf-fc0b-41ca-af42-bfb8d56f1f7b" providerId="ADAL" clId="{552029AD-7D4F-A449-9ABF-33697D132EB8}" dt="2023-01-06T21:18:57.004" v="305" actId="20577"/>
          <ac:spMkLst>
            <pc:docMk/>
            <pc:sldMk cId="1032583875" sldId="592"/>
            <ac:spMk id="2" creationId="{8FFD23D5-28DD-D49B-6EB4-BDEC9427B37F}"/>
          </ac:spMkLst>
        </pc:spChg>
        <pc:spChg chg="mod">
          <ac:chgData name="Hughes, Joseph D" userId="bd5f5bbf-fc0b-41ca-af42-bfb8d56f1f7b" providerId="ADAL" clId="{552029AD-7D4F-A449-9ABF-33697D132EB8}" dt="2023-01-06T21:20:56.800" v="403" actId="6549"/>
          <ac:spMkLst>
            <pc:docMk/>
            <pc:sldMk cId="1032583875" sldId="592"/>
            <ac:spMk id="3" creationId="{7CE71BDD-0894-7506-8876-C0D066EB3DA5}"/>
          </ac:spMkLst>
        </pc:spChg>
      </pc:sldChg>
      <pc:sldChg chg="del">
        <pc:chgData name="Hughes, Joseph D" userId="bd5f5bbf-fc0b-41ca-af42-bfb8d56f1f7b" providerId="ADAL" clId="{552029AD-7D4F-A449-9ABF-33697D132EB8}" dt="2023-01-06T21:10:20.736" v="1" actId="2696"/>
        <pc:sldMkLst>
          <pc:docMk/>
          <pc:sldMk cId="4082192752" sldId="593"/>
        </pc:sldMkLst>
      </pc:sldChg>
      <pc:sldChg chg="del">
        <pc:chgData name="Hughes, Joseph D" userId="bd5f5bbf-fc0b-41ca-af42-bfb8d56f1f7b" providerId="ADAL" clId="{552029AD-7D4F-A449-9ABF-33697D132EB8}" dt="2023-01-06T21:10:20.736" v="1" actId="2696"/>
        <pc:sldMkLst>
          <pc:docMk/>
          <pc:sldMk cId="3702308191" sldId="594"/>
        </pc:sldMkLst>
      </pc:sldChg>
      <pc:sldChg chg="del">
        <pc:chgData name="Hughes, Joseph D" userId="bd5f5bbf-fc0b-41ca-af42-bfb8d56f1f7b" providerId="ADAL" clId="{552029AD-7D4F-A449-9ABF-33697D132EB8}" dt="2023-01-06T21:10:20.736" v="1" actId="2696"/>
        <pc:sldMkLst>
          <pc:docMk/>
          <pc:sldMk cId="2418929152" sldId="595"/>
        </pc:sldMkLst>
      </pc:sldChg>
      <pc:sldChg chg="del">
        <pc:chgData name="Hughes, Joseph D" userId="bd5f5bbf-fc0b-41ca-af42-bfb8d56f1f7b" providerId="ADAL" clId="{552029AD-7D4F-A449-9ABF-33697D132EB8}" dt="2023-01-06T21:10:20.736" v="1" actId="2696"/>
        <pc:sldMkLst>
          <pc:docMk/>
          <pc:sldMk cId="843935089" sldId="596"/>
        </pc:sldMkLst>
      </pc:sldChg>
      <pc:sldChg chg="del">
        <pc:chgData name="Hughes, Joseph D" userId="bd5f5bbf-fc0b-41ca-af42-bfb8d56f1f7b" providerId="ADAL" clId="{552029AD-7D4F-A449-9ABF-33697D132EB8}" dt="2023-01-06T21:10:20.736" v="1" actId="2696"/>
        <pc:sldMkLst>
          <pc:docMk/>
          <pc:sldMk cId="2970425097" sldId="597"/>
        </pc:sldMkLst>
      </pc:sldChg>
      <pc:sldChg chg="del">
        <pc:chgData name="Hughes, Joseph D" userId="bd5f5bbf-fc0b-41ca-af42-bfb8d56f1f7b" providerId="ADAL" clId="{552029AD-7D4F-A449-9ABF-33697D132EB8}" dt="2023-01-06T21:10:20.736" v="1" actId="2696"/>
        <pc:sldMkLst>
          <pc:docMk/>
          <pc:sldMk cId="2736229985" sldId="598"/>
        </pc:sldMkLst>
      </pc:sldChg>
      <pc:sldChg chg="del">
        <pc:chgData name="Hughes, Joseph D" userId="bd5f5bbf-fc0b-41ca-af42-bfb8d56f1f7b" providerId="ADAL" clId="{552029AD-7D4F-A449-9ABF-33697D132EB8}" dt="2023-01-06T21:10:20.736" v="1" actId="2696"/>
        <pc:sldMkLst>
          <pc:docMk/>
          <pc:sldMk cId="3732661214" sldId="599"/>
        </pc:sldMkLst>
      </pc:sldChg>
      <pc:sldChg chg="del">
        <pc:chgData name="Hughes, Joseph D" userId="bd5f5bbf-fc0b-41ca-af42-bfb8d56f1f7b" providerId="ADAL" clId="{552029AD-7D4F-A449-9ABF-33697D132EB8}" dt="2023-01-06T21:10:20.736" v="1" actId="2696"/>
        <pc:sldMkLst>
          <pc:docMk/>
          <pc:sldMk cId="92902084" sldId="600"/>
        </pc:sldMkLst>
      </pc:sldChg>
      <pc:sldChg chg="del">
        <pc:chgData name="Hughes, Joseph D" userId="bd5f5bbf-fc0b-41ca-af42-bfb8d56f1f7b" providerId="ADAL" clId="{552029AD-7D4F-A449-9ABF-33697D132EB8}" dt="2023-01-06T21:10:20.736" v="1" actId="2696"/>
        <pc:sldMkLst>
          <pc:docMk/>
          <pc:sldMk cId="2352979730" sldId="601"/>
        </pc:sldMkLst>
      </pc:sldChg>
      <pc:sldChg chg="del">
        <pc:chgData name="Hughes, Joseph D" userId="bd5f5bbf-fc0b-41ca-af42-bfb8d56f1f7b" providerId="ADAL" clId="{552029AD-7D4F-A449-9ABF-33697D132EB8}" dt="2023-01-06T21:10:20.736" v="1" actId="2696"/>
        <pc:sldMkLst>
          <pc:docMk/>
          <pc:sldMk cId="1125209321" sldId="602"/>
        </pc:sldMkLst>
      </pc:sldChg>
      <pc:sldChg chg="del">
        <pc:chgData name="Hughes, Joseph D" userId="bd5f5bbf-fc0b-41ca-af42-bfb8d56f1f7b" providerId="ADAL" clId="{552029AD-7D4F-A449-9ABF-33697D132EB8}" dt="2023-01-06T21:10:20.736" v="1" actId="2696"/>
        <pc:sldMkLst>
          <pc:docMk/>
          <pc:sldMk cId="2513473753" sldId="603"/>
        </pc:sldMkLst>
      </pc:sldChg>
    </pc:docChg>
  </pc:docChgLst>
  <pc:docChgLst>
    <pc:chgData name="Hughes, Joseph D" userId="bd5f5bbf-fc0b-41ca-af42-bfb8d56f1f7b" providerId="ADAL" clId="{A374137C-6414-C546-A0DB-659C9E0D3825}"/>
    <pc:docChg chg="undo redo custSel addSld delSld modSld sldOrd">
      <pc:chgData name="Hughes, Joseph D" userId="bd5f5bbf-fc0b-41ca-af42-bfb8d56f1f7b" providerId="ADAL" clId="{A374137C-6414-C546-A0DB-659C9E0D3825}" dt="2023-01-06T21:00:36.181" v="1175" actId="408"/>
      <pc:docMkLst>
        <pc:docMk/>
      </pc:docMkLst>
      <pc:sldChg chg="del">
        <pc:chgData name="Hughes, Joseph D" userId="bd5f5bbf-fc0b-41ca-af42-bfb8d56f1f7b" providerId="ADAL" clId="{A374137C-6414-C546-A0DB-659C9E0D3825}" dt="2023-01-06T16:59:30.511" v="168" actId="2696"/>
        <pc:sldMkLst>
          <pc:docMk/>
          <pc:sldMk cId="0" sldId="566"/>
        </pc:sldMkLst>
      </pc:sldChg>
      <pc:sldChg chg="del">
        <pc:chgData name="Hughes, Joseph D" userId="bd5f5bbf-fc0b-41ca-af42-bfb8d56f1f7b" providerId="ADAL" clId="{A374137C-6414-C546-A0DB-659C9E0D3825}" dt="2023-01-06T16:59:26.802" v="158" actId="2696"/>
        <pc:sldMkLst>
          <pc:docMk/>
          <pc:sldMk cId="0" sldId="568"/>
        </pc:sldMkLst>
      </pc:sldChg>
      <pc:sldChg chg="del">
        <pc:chgData name="Hughes, Joseph D" userId="bd5f5bbf-fc0b-41ca-af42-bfb8d56f1f7b" providerId="ADAL" clId="{A374137C-6414-C546-A0DB-659C9E0D3825}" dt="2023-01-06T16:59:27.251" v="159" actId="2696"/>
        <pc:sldMkLst>
          <pc:docMk/>
          <pc:sldMk cId="0" sldId="569"/>
        </pc:sldMkLst>
      </pc:sldChg>
      <pc:sldChg chg="del">
        <pc:chgData name="Hughes, Joseph D" userId="bd5f5bbf-fc0b-41ca-af42-bfb8d56f1f7b" providerId="ADAL" clId="{A374137C-6414-C546-A0DB-659C9E0D3825}" dt="2023-01-06T16:59:27.952" v="161" actId="2696"/>
        <pc:sldMkLst>
          <pc:docMk/>
          <pc:sldMk cId="0" sldId="570"/>
        </pc:sldMkLst>
      </pc:sldChg>
      <pc:sldChg chg="del">
        <pc:chgData name="Hughes, Joseph D" userId="bd5f5bbf-fc0b-41ca-af42-bfb8d56f1f7b" providerId="ADAL" clId="{A374137C-6414-C546-A0DB-659C9E0D3825}" dt="2023-01-06T16:59:28.451" v="163" actId="2696"/>
        <pc:sldMkLst>
          <pc:docMk/>
          <pc:sldMk cId="0" sldId="572"/>
        </pc:sldMkLst>
      </pc:sldChg>
      <pc:sldChg chg="del">
        <pc:chgData name="Hughes, Joseph D" userId="bd5f5bbf-fc0b-41ca-af42-bfb8d56f1f7b" providerId="ADAL" clId="{A374137C-6414-C546-A0DB-659C9E0D3825}" dt="2023-01-06T16:59:28.702" v="164" actId="2696"/>
        <pc:sldMkLst>
          <pc:docMk/>
          <pc:sldMk cId="0" sldId="573"/>
        </pc:sldMkLst>
      </pc:sldChg>
      <pc:sldChg chg="del">
        <pc:chgData name="Hughes, Joseph D" userId="bd5f5bbf-fc0b-41ca-af42-bfb8d56f1f7b" providerId="ADAL" clId="{A374137C-6414-C546-A0DB-659C9E0D3825}" dt="2023-01-06T16:59:27.666" v="160" actId="2696"/>
        <pc:sldMkLst>
          <pc:docMk/>
          <pc:sldMk cId="0" sldId="574"/>
        </pc:sldMkLst>
      </pc:sldChg>
      <pc:sldChg chg="del">
        <pc:chgData name="Hughes, Joseph D" userId="bd5f5bbf-fc0b-41ca-af42-bfb8d56f1f7b" providerId="ADAL" clId="{A374137C-6414-C546-A0DB-659C9E0D3825}" dt="2023-01-06T16:59:30.943" v="169" actId="2696"/>
        <pc:sldMkLst>
          <pc:docMk/>
          <pc:sldMk cId="0" sldId="575"/>
        </pc:sldMkLst>
      </pc:sldChg>
      <pc:sldChg chg="del">
        <pc:chgData name="Hughes, Joseph D" userId="bd5f5bbf-fc0b-41ca-af42-bfb8d56f1f7b" providerId="ADAL" clId="{A374137C-6414-C546-A0DB-659C9E0D3825}" dt="2023-01-06T16:59:31.749" v="171" actId="2696"/>
        <pc:sldMkLst>
          <pc:docMk/>
          <pc:sldMk cId="0" sldId="576"/>
        </pc:sldMkLst>
      </pc:sldChg>
      <pc:sldChg chg="del">
        <pc:chgData name="Hughes, Joseph D" userId="bd5f5bbf-fc0b-41ca-af42-bfb8d56f1f7b" providerId="ADAL" clId="{A374137C-6414-C546-A0DB-659C9E0D3825}" dt="2023-01-06T16:59:31.321" v="170" actId="2696"/>
        <pc:sldMkLst>
          <pc:docMk/>
          <pc:sldMk cId="0" sldId="577"/>
        </pc:sldMkLst>
      </pc:sldChg>
      <pc:sldChg chg="del">
        <pc:chgData name="Hughes, Joseph D" userId="bd5f5bbf-fc0b-41ca-af42-bfb8d56f1f7b" providerId="ADAL" clId="{A374137C-6414-C546-A0DB-659C9E0D3825}" dt="2023-01-06T16:59:32.561" v="173" actId="2696"/>
        <pc:sldMkLst>
          <pc:docMk/>
          <pc:sldMk cId="0" sldId="578"/>
        </pc:sldMkLst>
      </pc:sldChg>
      <pc:sldChg chg="del">
        <pc:chgData name="Hughes, Joseph D" userId="bd5f5bbf-fc0b-41ca-af42-bfb8d56f1f7b" providerId="ADAL" clId="{A374137C-6414-C546-A0DB-659C9E0D3825}" dt="2023-01-06T16:59:30.068" v="167" actId="2696"/>
        <pc:sldMkLst>
          <pc:docMk/>
          <pc:sldMk cId="3529956039" sldId="579"/>
        </pc:sldMkLst>
      </pc:sldChg>
      <pc:sldChg chg="del">
        <pc:chgData name="Hughes, Joseph D" userId="bd5f5bbf-fc0b-41ca-af42-bfb8d56f1f7b" providerId="ADAL" clId="{A374137C-6414-C546-A0DB-659C9E0D3825}" dt="2023-01-06T16:59:29.218" v="165" actId="2696"/>
        <pc:sldMkLst>
          <pc:docMk/>
          <pc:sldMk cId="1443141517" sldId="580"/>
        </pc:sldMkLst>
      </pc:sldChg>
      <pc:sldChg chg="del">
        <pc:chgData name="Hughes, Joseph D" userId="bd5f5bbf-fc0b-41ca-af42-bfb8d56f1f7b" providerId="ADAL" clId="{A374137C-6414-C546-A0DB-659C9E0D3825}" dt="2023-01-06T16:59:33.207" v="174" actId="2696"/>
        <pc:sldMkLst>
          <pc:docMk/>
          <pc:sldMk cId="1112564220" sldId="581"/>
        </pc:sldMkLst>
      </pc:sldChg>
      <pc:sldChg chg="del">
        <pc:chgData name="Hughes, Joseph D" userId="bd5f5bbf-fc0b-41ca-af42-bfb8d56f1f7b" providerId="ADAL" clId="{A374137C-6414-C546-A0DB-659C9E0D3825}" dt="2023-01-06T16:59:33.642" v="175" actId="2696"/>
        <pc:sldMkLst>
          <pc:docMk/>
          <pc:sldMk cId="116596551" sldId="582"/>
        </pc:sldMkLst>
      </pc:sldChg>
      <pc:sldChg chg="del">
        <pc:chgData name="Hughes, Joseph D" userId="bd5f5bbf-fc0b-41ca-af42-bfb8d56f1f7b" providerId="ADAL" clId="{A374137C-6414-C546-A0DB-659C9E0D3825}" dt="2023-01-06T16:59:29.560" v="166" actId="2696"/>
        <pc:sldMkLst>
          <pc:docMk/>
          <pc:sldMk cId="2718887773" sldId="583"/>
        </pc:sldMkLst>
      </pc:sldChg>
      <pc:sldChg chg="del">
        <pc:chgData name="Hughes, Joseph D" userId="bd5f5bbf-fc0b-41ca-af42-bfb8d56f1f7b" providerId="ADAL" clId="{A374137C-6414-C546-A0DB-659C9E0D3825}" dt="2023-01-06T16:59:32.141" v="172" actId="2696"/>
        <pc:sldMkLst>
          <pc:docMk/>
          <pc:sldMk cId="2223409433" sldId="584"/>
        </pc:sldMkLst>
      </pc:sldChg>
      <pc:sldChg chg="del">
        <pc:chgData name="Hughes, Joseph D" userId="bd5f5bbf-fc0b-41ca-af42-bfb8d56f1f7b" providerId="ADAL" clId="{A374137C-6414-C546-A0DB-659C9E0D3825}" dt="2023-01-06T16:59:34.048" v="176" actId="2696"/>
        <pc:sldMkLst>
          <pc:docMk/>
          <pc:sldMk cId="1094771359" sldId="585"/>
        </pc:sldMkLst>
      </pc:sldChg>
      <pc:sldChg chg="del">
        <pc:chgData name="Hughes, Joseph D" userId="bd5f5bbf-fc0b-41ca-af42-bfb8d56f1f7b" providerId="ADAL" clId="{A374137C-6414-C546-A0DB-659C9E0D3825}" dt="2023-01-06T16:59:34.591" v="177" actId="2696"/>
        <pc:sldMkLst>
          <pc:docMk/>
          <pc:sldMk cId="1380722740" sldId="586"/>
        </pc:sldMkLst>
      </pc:sldChg>
      <pc:sldChg chg="modSp mod">
        <pc:chgData name="Hughes, Joseph D" userId="bd5f5bbf-fc0b-41ca-af42-bfb8d56f1f7b" providerId="ADAL" clId="{A374137C-6414-C546-A0DB-659C9E0D3825}" dt="2023-01-06T16:57:16.541" v="54" actId="20577"/>
        <pc:sldMkLst>
          <pc:docMk/>
          <pc:sldMk cId="302322613" sldId="587"/>
        </pc:sldMkLst>
        <pc:spChg chg="mod">
          <ac:chgData name="Hughes, Joseph D" userId="bd5f5bbf-fc0b-41ca-af42-bfb8d56f1f7b" providerId="ADAL" clId="{A374137C-6414-C546-A0DB-659C9E0D3825}" dt="2023-01-06T16:56:53.087" v="14" actId="20577"/>
          <ac:spMkLst>
            <pc:docMk/>
            <pc:sldMk cId="302322613" sldId="587"/>
            <ac:spMk id="2" creationId="{D7BACF44-C8FF-43AD-C284-231CECB390E4}"/>
          </ac:spMkLst>
        </pc:spChg>
        <pc:spChg chg="mod">
          <ac:chgData name="Hughes, Joseph D" userId="bd5f5bbf-fc0b-41ca-af42-bfb8d56f1f7b" providerId="ADAL" clId="{A374137C-6414-C546-A0DB-659C9E0D3825}" dt="2023-01-06T16:57:16.541" v="54" actId="20577"/>
          <ac:spMkLst>
            <pc:docMk/>
            <pc:sldMk cId="302322613" sldId="587"/>
            <ac:spMk id="3" creationId="{CD9E3B8D-C8FA-A13E-C596-4F04F9D2879D}"/>
          </ac:spMkLst>
        </pc:spChg>
      </pc:sldChg>
      <pc:sldChg chg="del">
        <pc:chgData name="Hughes, Joseph D" userId="bd5f5bbf-fc0b-41ca-af42-bfb8d56f1f7b" providerId="ADAL" clId="{A374137C-6414-C546-A0DB-659C9E0D3825}" dt="2023-01-06T16:59:28.259" v="162" actId="2696"/>
        <pc:sldMkLst>
          <pc:docMk/>
          <pc:sldMk cId="1250119428" sldId="588"/>
        </pc:sldMkLst>
      </pc:sldChg>
      <pc:sldChg chg="modSp new mod">
        <pc:chgData name="Hughes, Joseph D" userId="bd5f5bbf-fc0b-41ca-af42-bfb8d56f1f7b" providerId="ADAL" clId="{A374137C-6414-C546-A0DB-659C9E0D3825}" dt="2023-01-06T16:59:21.960" v="157" actId="15"/>
        <pc:sldMkLst>
          <pc:docMk/>
          <pc:sldMk cId="1245924986" sldId="589"/>
        </pc:sldMkLst>
        <pc:spChg chg="mod">
          <ac:chgData name="Hughes, Joseph D" userId="bd5f5bbf-fc0b-41ca-af42-bfb8d56f1f7b" providerId="ADAL" clId="{A374137C-6414-C546-A0DB-659C9E0D3825}" dt="2023-01-06T16:57:37.826" v="71" actId="20577"/>
          <ac:spMkLst>
            <pc:docMk/>
            <pc:sldMk cId="1245924986" sldId="589"/>
            <ac:spMk id="2" creationId="{C8327FA2-7320-E2F2-FA8D-4918589F9D4C}"/>
          </ac:spMkLst>
        </pc:spChg>
        <pc:spChg chg="mod">
          <ac:chgData name="Hughes, Joseph D" userId="bd5f5bbf-fc0b-41ca-af42-bfb8d56f1f7b" providerId="ADAL" clId="{A374137C-6414-C546-A0DB-659C9E0D3825}" dt="2023-01-06T16:59:21.960" v="157" actId="15"/>
          <ac:spMkLst>
            <pc:docMk/>
            <pc:sldMk cId="1245924986" sldId="589"/>
            <ac:spMk id="3" creationId="{35EAC609-D009-3C9F-8E35-B5318FD5CBB3}"/>
          </ac:spMkLst>
        </pc:spChg>
      </pc:sldChg>
      <pc:sldChg chg="addSp modSp new mod">
        <pc:chgData name="Hughes, Joseph D" userId="bd5f5bbf-fc0b-41ca-af42-bfb8d56f1f7b" providerId="ADAL" clId="{A374137C-6414-C546-A0DB-659C9E0D3825}" dt="2023-01-06T17:01:21.261" v="204" actId="408"/>
        <pc:sldMkLst>
          <pc:docMk/>
          <pc:sldMk cId="4269169880" sldId="590"/>
        </pc:sldMkLst>
        <pc:spChg chg="mod">
          <ac:chgData name="Hughes, Joseph D" userId="bd5f5bbf-fc0b-41ca-af42-bfb8d56f1f7b" providerId="ADAL" clId="{A374137C-6414-C546-A0DB-659C9E0D3825}" dt="2023-01-06T16:59:52.942" v="188" actId="20577"/>
          <ac:spMkLst>
            <pc:docMk/>
            <pc:sldMk cId="4269169880" sldId="590"/>
            <ac:spMk id="2" creationId="{668CB90D-6B56-0C2B-2165-622A9A577EB0}"/>
          </ac:spMkLst>
        </pc:spChg>
        <pc:spChg chg="mod">
          <ac:chgData name="Hughes, Joseph D" userId="bd5f5bbf-fc0b-41ca-af42-bfb8d56f1f7b" providerId="ADAL" clId="{A374137C-6414-C546-A0DB-659C9E0D3825}" dt="2023-01-06T17:01:21.261" v="204" actId="408"/>
          <ac:spMkLst>
            <pc:docMk/>
            <pc:sldMk cId="4269169880" sldId="590"/>
            <ac:spMk id="5" creationId="{283321DD-748A-BCE4-7997-B41C8BE7C12A}"/>
          </ac:spMkLst>
        </pc:spChg>
        <pc:spChg chg="mod">
          <ac:chgData name="Hughes, Joseph D" userId="bd5f5bbf-fc0b-41ca-af42-bfb8d56f1f7b" providerId="ADAL" clId="{A374137C-6414-C546-A0DB-659C9E0D3825}" dt="2023-01-06T17:01:21.261" v="204" actId="408"/>
          <ac:spMkLst>
            <pc:docMk/>
            <pc:sldMk cId="4269169880" sldId="590"/>
            <ac:spMk id="7" creationId="{BD3EB8DC-5A0A-7483-E10A-0DE4C3A30722}"/>
          </ac:spMkLst>
        </pc:spChg>
        <pc:spChg chg="mod">
          <ac:chgData name="Hughes, Joseph D" userId="bd5f5bbf-fc0b-41ca-af42-bfb8d56f1f7b" providerId="ADAL" clId="{A374137C-6414-C546-A0DB-659C9E0D3825}" dt="2023-01-06T17:01:21.261" v="204" actId="408"/>
          <ac:spMkLst>
            <pc:docMk/>
            <pc:sldMk cId="4269169880" sldId="590"/>
            <ac:spMk id="10" creationId="{23215490-A81C-45F0-0461-59D711A1C734}"/>
          </ac:spMkLst>
        </pc:spChg>
        <pc:spChg chg="mod">
          <ac:chgData name="Hughes, Joseph D" userId="bd5f5bbf-fc0b-41ca-af42-bfb8d56f1f7b" providerId="ADAL" clId="{A374137C-6414-C546-A0DB-659C9E0D3825}" dt="2023-01-06T17:01:21.261" v="204" actId="408"/>
          <ac:spMkLst>
            <pc:docMk/>
            <pc:sldMk cId="4269169880" sldId="590"/>
            <ac:spMk id="13" creationId="{68830C0E-C232-F6A4-DE64-58FBA560D5AB}"/>
          </ac:spMkLst>
        </pc:spChg>
        <pc:spChg chg="mod">
          <ac:chgData name="Hughes, Joseph D" userId="bd5f5bbf-fc0b-41ca-af42-bfb8d56f1f7b" providerId="ADAL" clId="{A374137C-6414-C546-A0DB-659C9E0D3825}" dt="2023-01-06T17:01:21.261" v="204" actId="408"/>
          <ac:spMkLst>
            <pc:docMk/>
            <pc:sldMk cId="4269169880" sldId="590"/>
            <ac:spMk id="14" creationId="{FDA6035D-CEB8-D094-86B5-C3308E00C495}"/>
          </ac:spMkLst>
        </pc:spChg>
        <pc:spChg chg="mod">
          <ac:chgData name="Hughes, Joseph D" userId="bd5f5bbf-fc0b-41ca-af42-bfb8d56f1f7b" providerId="ADAL" clId="{A374137C-6414-C546-A0DB-659C9E0D3825}" dt="2023-01-06T17:01:21.261" v="204" actId="408"/>
          <ac:spMkLst>
            <pc:docMk/>
            <pc:sldMk cId="4269169880" sldId="590"/>
            <ac:spMk id="15" creationId="{02B7163E-56A8-323C-A6CA-C67331DEE812}"/>
          </ac:spMkLst>
        </pc:spChg>
        <pc:spChg chg="mod">
          <ac:chgData name="Hughes, Joseph D" userId="bd5f5bbf-fc0b-41ca-af42-bfb8d56f1f7b" providerId="ADAL" clId="{A374137C-6414-C546-A0DB-659C9E0D3825}" dt="2023-01-06T17:01:21.261" v="204" actId="408"/>
          <ac:spMkLst>
            <pc:docMk/>
            <pc:sldMk cId="4269169880" sldId="590"/>
            <ac:spMk id="16" creationId="{14AB0B83-810A-824D-90DB-10C6CE2F7C39}"/>
          </ac:spMkLst>
        </pc:spChg>
        <pc:spChg chg="mod">
          <ac:chgData name="Hughes, Joseph D" userId="bd5f5bbf-fc0b-41ca-af42-bfb8d56f1f7b" providerId="ADAL" clId="{A374137C-6414-C546-A0DB-659C9E0D3825}" dt="2023-01-06T17:01:21.261" v="204" actId="408"/>
          <ac:spMkLst>
            <pc:docMk/>
            <pc:sldMk cId="4269169880" sldId="590"/>
            <ac:spMk id="17" creationId="{BFBE8C78-2823-63E7-980C-088E99830CB2}"/>
          </ac:spMkLst>
        </pc:spChg>
        <pc:spChg chg="mod">
          <ac:chgData name="Hughes, Joseph D" userId="bd5f5bbf-fc0b-41ca-af42-bfb8d56f1f7b" providerId="ADAL" clId="{A374137C-6414-C546-A0DB-659C9E0D3825}" dt="2023-01-06T17:01:21.261" v="204" actId="408"/>
          <ac:spMkLst>
            <pc:docMk/>
            <pc:sldMk cId="4269169880" sldId="590"/>
            <ac:spMk id="18" creationId="{481EC1FE-0A65-2874-1531-42022D3F5F7B}"/>
          </ac:spMkLst>
        </pc:spChg>
        <pc:spChg chg="mod">
          <ac:chgData name="Hughes, Joseph D" userId="bd5f5bbf-fc0b-41ca-af42-bfb8d56f1f7b" providerId="ADAL" clId="{A374137C-6414-C546-A0DB-659C9E0D3825}" dt="2023-01-06T17:01:21.261" v="204" actId="408"/>
          <ac:spMkLst>
            <pc:docMk/>
            <pc:sldMk cId="4269169880" sldId="590"/>
            <ac:spMk id="20" creationId="{F4A07C0D-4B19-2843-AE92-8DED09AD1E6C}"/>
          </ac:spMkLst>
        </pc:spChg>
        <pc:grpChg chg="add mod">
          <ac:chgData name="Hughes, Joseph D" userId="bd5f5bbf-fc0b-41ca-af42-bfb8d56f1f7b" providerId="ADAL" clId="{A374137C-6414-C546-A0DB-659C9E0D3825}" dt="2023-01-06T17:01:21.261" v="204" actId="408"/>
          <ac:grpSpMkLst>
            <pc:docMk/>
            <pc:sldMk cId="4269169880" sldId="590"/>
            <ac:grpSpMk id="3" creationId="{810B6BFD-5D8C-BC25-41BA-A2678458B372}"/>
          </ac:grpSpMkLst>
        </pc:grpChg>
        <pc:grpChg chg="add mod">
          <ac:chgData name="Hughes, Joseph D" userId="bd5f5bbf-fc0b-41ca-af42-bfb8d56f1f7b" providerId="ADAL" clId="{A374137C-6414-C546-A0DB-659C9E0D3825}" dt="2023-01-06T17:01:21.261" v="204" actId="408"/>
          <ac:grpSpMkLst>
            <pc:docMk/>
            <pc:sldMk cId="4269169880" sldId="590"/>
            <ac:grpSpMk id="6" creationId="{3E90E6D8-C240-C2CD-C85F-EFD65184E961}"/>
          </ac:grpSpMkLst>
        </pc:grpChg>
        <pc:grpChg chg="mod">
          <ac:chgData name="Hughes, Joseph D" userId="bd5f5bbf-fc0b-41ca-af42-bfb8d56f1f7b" providerId="ADAL" clId="{A374137C-6414-C546-A0DB-659C9E0D3825}" dt="2023-01-06T17:01:21.261" v="204" actId="408"/>
          <ac:grpSpMkLst>
            <pc:docMk/>
            <pc:sldMk cId="4269169880" sldId="590"/>
            <ac:grpSpMk id="8" creationId="{725080D9-1410-4D47-BB02-2D4102B093BD}"/>
          </ac:grpSpMkLst>
        </pc:grpChg>
        <pc:grpChg chg="mod">
          <ac:chgData name="Hughes, Joseph D" userId="bd5f5bbf-fc0b-41ca-af42-bfb8d56f1f7b" providerId="ADAL" clId="{A374137C-6414-C546-A0DB-659C9E0D3825}" dt="2023-01-06T17:01:21.261" v="204" actId="408"/>
          <ac:grpSpMkLst>
            <pc:docMk/>
            <pc:sldMk cId="4269169880" sldId="590"/>
            <ac:grpSpMk id="9" creationId="{03B81122-01CA-8A1D-28E8-0E81ECD91720}"/>
          </ac:grpSpMkLst>
        </pc:grpChg>
        <pc:grpChg chg="add mod">
          <ac:chgData name="Hughes, Joseph D" userId="bd5f5bbf-fc0b-41ca-af42-bfb8d56f1f7b" providerId="ADAL" clId="{A374137C-6414-C546-A0DB-659C9E0D3825}" dt="2023-01-06T17:01:21.261" v="204" actId="408"/>
          <ac:grpSpMkLst>
            <pc:docMk/>
            <pc:sldMk cId="4269169880" sldId="590"/>
            <ac:grpSpMk id="21" creationId="{36878509-41EF-325D-A59F-8639E6754B32}"/>
          </ac:grpSpMkLst>
        </pc:grpChg>
        <pc:picChg chg="mod">
          <ac:chgData name="Hughes, Joseph D" userId="bd5f5bbf-fc0b-41ca-af42-bfb8d56f1f7b" providerId="ADAL" clId="{A374137C-6414-C546-A0DB-659C9E0D3825}" dt="2023-01-06T17:01:21.261" v="204" actId="408"/>
          <ac:picMkLst>
            <pc:docMk/>
            <pc:sldMk cId="4269169880" sldId="590"/>
            <ac:picMk id="4" creationId="{08C465FB-4F2F-248D-D20A-97C9CB7C2267}"/>
          </ac:picMkLst>
        </pc:picChg>
        <pc:picChg chg="mod">
          <ac:chgData name="Hughes, Joseph D" userId="bd5f5bbf-fc0b-41ca-af42-bfb8d56f1f7b" providerId="ADAL" clId="{A374137C-6414-C546-A0DB-659C9E0D3825}" dt="2023-01-06T17:01:21.261" v="204" actId="408"/>
          <ac:picMkLst>
            <pc:docMk/>
            <pc:sldMk cId="4269169880" sldId="590"/>
            <ac:picMk id="12" creationId="{E40EE202-7F8F-E3BC-3395-52B93B741A39}"/>
          </ac:picMkLst>
        </pc:picChg>
        <pc:cxnChg chg="mod">
          <ac:chgData name="Hughes, Joseph D" userId="bd5f5bbf-fc0b-41ca-af42-bfb8d56f1f7b" providerId="ADAL" clId="{A374137C-6414-C546-A0DB-659C9E0D3825}" dt="2023-01-06T17:01:21.261" v="204" actId="408"/>
          <ac:cxnSpMkLst>
            <pc:docMk/>
            <pc:sldMk cId="4269169880" sldId="590"/>
            <ac:cxnSpMk id="11" creationId="{D6C35D57-40CE-753A-BDC6-6DB0434161A9}"/>
          </ac:cxnSpMkLst>
        </pc:cxnChg>
        <pc:cxnChg chg="mod">
          <ac:chgData name="Hughes, Joseph D" userId="bd5f5bbf-fc0b-41ca-af42-bfb8d56f1f7b" providerId="ADAL" clId="{A374137C-6414-C546-A0DB-659C9E0D3825}" dt="2023-01-06T17:01:21.261" v="204" actId="408"/>
          <ac:cxnSpMkLst>
            <pc:docMk/>
            <pc:sldMk cId="4269169880" sldId="590"/>
            <ac:cxnSpMk id="19" creationId="{5C4BBAC6-9689-1CDF-0A38-7F5DC695A55A}"/>
          </ac:cxnSpMkLst>
        </pc:cxnChg>
      </pc:sldChg>
      <pc:sldChg chg="addSp modSp new mod">
        <pc:chgData name="Hughes, Joseph D" userId="bd5f5bbf-fc0b-41ca-af42-bfb8d56f1f7b" providerId="ADAL" clId="{A374137C-6414-C546-A0DB-659C9E0D3825}" dt="2023-01-06T17:03:27.265" v="254" actId="207"/>
        <pc:sldMkLst>
          <pc:docMk/>
          <pc:sldMk cId="1032583875" sldId="591"/>
        </pc:sldMkLst>
        <pc:spChg chg="mod">
          <ac:chgData name="Hughes, Joseph D" userId="bd5f5bbf-fc0b-41ca-af42-bfb8d56f1f7b" providerId="ADAL" clId="{A374137C-6414-C546-A0DB-659C9E0D3825}" dt="2023-01-06T17:01:55.972" v="239" actId="20577"/>
          <ac:spMkLst>
            <pc:docMk/>
            <pc:sldMk cId="1032583875" sldId="591"/>
            <ac:spMk id="2" creationId="{8FFD23D5-28DD-D49B-6EB4-BDEC9427B37F}"/>
          </ac:spMkLst>
        </pc:spChg>
        <pc:spChg chg="mod">
          <ac:chgData name="Hughes, Joseph D" userId="bd5f5bbf-fc0b-41ca-af42-bfb8d56f1f7b" providerId="ADAL" clId="{A374137C-6414-C546-A0DB-659C9E0D3825}" dt="2023-01-06T17:02:49.694" v="251" actId="14100"/>
          <ac:spMkLst>
            <pc:docMk/>
            <pc:sldMk cId="1032583875" sldId="591"/>
            <ac:spMk id="3" creationId="{7CE71BDD-0894-7506-8876-C0D066EB3DA5}"/>
          </ac:spMkLst>
        </pc:spChg>
        <pc:spChg chg="mod">
          <ac:chgData name="Hughes, Joseph D" userId="bd5f5bbf-fc0b-41ca-af42-bfb8d56f1f7b" providerId="ADAL" clId="{A374137C-6414-C546-A0DB-659C9E0D3825}" dt="2023-01-06T17:03:27.265" v="254" actId="207"/>
          <ac:spMkLst>
            <pc:docMk/>
            <pc:sldMk cId="1032583875" sldId="591"/>
            <ac:spMk id="5" creationId="{754D30DD-CCB6-691C-C69D-6FB51F5E5F38}"/>
          </ac:spMkLst>
        </pc:spChg>
        <pc:spChg chg="mod">
          <ac:chgData name="Hughes, Joseph D" userId="bd5f5bbf-fc0b-41ca-af42-bfb8d56f1f7b" providerId="ADAL" clId="{A374137C-6414-C546-A0DB-659C9E0D3825}" dt="2023-01-06T17:02:43.222" v="250"/>
          <ac:spMkLst>
            <pc:docMk/>
            <pc:sldMk cId="1032583875" sldId="591"/>
            <ac:spMk id="8" creationId="{9B913C15-E8AE-136A-759F-DB9F4E89EBB0}"/>
          </ac:spMkLst>
        </pc:spChg>
        <pc:spChg chg="mod">
          <ac:chgData name="Hughes, Joseph D" userId="bd5f5bbf-fc0b-41ca-af42-bfb8d56f1f7b" providerId="ADAL" clId="{A374137C-6414-C546-A0DB-659C9E0D3825}" dt="2023-01-06T17:02:43.222" v="250"/>
          <ac:spMkLst>
            <pc:docMk/>
            <pc:sldMk cId="1032583875" sldId="591"/>
            <ac:spMk id="11" creationId="{57592B4A-A8B8-778B-68DB-F432732AAD2D}"/>
          </ac:spMkLst>
        </pc:spChg>
        <pc:spChg chg="mod">
          <ac:chgData name="Hughes, Joseph D" userId="bd5f5bbf-fc0b-41ca-af42-bfb8d56f1f7b" providerId="ADAL" clId="{A374137C-6414-C546-A0DB-659C9E0D3825}" dt="2023-01-06T17:02:43.222" v="250"/>
          <ac:spMkLst>
            <pc:docMk/>
            <pc:sldMk cId="1032583875" sldId="591"/>
            <ac:spMk id="12" creationId="{3DB73275-33FC-2729-CA9B-09AD26CC2B6B}"/>
          </ac:spMkLst>
        </pc:spChg>
        <pc:spChg chg="mod">
          <ac:chgData name="Hughes, Joseph D" userId="bd5f5bbf-fc0b-41ca-af42-bfb8d56f1f7b" providerId="ADAL" clId="{A374137C-6414-C546-A0DB-659C9E0D3825}" dt="2023-01-06T17:02:43.222" v="250"/>
          <ac:spMkLst>
            <pc:docMk/>
            <pc:sldMk cId="1032583875" sldId="591"/>
            <ac:spMk id="13" creationId="{6FA65FA8-0970-C932-A665-E824FA90F228}"/>
          </ac:spMkLst>
        </pc:spChg>
        <pc:spChg chg="mod">
          <ac:chgData name="Hughes, Joseph D" userId="bd5f5bbf-fc0b-41ca-af42-bfb8d56f1f7b" providerId="ADAL" clId="{A374137C-6414-C546-A0DB-659C9E0D3825}" dt="2023-01-06T17:02:43.222" v="250"/>
          <ac:spMkLst>
            <pc:docMk/>
            <pc:sldMk cId="1032583875" sldId="591"/>
            <ac:spMk id="14" creationId="{EF46A380-0B43-5585-5161-31A796C81D3B}"/>
          </ac:spMkLst>
        </pc:spChg>
        <pc:spChg chg="mod">
          <ac:chgData name="Hughes, Joseph D" userId="bd5f5bbf-fc0b-41ca-af42-bfb8d56f1f7b" providerId="ADAL" clId="{A374137C-6414-C546-A0DB-659C9E0D3825}" dt="2023-01-06T17:02:43.222" v="250"/>
          <ac:spMkLst>
            <pc:docMk/>
            <pc:sldMk cId="1032583875" sldId="591"/>
            <ac:spMk id="15" creationId="{D2A726E4-AF7D-666E-D832-F3424717FE16}"/>
          </ac:spMkLst>
        </pc:spChg>
        <pc:spChg chg="mod">
          <ac:chgData name="Hughes, Joseph D" userId="bd5f5bbf-fc0b-41ca-af42-bfb8d56f1f7b" providerId="ADAL" clId="{A374137C-6414-C546-A0DB-659C9E0D3825}" dt="2023-01-06T17:02:43.222" v="250"/>
          <ac:spMkLst>
            <pc:docMk/>
            <pc:sldMk cId="1032583875" sldId="591"/>
            <ac:spMk id="16" creationId="{A820188E-E26C-1A56-537D-EFE0D6A69D01}"/>
          </ac:spMkLst>
        </pc:spChg>
        <pc:spChg chg="mod">
          <ac:chgData name="Hughes, Joseph D" userId="bd5f5bbf-fc0b-41ca-af42-bfb8d56f1f7b" providerId="ADAL" clId="{A374137C-6414-C546-A0DB-659C9E0D3825}" dt="2023-01-06T17:02:43.222" v="250"/>
          <ac:spMkLst>
            <pc:docMk/>
            <pc:sldMk cId="1032583875" sldId="591"/>
            <ac:spMk id="18" creationId="{0C2B508C-FF69-6ECD-A59D-2262C63D2F01}"/>
          </ac:spMkLst>
        </pc:spChg>
        <pc:grpChg chg="add mod">
          <ac:chgData name="Hughes, Joseph D" userId="bd5f5bbf-fc0b-41ca-af42-bfb8d56f1f7b" providerId="ADAL" clId="{A374137C-6414-C546-A0DB-659C9E0D3825}" dt="2023-01-06T17:02:55.834" v="253" actId="1076"/>
          <ac:grpSpMkLst>
            <pc:docMk/>
            <pc:sldMk cId="1032583875" sldId="591"/>
            <ac:grpSpMk id="4" creationId="{44BBFB00-7FD0-3F18-ABE8-CD4BE1575FFE}"/>
          </ac:grpSpMkLst>
        </pc:grpChg>
        <pc:grpChg chg="mod">
          <ac:chgData name="Hughes, Joseph D" userId="bd5f5bbf-fc0b-41ca-af42-bfb8d56f1f7b" providerId="ADAL" clId="{A374137C-6414-C546-A0DB-659C9E0D3825}" dt="2023-01-06T17:02:43.222" v="250"/>
          <ac:grpSpMkLst>
            <pc:docMk/>
            <pc:sldMk cId="1032583875" sldId="591"/>
            <ac:grpSpMk id="6" creationId="{27927262-E3BA-A7DE-A909-96D41FE67256}"/>
          </ac:grpSpMkLst>
        </pc:grpChg>
        <pc:grpChg chg="mod">
          <ac:chgData name="Hughes, Joseph D" userId="bd5f5bbf-fc0b-41ca-af42-bfb8d56f1f7b" providerId="ADAL" clId="{A374137C-6414-C546-A0DB-659C9E0D3825}" dt="2023-01-06T17:02:43.222" v="250"/>
          <ac:grpSpMkLst>
            <pc:docMk/>
            <pc:sldMk cId="1032583875" sldId="591"/>
            <ac:grpSpMk id="7" creationId="{0E6F22E9-FF9F-1A43-C540-54E57FB989D2}"/>
          </ac:grpSpMkLst>
        </pc:grpChg>
        <pc:picChg chg="mod">
          <ac:chgData name="Hughes, Joseph D" userId="bd5f5bbf-fc0b-41ca-af42-bfb8d56f1f7b" providerId="ADAL" clId="{A374137C-6414-C546-A0DB-659C9E0D3825}" dt="2023-01-06T17:02:43.222" v="250"/>
          <ac:picMkLst>
            <pc:docMk/>
            <pc:sldMk cId="1032583875" sldId="591"/>
            <ac:picMk id="10" creationId="{AADC792A-C756-7E93-11D1-60CA74190FFF}"/>
          </ac:picMkLst>
        </pc:picChg>
        <pc:cxnChg chg="mod">
          <ac:chgData name="Hughes, Joseph D" userId="bd5f5bbf-fc0b-41ca-af42-bfb8d56f1f7b" providerId="ADAL" clId="{A374137C-6414-C546-A0DB-659C9E0D3825}" dt="2023-01-06T17:02:43.222" v="250"/>
          <ac:cxnSpMkLst>
            <pc:docMk/>
            <pc:sldMk cId="1032583875" sldId="591"/>
            <ac:cxnSpMk id="9" creationId="{F5A7AC6B-0BBB-7A37-FE0C-89D8D1F4125D}"/>
          </ac:cxnSpMkLst>
        </pc:cxnChg>
        <pc:cxnChg chg="mod">
          <ac:chgData name="Hughes, Joseph D" userId="bd5f5bbf-fc0b-41ca-af42-bfb8d56f1f7b" providerId="ADAL" clId="{A374137C-6414-C546-A0DB-659C9E0D3825}" dt="2023-01-06T17:02:43.222" v="250"/>
          <ac:cxnSpMkLst>
            <pc:docMk/>
            <pc:sldMk cId="1032583875" sldId="591"/>
            <ac:cxnSpMk id="17" creationId="{3D3BDBE3-9855-1059-40A5-E51D23F4D97E}"/>
          </ac:cxnSpMkLst>
        </pc:cxnChg>
      </pc:sldChg>
      <pc:sldChg chg="modSp add mod">
        <pc:chgData name="Hughes, Joseph D" userId="bd5f5bbf-fc0b-41ca-af42-bfb8d56f1f7b" providerId="ADAL" clId="{A374137C-6414-C546-A0DB-659C9E0D3825}" dt="2023-01-06T17:14:07.171" v="270" actId="20577"/>
        <pc:sldMkLst>
          <pc:docMk/>
          <pc:sldMk cId="646944386" sldId="592"/>
        </pc:sldMkLst>
        <pc:spChg chg="mod">
          <ac:chgData name="Hughes, Joseph D" userId="bd5f5bbf-fc0b-41ca-af42-bfb8d56f1f7b" providerId="ADAL" clId="{A374137C-6414-C546-A0DB-659C9E0D3825}" dt="2023-01-06T17:14:07.171" v="270" actId="20577"/>
          <ac:spMkLst>
            <pc:docMk/>
            <pc:sldMk cId="646944386" sldId="592"/>
            <ac:spMk id="3" creationId="{7CE71BDD-0894-7506-8876-C0D066EB3DA5}"/>
          </ac:spMkLst>
        </pc:spChg>
      </pc:sldChg>
      <pc:sldChg chg="addSp modSp new mod ord">
        <pc:chgData name="Hughes, Joseph D" userId="bd5f5bbf-fc0b-41ca-af42-bfb8d56f1f7b" providerId="ADAL" clId="{A374137C-6414-C546-A0DB-659C9E0D3825}" dt="2023-01-06T17:17:25.488" v="344" actId="20578"/>
        <pc:sldMkLst>
          <pc:docMk/>
          <pc:sldMk cId="4082192752" sldId="593"/>
        </pc:sldMkLst>
        <pc:spChg chg="mod">
          <ac:chgData name="Hughes, Joseph D" userId="bd5f5bbf-fc0b-41ca-af42-bfb8d56f1f7b" providerId="ADAL" clId="{A374137C-6414-C546-A0DB-659C9E0D3825}" dt="2023-01-06T17:16:52.229" v="341" actId="6549"/>
          <ac:spMkLst>
            <pc:docMk/>
            <pc:sldMk cId="4082192752" sldId="593"/>
            <ac:spMk id="2" creationId="{FBE6D766-7D3F-AC3B-AFDF-D4D0DA2F8809}"/>
          </ac:spMkLst>
        </pc:spChg>
        <pc:spChg chg="mod">
          <ac:chgData name="Hughes, Joseph D" userId="bd5f5bbf-fc0b-41ca-af42-bfb8d56f1f7b" providerId="ADAL" clId="{A374137C-6414-C546-A0DB-659C9E0D3825}" dt="2023-01-06T17:15:58.438" v="313" actId="14100"/>
          <ac:spMkLst>
            <pc:docMk/>
            <pc:sldMk cId="4082192752" sldId="593"/>
            <ac:spMk id="3" creationId="{B8E032F2-7ADA-0176-9C6B-444767E1851C}"/>
          </ac:spMkLst>
        </pc:spChg>
        <pc:picChg chg="add mod modCrop">
          <ac:chgData name="Hughes, Joseph D" userId="bd5f5bbf-fc0b-41ca-af42-bfb8d56f1f7b" providerId="ADAL" clId="{A374137C-6414-C546-A0DB-659C9E0D3825}" dt="2023-01-06T17:16:34.587" v="319" actId="1076"/>
          <ac:picMkLst>
            <pc:docMk/>
            <pc:sldMk cId="4082192752" sldId="593"/>
            <ac:picMk id="4" creationId="{3FBC341C-8997-5525-5BAD-646957493876}"/>
          </ac:picMkLst>
        </pc:picChg>
      </pc:sldChg>
      <pc:sldChg chg="modSp add mod ord">
        <pc:chgData name="Hughes, Joseph D" userId="bd5f5bbf-fc0b-41ca-af42-bfb8d56f1f7b" providerId="ADAL" clId="{A374137C-6414-C546-A0DB-659C9E0D3825}" dt="2023-01-06T20:49:52.281" v="986" actId="20577"/>
        <pc:sldMkLst>
          <pc:docMk/>
          <pc:sldMk cId="3702308191" sldId="594"/>
        </pc:sldMkLst>
        <pc:spChg chg="mod">
          <ac:chgData name="Hughes, Joseph D" userId="bd5f5bbf-fc0b-41ca-af42-bfb8d56f1f7b" providerId="ADAL" clId="{A374137C-6414-C546-A0DB-659C9E0D3825}" dt="2023-01-06T17:18:27.027" v="394" actId="20577"/>
          <ac:spMkLst>
            <pc:docMk/>
            <pc:sldMk cId="3702308191" sldId="594"/>
            <ac:spMk id="2" creationId="{8FFD23D5-28DD-D49B-6EB4-BDEC9427B37F}"/>
          </ac:spMkLst>
        </pc:spChg>
        <pc:spChg chg="mod">
          <ac:chgData name="Hughes, Joseph D" userId="bd5f5bbf-fc0b-41ca-af42-bfb8d56f1f7b" providerId="ADAL" clId="{A374137C-6414-C546-A0DB-659C9E0D3825}" dt="2023-01-06T20:49:52.281" v="986" actId="20577"/>
          <ac:spMkLst>
            <pc:docMk/>
            <pc:sldMk cId="3702308191" sldId="594"/>
            <ac:spMk id="3" creationId="{7CE71BDD-0894-7506-8876-C0D066EB3DA5}"/>
          </ac:spMkLst>
        </pc:spChg>
      </pc:sldChg>
      <pc:sldChg chg="modSp add mod">
        <pc:chgData name="Hughes, Joseph D" userId="bd5f5bbf-fc0b-41ca-af42-bfb8d56f1f7b" providerId="ADAL" clId="{A374137C-6414-C546-A0DB-659C9E0D3825}" dt="2023-01-06T17:20:27.018" v="447" actId="20577"/>
        <pc:sldMkLst>
          <pc:docMk/>
          <pc:sldMk cId="2418929152" sldId="595"/>
        </pc:sldMkLst>
        <pc:spChg chg="mod">
          <ac:chgData name="Hughes, Joseph D" userId="bd5f5bbf-fc0b-41ca-af42-bfb8d56f1f7b" providerId="ADAL" clId="{A374137C-6414-C546-A0DB-659C9E0D3825}" dt="2023-01-06T17:20:27.018" v="447" actId="20577"/>
          <ac:spMkLst>
            <pc:docMk/>
            <pc:sldMk cId="2418929152" sldId="595"/>
            <ac:spMk id="3" creationId="{7CE71BDD-0894-7506-8876-C0D066EB3DA5}"/>
          </ac:spMkLst>
        </pc:spChg>
      </pc:sldChg>
      <pc:sldChg chg="modSp add mod">
        <pc:chgData name="Hughes, Joseph D" userId="bd5f5bbf-fc0b-41ca-af42-bfb8d56f1f7b" providerId="ADAL" clId="{A374137C-6414-C546-A0DB-659C9E0D3825}" dt="2023-01-06T20:40:30.686" v="753" actId="20577"/>
        <pc:sldMkLst>
          <pc:docMk/>
          <pc:sldMk cId="843935089" sldId="596"/>
        </pc:sldMkLst>
        <pc:spChg chg="mod">
          <ac:chgData name="Hughes, Joseph D" userId="bd5f5bbf-fc0b-41ca-af42-bfb8d56f1f7b" providerId="ADAL" clId="{A374137C-6414-C546-A0DB-659C9E0D3825}" dt="2023-01-06T17:21:38.366" v="473" actId="20577"/>
          <ac:spMkLst>
            <pc:docMk/>
            <pc:sldMk cId="843935089" sldId="596"/>
            <ac:spMk id="2" creationId="{8FFD23D5-28DD-D49B-6EB4-BDEC9427B37F}"/>
          </ac:spMkLst>
        </pc:spChg>
        <pc:spChg chg="mod">
          <ac:chgData name="Hughes, Joseph D" userId="bd5f5bbf-fc0b-41ca-af42-bfb8d56f1f7b" providerId="ADAL" clId="{A374137C-6414-C546-A0DB-659C9E0D3825}" dt="2023-01-06T20:40:30.686" v="753" actId="20577"/>
          <ac:spMkLst>
            <pc:docMk/>
            <pc:sldMk cId="843935089" sldId="596"/>
            <ac:spMk id="3" creationId="{7CE71BDD-0894-7506-8876-C0D066EB3DA5}"/>
          </ac:spMkLst>
        </pc:spChg>
      </pc:sldChg>
      <pc:sldChg chg="modSp add mod">
        <pc:chgData name="Hughes, Joseph D" userId="bd5f5bbf-fc0b-41ca-af42-bfb8d56f1f7b" providerId="ADAL" clId="{A374137C-6414-C546-A0DB-659C9E0D3825}" dt="2023-01-06T20:41:43.903" v="763" actId="5793"/>
        <pc:sldMkLst>
          <pc:docMk/>
          <pc:sldMk cId="2970425097" sldId="597"/>
        </pc:sldMkLst>
        <pc:spChg chg="mod">
          <ac:chgData name="Hughes, Joseph D" userId="bd5f5bbf-fc0b-41ca-af42-bfb8d56f1f7b" providerId="ADAL" clId="{A374137C-6414-C546-A0DB-659C9E0D3825}" dt="2023-01-06T20:41:43.903" v="763" actId="5793"/>
          <ac:spMkLst>
            <pc:docMk/>
            <pc:sldMk cId="2970425097" sldId="597"/>
            <ac:spMk id="3" creationId="{7CE71BDD-0894-7506-8876-C0D066EB3DA5}"/>
          </ac:spMkLst>
        </pc:spChg>
      </pc:sldChg>
      <pc:sldChg chg="new">
        <pc:chgData name="Hughes, Joseph D" userId="bd5f5bbf-fc0b-41ca-af42-bfb8d56f1f7b" providerId="ADAL" clId="{A374137C-6414-C546-A0DB-659C9E0D3825}" dt="2023-01-06T20:41:59.198" v="764" actId="680"/>
        <pc:sldMkLst>
          <pc:docMk/>
          <pc:sldMk cId="2736229985" sldId="598"/>
        </pc:sldMkLst>
      </pc:sldChg>
      <pc:sldChg chg="addSp modSp new mod ord">
        <pc:chgData name="Hughes, Joseph D" userId="bd5f5bbf-fc0b-41ca-af42-bfb8d56f1f7b" providerId="ADAL" clId="{A374137C-6414-C546-A0DB-659C9E0D3825}" dt="2023-01-06T20:45:58.480" v="824" actId="20578"/>
        <pc:sldMkLst>
          <pc:docMk/>
          <pc:sldMk cId="3732661214" sldId="599"/>
        </pc:sldMkLst>
        <pc:spChg chg="mod">
          <ac:chgData name="Hughes, Joseph D" userId="bd5f5bbf-fc0b-41ca-af42-bfb8d56f1f7b" providerId="ADAL" clId="{A374137C-6414-C546-A0DB-659C9E0D3825}" dt="2023-01-06T20:42:53.966" v="808" actId="20577"/>
          <ac:spMkLst>
            <pc:docMk/>
            <pc:sldMk cId="3732661214" sldId="599"/>
            <ac:spMk id="2" creationId="{62A1A35F-8F3C-4881-EF50-E4349D1F1F17}"/>
          </ac:spMkLst>
        </pc:spChg>
        <pc:spChg chg="mod">
          <ac:chgData name="Hughes, Joseph D" userId="bd5f5bbf-fc0b-41ca-af42-bfb8d56f1f7b" providerId="ADAL" clId="{A374137C-6414-C546-A0DB-659C9E0D3825}" dt="2023-01-06T20:44:35.405" v="819" actId="408"/>
          <ac:spMkLst>
            <pc:docMk/>
            <pc:sldMk cId="3732661214" sldId="599"/>
            <ac:spMk id="4" creationId="{5AFF0C9F-0C47-57C3-2930-B0F37B0FFCD5}"/>
          </ac:spMkLst>
        </pc:spChg>
        <pc:spChg chg="mod">
          <ac:chgData name="Hughes, Joseph D" userId="bd5f5bbf-fc0b-41ca-af42-bfb8d56f1f7b" providerId="ADAL" clId="{A374137C-6414-C546-A0DB-659C9E0D3825}" dt="2023-01-06T20:44:35.405" v="819" actId="408"/>
          <ac:spMkLst>
            <pc:docMk/>
            <pc:sldMk cId="3732661214" sldId="599"/>
            <ac:spMk id="7" creationId="{2172EF27-9BD6-A9D9-253C-730275C8E5C7}"/>
          </ac:spMkLst>
        </pc:spChg>
        <pc:spChg chg="mod">
          <ac:chgData name="Hughes, Joseph D" userId="bd5f5bbf-fc0b-41ca-af42-bfb8d56f1f7b" providerId="ADAL" clId="{A374137C-6414-C546-A0DB-659C9E0D3825}" dt="2023-01-06T20:44:35.405" v="819" actId="408"/>
          <ac:spMkLst>
            <pc:docMk/>
            <pc:sldMk cId="3732661214" sldId="599"/>
            <ac:spMk id="10" creationId="{CB4136D5-8549-9A79-2F6A-591E36EBB419}"/>
          </ac:spMkLst>
        </pc:spChg>
        <pc:spChg chg="mod">
          <ac:chgData name="Hughes, Joseph D" userId="bd5f5bbf-fc0b-41ca-af42-bfb8d56f1f7b" providerId="ADAL" clId="{A374137C-6414-C546-A0DB-659C9E0D3825}" dt="2023-01-06T20:44:35.405" v="819" actId="408"/>
          <ac:spMkLst>
            <pc:docMk/>
            <pc:sldMk cId="3732661214" sldId="599"/>
            <ac:spMk id="11" creationId="{54B29849-7174-249B-6361-8A9DEB56D158}"/>
          </ac:spMkLst>
        </pc:spChg>
        <pc:spChg chg="mod">
          <ac:chgData name="Hughes, Joseph D" userId="bd5f5bbf-fc0b-41ca-af42-bfb8d56f1f7b" providerId="ADAL" clId="{A374137C-6414-C546-A0DB-659C9E0D3825}" dt="2023-01-06T20:44:35.405" v="819" actId="408"/>
          <ac:spMkLst>
            <pc:docMk/>
            <pc:sldMk cId="3732661214" sldId="599"/>
            <ac:spMk id="12" creationId="{251C3BF1-7D77-6BBE-32AE-E5704673DAF9}"/>
          </ac:spMkLst>
        </pc:spChg>
        <pc:spChg chg="mod">
          <ac:chgData name="Hughes, Joseph D" userId="bd5f5bbf-fc0b-41ca-af42-bfb8d56f1f7b" providerId="ADAL" clId="{A374137C-6414-C546-A0DB-659C9E0D3825}" dt="2023-01-06T20:44:35.405" v="819" actId="408"/>
          <ac:spMkLst>
            <pc:docMk/>
            <pc:sldMk cId="3732661214" sldId="599"/>
            <ac:spMk id="13" creationId="{C13F8DD4-518B-C310-756B-BAA1338D05D2}"/>
          </ac:spMkLst>
        </pc:spChg>
        <pc:spChg chg="mod">
          <ac:chgData name="Hughes, Joseph D" userId="bd5f5bbf-fc0b-41ca-af42-bfb8d56f1f7b" providerId="ADAL" clId="{A374137C-6414-C546-A0DB-659C9E0D3825}" dt="2023-01-06T20:44:35.405" v="819" actId="408"/>
          <ac:spMkLst>
            <pc:docMk/>
            <pc:sldMk cId="3732661214" sldId="599"/>
            <ac:spMk id="14" creationId="{F84BB205-6328-C52D-8603-4BAD73033E23}"/>
          </ac:spMkLst>
        </pc:spChg>
        <pc:spChg chg="mod">
          <ac:chgData name="Hughes, Joseph D" userId="bd5f5bbf-fc0b-41ca-af42-bfb8d56f1f7b" providerId="ADAL" clId="{A374137C-6414-C546-A0DB-659C9E0D3825}" dt="2023-01-06T20:44:35.405" v="819" actId="408"/>
          <ac:spMkLst>
            <pc:docMk/>
            <pc:sldMk cId="3732661214" sldId="599"/>
            <ac:spMk id="15" creationId="{31E89CDD-3EA1-E51E-860A-22A1C3DD7F62}"/>
          </ac:spMkLst>
        </pc:spChg>
        <pc:spChg chg="mod">
          <ac:chgData name="Hughes, Joseph D" userId="bd5f5bbf-fc0b-41ca-af42-bfb8d56f1f7b" providerId="ADAL" clId="{A374137C-6414-C546-A0DB-659C9E0D3825}" dt="2023-01-06T20:44:35.405" v="819" actId="408"/>
          <ac:spMkLst>
            <pc:docMk/>
            <pc:sldMk cId="3732661214" sldId="599"/>
            <ac:spMk id="17" creationId="{203587F8-41DA-3C12-B5BD-D6DEB2E013E2}"/>
          </ac:spMkLst>
        </pc:spChg>
        <pc:grpChg chg="add mod">
          <ac:chgData name="Hughes, Joseph D" userId="bd5f5bbf-fc0b-41ca-af42-bfb8d56f1f7b" providerId="ADAL" clId="{A374137C-6414-C546-A0DB-659C9E0D3825}" dt="2023-01-06T20:44:35.405" v="819" actId="408"/>
          <ac:grpSpMkLst>
            <pc:docMk/>
            <pc:sldMk cId="3732661214" sldId="599"/>
            <ac:grpSpMk id="3" creationId="{688D95F6-F793-BBEF-71AC-BD645DDEB5E6}"/>
          </ac:grpSpMkLst>
        </pc:grpChg>
        <pc:grpChg chg="mod">
          <ac:chgData name="Hughes, Joseph D" userId="bd5f5bbf-fc0b-41ca-af42-bfb8d56f1f7b" providerId="ADAL" clId="{A374137C-6414-C546-A0DB-659C9E0D3825}" dt="2023-01-06T20:44:35.405" v="819" actId="408"/>
          <ac:grpSpMkLst>
            <pc:docMk/>
            <pc:sldMk cId="3732661214" sldId="599"/>
            <ac:grpSpMk id="5" creationId="{14FBD282-CDB4-BD67-83A5-3340B0B2C8AE}"/>
          </ac:grpSpMkLst>
        </pc:grpChg>
        <pc:grpChg chg="mod">
          <ac:chgData name="Hughes, Joseph D" userId="bd5f5bbf-fc0b-41ca-af42-bfb8d56f1f7b" providerId="ADAL" clId="{A374137C-6414-C546-A0DB-659C9E0D3825}" dt="2023-01-06T20:44:35.405" v="819" actId="408"/>
          <ac:grpSpMkLst>
            <pc:docMk/>
            <pc:sldMk cId="3732661214" sldId="599"/>
            <ac:grpSpMk id="6" creationId="{70D33C3D-E315-9753-86E4-81C2359300CC}"/>
          </ac:grpSpMkLst>
        </pc:grpChg>
        <pc:grpChg chg="add mod">
          <ac:chgData name="Hughes, Joseph D" userId="bd5f5bbf-fc0b-41ca-af42-bfb8d56f1f7b" providerId="ADAL" clId="{A374137C-6414-C546-A0DB-659C9E0D3825}" dt="2023-01-06T20:44:35.405" v="819" actId="408"/>
          <ac:grpSpMkLst>
            <pc:docMk/>
            <pc:sldMk cId="3732661214" sldId="599"/>
            <ac:grpSpMk id="19" creationId="{66EABAB2-2525-8463-30AA-D469E93C2B93}"/>
          </ac:grpSpMkLst>
        </pc:grpChg>
        <pc:picChg chg="mod">
          <ac:chgData name="Hughes, Joseph D" userId="bd5f5bbf-fc0b-41ca-af42-bfb8d56f1f7b" providerId="ADAL" clId="{A374137C-6414-C546-A0DB-659C9E0D3825}" dt="2023-01-06T20:44:35.405" v="819" actId="408"/>
          <ac:picMkLst>
            <pc:docMk/>
            <pc:sldMk cId="3732661214" sldId="599"/>
            <ac:picMk id="9" creationId="{16C11EC6-B341-1F43-AE8D-857DD6B05DFC}"/>
          </ac:picMkLst>
        </pc:picChg>
        <pc:picChg chg="add mod modCrop">
          <ac:chgData name="Hughes, Joseph D" userId="bd5f5bbf-fc0b-41ca-af42-bfb8d56f1f7b" providerId="ADAL" clId="{A374137C-6414-C546-A0DB-659C9E0D3825}" dt="2023-01-06T20:44:35.405" v="819" actId="408"/>
          <ac:picMkLst>
            <pc:docMk/>
            <pc:sldMk cId="3732661214" sldId="599"/>
            <ac:picMk id="18" creationId="{448A7537-EFC2-5AA0-C9A5-7E4B9BE46521}"/>
          </ac:picMkLst>
        </pc:picChg>
        <pc:cxnChg chg="mod">
          <ac:chgData name="Hughes, Joseph D" userId="bd5f5bbf-fc0b-41ca-af42-bfb8d56f1f7b" providerId="ADAL" clId="{A374137C-6414-C546-A0DB-659C9E0D3825}" dt="2023-01-06T20:44:35.405" v="819" actId="408"/>
          <ac:cxnSpMkLst>
            <pc:docMk/>
            <pc:sldMk cId="3732661214" sldId="599"/>
            <ac:cxnSpMk id="8" creationId="{687173BF-8CA6-FB7A-6DC3-D1C991785033}"/>
          </ac:cxnSpMkLst>
        </pc:cxnChg>
        <pc:cxnChg chg="mod">
          <ac:chgData name="Hughes, Joseph D" userId="bd5f5bbf-fc0b-41ca-af42-bfb8d56f1f7b" providerId="ADAL" clId="{A374137C-6414-C546-A0DB-659C9E0D3825}" dt="2023-01-06T20:44:35.405" v="819" actId="408"/>
          <ac:cxnSpMkLst>
            <pc:docMk/>
            <pc:sldMk cId="3732661214" sldId="599"/>
            <ac:cxnSpMk id="16" creationId="{5FC4BD74-B2BA-F1D1-FD5B-BC92D5327F13}"/>
          </ac:cxnSpMkLst>
        </pc:cxnChg>
      </pc:sldChg>
      <pc:sldChg chg="modSp add mod ord">
        <pc:chgData name="Hughes, Joseph D" userId="bd5f5bbf-fc0b-41ca-af42-bfb8d56f1f7b" providerId="ADAL" clId="{A374137C-6414-C546-A0DB-659C9E0D3825}" dt="2023-01-06T20:50:23.107" v="988" actId="20577"/>
        <pc:sldMkLst>
          <pc:docMk/>
          <pc:sldMk cId="92902084" sldId="600"/>
        </pc:sldMkLst>
        <pc:spChg chg="mod">
          <ac:chgData name="Hughes, Joseph D" userId="bd5f5bbf-fc0b-41ca-af42-bfb8d56f1f7b" providerId="ADAL" clId="{A374137C-6414-C546-A0DB-659C9E0D3825}" dt="2023-01-06T20:50:23.107" v="988" actId="20577"/>
          <ac:spMkLst>
            <pc:docMk/>
            <pc:sldMk cId="92902084" sldId="600"/>
            <ac:spMk id="3" creationId="{7CE71BDD-0894-7506-8876-C0D066EB3DA5}"/>
          </ac:spMkLst>
        </pc:spChg>
      </pc:sldChg>
      <pc:sldChg chg="modSp new mod">
        <pc:chgData name="Hughes, Joseph D" userId="bd5f5bbf-fc0b-41ca-af42-bfb8d56f1f7b" providerId="ADAL" clId="{A374137C-6414-C546-A0DB-659C9E0D3825}" dt="2023-01-06T20:52:08.536" v="1047" actId="114"/>
        <pc:sldMkLst>
          <pc:docMk/>
          <pc:sldMk cId="2352979730" sldId="601"/>
        </pc:sldMkLst>
        <pc:spChg chg="mod">
          <ac:chgData name="Hughes, Joseph D" userId="bd5f5bbf-fc0b-41ca-af42-bfb8d56f1f7b" providerId="ADAL" clId="{A374137C-6414-C546-A0DB-659C9E0D3825}" dt="2023-01-06T20:51:07.997" v="1035" actId="20577"/>
          <ac:spMkLst>
            <pc:docMk/>
            <pc:sldMk cId="2352979730" sldId="601"/>
            <ac:spMk id="2" creationId="{35A41520-3C32-21A4-AA70-BEAE4616DAC4}"/>
          </ac:spMkLst>
        </pc:spChg>
        <pc:spChg chg="mod">
          <ac:chgData name="Hughes, Joseph D" userId="bd5f5bbf-fc0b-41ca-af42-bfb8d56f1f7b" providerId="ADAL" clId="{A374137C-6414-C546-A0DB-659C9E0D3825}" dt="2023-01-06T20:52:08.536" v="1047" actId="114"/>
          <ac:spMkLst>
            <pc:docMk/>
            <pc:sldMk cId="2352979730" sldId="601"/>
            <ac:spMk id="3" creationId="{3C8FA6EE-B14E-E242-DCA1-97C833420539}"/>
          </ac:spMkLst>
        </pc:spChg>
      </pc:sldChg>
      <pc:sldChg chg="modSp add mod">
        <pc:chgData name="Hughes, Joseph D" userId="bd5f5bbf-fc0b-41ca-af42-bfb8d56f1f7b" providerId="ADAL" clId="{A374137C-6414-C546-A0DB-659C9E0D3825}" dt="2023-01-06T20:54:02.937" v="1094" actId="20577"/>
        <pc:sldMkLst>
          <pc:docMk/>
          <pc:sldMk cId="1125209321" sldId="602"/>
        </pc:sldMkLst>
        <pc:spChg chg="mod">
          <ac:chgData name="Hughes, Joseph D" userId="bd5f5bbf-fc0b-41ca-af42-bfb8d56f1f7b" providerId="ADAL" clId="{A374137C-6414-C546-A0DB-659C9E0D3825}" dt="2023-01-06T20:54:02.937" v="1094" actId="20577"/>
          <ac:spMkLst>
            <pc:docMk/>
            <pc:sldMk cId="1125209321" sldId="602"/>
            <ac:spMk id="2" creationId="{668CB90D-6B56-0C2B-2165-622A9A577EB0}"/>
          </ac:spMkLst>
        </pc:spChg>
      </pc:sldChg>
      <pc:sldChg chg="addSp delSp modSp add mod">
        <pc:chgData name="Hughes, Joseph D" userId="bd5f5bbf-fc0b-41ca-af42-bfb8d56f1f7b" providerId="ADAL" clId="{A374137C-6414-C546-A0DB-659C9E0D3825}" dt="2023-01-06T21:00:36.181" v="1175" actId="408"/>
        <pc:sldMkLst>
          <pc:docMk/>
          <pc:sldMk cId="2513473753" sldId="603"/>
        </pc:sldMkLst>
        <pc:spChg chg="add del mod">
          <ac:chgData name="Hughes, Joseph D" userId="bd5f5bbf-fc0b-41ca-af42-bfb8d56f1f7b" providerId="ADAL" clId="{A374137C-6414-C546-A0DB-659C9E0D3825}" dt="2023-01-06T21:00:30.616" v="1174" actId="478"/>
          <ac:spMkLst>
            <pc:docMk/>
            <pc:sldMk cId="2513473753" sldId="603"/>
            <ac:spMk id="26" creationId="{19A14C16-399A-F4E3-A1C3-17E436F2B1E7}"/>
          </ac:spMkLst>
        </pc:spChg>
        <pc:grpChg chg="del">
          <ac:chgData name="Hughes, Joseph D" userId="bd5f5bbf-fc0b-41ca-af42-bfb8d56f1f7b" providerId="ADAL" clId="{A374137C-6414-C546-A0DB-659C9E0D3825}" dt="2023-01-06T20:54:36.702" v="1096" actId="478"/>
          <ac:grpSpMkLst>
            <pc:docMk/>
            <pc:sldMk cId="2513473753" sldId="603"/>
            <ac:grpSpMk id="21" creationId="{36878509-41EF-325D-A59F-8639E6754B32}"/>
          </ac:grpSpMkLst>
        </pc:grpChg>
        <pc:grpChg chg="add mod">
          <ac:chgData name="Hughes, Joseph D" userId="bd5f5bbf-fc0b-41ca-af42-bfb8d56f1f7b" providerId="ADAL" clId="{A374137C-6414-C546-A0DB-659C9E0D3825}" dt="2023-01-06T21:00:36.181" v="1175" actId="408"/>
          <ac:grpSpMkLst>
            <pc:docMk/>
            <pc:sldMk cId="2513473753" sldId="603"/>
            <ac:grpSpMk id="25" creationId="{E34D2DDB-3867-5E13-8ADE-16BE1A6A8816}"/>
          </ac:grpSpMkLst>
        </pc:grpChg>
        <pc:picChg chg="add mod modCrop">
          <ac:chgData name="Hughes, Joseph D" userId="bd5f5bbf-fc0b-41ca-af42-bfb8d56f1f7b" providerId="ADAL" clId="{A374137C-6414-C546-A0DB-659C9E0D3825}" dt="2023-01-06T21:00:36.181" v="1175" actId="408"/>
          <ac:picMkLst>
            <pc:docMk/>
            <pc:sldMk cId="2513473753" sldId="603"/>
            <ac:picMk id="22" creationId="{DC93FBD7-C758-462B-61D6-6E7F9EB432CF}"/>
          </ac:picMkLst>
        </pc:picChg>
        <pc:picChg chg="add del mod modCrop">
          <ac:chgData name="Hughes, Joseph D" userId="bd5f5bbf-fc0b-41ca-af42-bfb8d56f1f7b" providerId="ADAL" clId="{A374137C-6414-C546-A0DB-659C9E0D3825}" dt="2023-01-06T21:00:09.816" v="1139" actId="478"/>
          <ac:picMkLst>
            <pc:docMk/>
            <pc:sldMk cId="2513473753" sldId="603"/>
            <ac:picMk id="23" creationId="{006151D6-997B-8F66-D839-23799E4C485E}"/>
          </ac:picMkLst>
        </pc:picChg>
        <pc:picChg chg="add mod modCrop">
          <ac:chgData name="Hughes, Joseph D" userId="bd5f5bbf-fc0b-41ca-af42-bfb8d56f1f7b" providerId="ADAL" clId="{A374137C-6414-C546-A0DB-659C9E0D3825}" dt="2023-01-06T21:00:36.181" v="1175" actId="408"/>
          <ac:picMkLst>
            <pc:docMk/>
            <pc:sldMk cId="2513473753" sldId="603"/>
            <ac:picMk id="24" creationId="{21EB36A2-4C06-8250-8EE9-01F8F06FAFE9}"/>
          </ac:picMkLst>
        </pc:picChg>
        <pc:cxnChg chg="mod">
          <ac:chgData name="Hughes, Joseph D" userId="bd5f5bbf-fc0b-41ca-af42-bfb8d56f1f7b" providerId="ADAL" clId="{A374137C-6414-C546-A0DB-659C9E0D3825}" dt="2023-01-06T20:54:36.702" v="1096" actId="478"/>
          <ac:cxnSpMkLst>
            <pc:docMk/>
            <pc:sldMk cId="2513473753" sldId="603"/>
            <ac:cxnSpMk id="11" creationId="{D6C35D57-40CE-753A-BDC6-6DB0434161A9}"/>
          </ac:cxnSpMkLst>
        </pc:cxnChg>
      </pc:sldChg>
    </pc:docChg>
  </pc:docChgLst>
  <pc:docChgLst>
    <pc:chgData name="Hughes, Joseph D" userId="bd5f5bbf-fc0b-41ca-af42-bfb8d56f1f7b" providerId="ADAL" clId="{C67A0D07-8AED-A74E-B1BB-567FB2C22816}"/>
    <pc:docChg chg="undo custSel addSld delSld modSld modMainMaster modNotesMaster">
      <pc:chgData name="Hughes, Joseph D" userId="bd5f5bbf-fc0b-41ca-af42-bfb8d56f1f7b" providerId="ADAL" clId="{C67A0D07-8AED-A74E-B1BB-567FB2C22816}" dt="2023-01-06T15:24:56.876" v="322" actId="20577"/>
      <pc:docMkLst>
        <pc:docMk/>
      </pc:docMkLst>
      <pc:sldChg chg="modSp del">
        <pc:chgData name="Hughes, Joseph D" userId="bd5f5bbf-fc0b-41ca-af42-bfb8d56f1f7b" providerId="ADAL" clId="{C67A0D07-8AED-A74E-B1BB-567FB2C22816}" dt="2023-01-05T22:27:41.604" v="101" actId="2696"/>
        <pc:sldMkLst>
          <pc:docMk/>
          <pc:sldMk cId="0" sldId="565"/>
        </pc:sldMkLst>
        <pc:spChg chg="mod">
          <ac:chgData name="Hughes, Joseph D" userId="bd5f5bbf-fc0b-41ca-af42-bfb8d56f1f7b" providerId="ADAL" clId="{C67A0D07-8AED-A74E-B1BB-567FB2C22816}" dt="2023-01-05T22:26:18.561" v="0"/>
          <ac:spMkLst>
            <pc:docMk/>
            <pc:sldMk cId="0" sldId="565"/>
            <ac:spMk id="2050" creationId="{00000000-0000-0000-0000-000000000000}"/>
          </ac:spMkLst>
        </pc:spChg>
      </pc:sldChg>
      <pc:sldChg chg="modSp mod">
        <pc:chgData name="Hughes, Joseph D" userId="bd5f5bbf-fc0b-41ca-af42-bfb8d56f1f7b" providerId="ADAL" clId="{C67A0D07-8AED-A74E-B1BB-567FB2C22816}" dt="2023-01-06T15:24:56.876" v="322" actId="20577"/>
        <pc:sldMkLst>
          <pc:docMk/>
          <pc:sldMk cId="0" sldId="566"/>
        </pc:sldMkLst>
        <pc:spChg chg="mod">
          <ac:chgData name="Hughes, Joseph D" userId="bd5f5bbf-fc0b-41ca-af42-bfb8d56f1f7b" providerId="ADAL" clId="{C67A0D07-8AED-A74E-B1BB-567FB2C22816}" dt="2023-01-06T15:24:56.876" v="322" actId="20577"/>
          <ac:spMkLst>
            <pc:docMk/>
            <pc:sldMk cId="0" sldId="566"/>
            <ac:spMk id="3" creationId="{00000000-0000-0000-0000-000000000000}"/>
          </ac:spMkLst>
        </pc:spChg>
      </pc:sldChg>
      <pc:sldChg chg="modSp mod">
        <pc:chgData name="Hughes, Joseph D" userId="bd5f5bbf-fc0b-41ca-af42-bfb8d56f1f7b" providerId="ADAL" clId="{C67A0D07-8AED-A74E-B1BB-567FB2C22816}" dt="2023-01-06T15:04:38.975" v="178" actId="465"/>
        <pc:sldMkLst>
          <pc:docMk/>
          <pc:sldMk cId="0" sldId="570"/>
        </pc:sldMkLst>
        <pc:spChg chg="mod">
          <ac:chgData name="Hughes, Joseph D" userId="bd5f5bbf-fc0b-41ca-af42-bfb8d56f1f7b" providerId="ADAL" clId="{C67A0D07-8AED-A74E-B1BB-567FB2C22816}" dt="2023-01-06T15:04:38.975" v="178" actId="465"/>
          <ac:spMkLst>
            <pc:docMk/>
            <pc:sldMk cId="0" sldId="570"/>
            <ac:spMk id="10244"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5"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6"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7"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8"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0"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1"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2"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3" creationId="{00000000-0000-0000-0000-000000000000}"/>
          </ac:spMkLst>
        </pc:spChg>
        <pc:grpChg chg="mod">
          <ac:chgData name="Hughes, Joseph D" userId="bd5f5bbf-fc0b-41ca-af42-bfb8d56f1f7b" providerId="ADAL" clId="{C67A0D07-8AED-A74E-B1BB-567FB2C22816}" dt="2023-01-06T15:04:29.278" v="177" actId="408"/>
          <ac:grpSpMkLst>
            <pc:docMk/>
            <pc:sldMk cId="0" sldId="570"/>
            <ac:grpSpMk id="12" creationId="{85BC7497-2B41-7D48-813B-06DD773DC07E}"/>
          </ac:grpSpMkLst>
        </pc:grpChg>
        <pc:grpChg chg="mod">
          <ac:chgData name="Hughes, Joseph D" userId="bd5f5bbf-fc0b-41ca-af42-bfb8d56f1f7b" providerId="ADAL" clId="{C67A0D07-8AED-A74E-B1BB-567FB2C22816}" dt="2023-01-06T15:04:29.278" v="177" actId="408"/>
          <ac:grpSpMkLst>
            <pc:docMk/>
            <pc:sldMk cId="0" sldId="570"/>
            <ac:grpSpMk id="17" creationId="{679EEB67-BA5F-F644-A267-F4E11A8780E6}"/>
          </ac:grpSpMkLst>
        </pc:grpChg>
        <pc:grpChg chg="mod">
          <ac:chgData name="Hughes, Joseph D" userId="bd5f5bbf-fc0b-41ca-af42-bfb8d56f1f7b" providerId="ADAL" clId="{C67A0D07-8AED-A74E-B1BB-567FB2C22816}" dt="2023-01-06T15:04:38.975" v="178" actId="465"/>
          <ac:grpSpMkLst>
            <pc:docMk/>
            <pc:sldMk cId="0" sldId="570"/>
            <ac:grpSpMk id="18" creationId="{067A76EE-B259-6D49-BA0C-A463FC58C9E8}"/>
          </ac:grpSpMkLst>
        </pc:grpChg>
        <pc:picChg chg="mod">
          <ac:chgData name="Hughes, Joseph D" userId="bd5f5bbf-fc0b-41ca-af42-bfb8d56f1f7b" providerId="ADAL" clId="{C67A0D07-8AED-A74E-B1BB-567FB2C22816}" dt="2023-01-06T15:04:38.975" v="178" actId="465"/>
          <ac:picMkLst>
            <pc:docMk/>
            <pc:sldMk cId="0" sldId="570"/>
            <ac:picMk id="20" creationId="{4B189C40-3F62-3B4D-A48C-2D4599ECD610}"/>
          </ac:picMkLst>
        </pc:picChg>
        <pc:cxnChg chg="mod">
          <ac:chgData name="Hughes, Joseph D" userId="bd5f5bbf-fc0b-41ca-af42-bfb8d56f1f7b" providerId="ADAL" clId="{C67A0D07-8AED-A74E-B1BB-567FB2C22816}" dt="2023-01-06T15:04:29.278" v="177" actId="408"/>
          <ac:cxnSpMkLst>
            <pc:docMk/>
            <pc:sldMk cId="0" sldId="570"/>
            <ac:cxnSpMk id="10249" creationId="{00000000-0000-0000-0000-000000000000}"/>
          </ac:cxnSpMkLst>
        </pc:cxnChg>
      </pc:sldChg>
      <pc:sldChg chg="modSp del mod">
        <pc:chgData name="Hughes, Joseph D" userId="bd5f5bbf-fc0b-41ca-af42-bfb8d56f1f7b" providerId="ADAL" clId="{C67A0D07-8AED-A74E-B1BB-567FB2C22816}" dt="2023-01-06T15:02:34.034" v="169" actId="2696"/>
        <pc:sldMkLst>
          <pc:docMk/>
          <pc:sldMk cId="0" sldId="571"/>
        </pc:sldMkLst>
        <pc:spChg chg="mod">
          <ac:chgData name="Hughes, Joseph D" userId="bd5f5bbf-fc0b-41ca-af42-bfb8d56f1f7b" providerId="ADAL" clId="{C67A0D07-8AED-A74E-B1BB-567FB2C22816}" dt="2023-01-05T22:26:18.561" v="0"/>
          <ac:spMkLst>
            <pc:docMk/>
            <pc:sldMk cId="0" sldId="571"/>
            <ac:spMk id="2" creationId="{00000000-0000-0000-0000-000000000000}"/>
          </ac:spMkLst>
        </pc:spChg>
        <pc:spChg chg="mod">
          <ac:chgData name="Hughes, Joseph D" userId="bd5f5bbf-fc0b-41ca-af42-bfb8d56f1f7b" providerId="ADAL" clId="{C67A0D07-8AED-A74E-B1BB-567FB2C22816}" dt="2023-01-05T22:26:18.561" v="0"/>
          <ac:spMkLst>
            <pc:docMk/>
            <pc:sldMk cId="0" sldId="571"/>
            <ac:spMk id="15" creationId="{7AB67F3B-E67A-2D46-B40F-3BB9DAF56F11}"/>
          </ac:spMkLst>
        </pc:spChg>
        <pc:spChg chg="mod">
          <ac:chgData name="Hughes, Joseph D" userId="bd5f5bbf-fc0b-41ca-af42-bfb8d56f1f7b" providerId="ADAL" clId="{C67A0D07-8AED-A74E-B1BB-567FB2C22816}" dt="2023-01-06T15:01:46.019" v="160" actId="14100"/>
          <ac:spMkLst>
            <pc:docMk/>
            <pc:sldMk cId="0" sldId="571"/>
            <ac:spMk id="11268" creationId="{00000000-0000-0000-0000-000000000000}"/>
          </ac:spMkLst>
        </pc:spChg>
        <pc:spChg chg="mod">
          <ac:chgData name="Hughes, Joseph D" userId="bd5f5bbf-fc0b-41ca-af42-bfb8d56f1f7b" providerId="ADAL" clId="{C67A0D07-8AED-A74E-B1BB-567FB2C22816}" dt="2023-01-05T22:26:18.561" v="0"/>
          <ac:spMkLst>
            <pc:docMk/>
            <pc:sldMk cId="0" sldId="571"/>
            <ac:spMk id="11269" creationId="{00000000-0000-0000-0000-000000000000}"/>
          </ac:spMkLst>
        </pc:spChg>
        <pc:spChg chg="mod">
          <ac:chgData name="Hughes, Joseph D" userId="bd5f5bbf-fc0b-41ca-af42-bfb8d56f1f7b" providerId="ADAL" clId="{C67A0D07-8AED-A74E-B1BB-567FB2C22816}" dt="2023-01-05T22:26:18.561" v="0"/>
          <ac:spMkLst>
            <pc:docMk/>
            <pc:sldMk cId="0" sldId="571"/>
            <ac:spMk id="11270" creationId="{00000000-0000-0000-0000-000000000000}"/>
          </ac:spMkLst>
        </pc:spChg>
        <pc:spChg chg="mod">
          <ac:chgData name="Hughes, Joseph D" userId="bd5f5bbf-fc0b-41ca-af42-bfb8d56f1f7b" providerId="ADAL" clId="{C67A0D07-8AED-A74E-B1BB-567FB2C22816}" dt="2023-01-05T22:26:18.561" v="0"/>
          <ac:spMkLst>
            <pc:docMk/>
            <pc:sldMk cId="0" sldId="571"/>
            <ac:spMk id="11271" creationId="{00000000-0000-0000-0000-000000000000}"/>
          </ac:spMkLst>
        </pc:spChg>
        <pc:spChg chg="mod">
          <ac:chgData name="Hughes, Joseph D" userId="bd5f5bbf-fc0b-41ca-af42-bfb8d56f1f7b" providerId="ADAL" clId="{C67A0D07-8AED-A74E-B1BB-567FB2C22816}" dt="2023-01-05T22:26:18.561" v="0"/>
          <ac:spMkLst>
            <pc:docMk/>
            <pc:sldMk cId="0" sldId="571"/>
            <ac:spMk id="11272" creationId="{00000000-0000-0000-0000-000000000000}"/>
          </ac:spMkLst>
        </pc:spChg>
        <pc:spChg chg="mod">
          <ac:chgData name="Hughes, Joseph D" userId="bd5f5bbf-fc0b-41ca-af42-bfb8d56f1f7b" providerId="ADAL" clId="{C67A0D07-8AED-A74E-B1BB-567FB2C22816}" dt="2023-01-05T22:26:18.561" v="0"/>
          <ac:spMkLst>
            <pc:docMk/>
            <pc:sldMk cId="0" sldId="571"/>
            <ac:spMk id="11274" creationId="{00000000-0000-0000-0000-000000000000}"/>
          </ac:spMkLst>
        </pc:spChg>
        <pc:spChg chg="mod">
          <ac:chgData name="Hughes, Joseph D" userId="bd5f5bbf-fc0b-41ca-af42-bfb8d56f1f7b" providerId="ADAL" clId="{C67A0D07-8AED-A74E-B1BB-567FB2C22816}" dt="2023-01-05T22:26:18.561" v="0"/>
          <ac:spMkLst>
            <pc:docMk/>
            <pc:sldMk cId="0" sldId="571"/>
            <ac:spMk id="11275" creationId="{00000000-0000-0000-0000-000000000000}"/>
          </ac:spMkLst>
        </pc:spChg>
        <pc:spChg chg="mod">
          <ac:chgData name="Hughes, Joseph D" userId="bd5f5bbf-fc0b-41ca-af42-bfb8d56f1f7b" providerId="ADAL" clId="{C67A0D07-8AED-A74E-B1BB-567FB2C22816}" dt="2023-01-05T22:26:18.561" v="0"/>
          <ac:spMkLst>
            <pc:docMk/>
            <pc:sldMk cId="0" sldId="571"/>
            <ac:spMk id="11277" creationId="{00000000-0000-0000-0000-000000000000}"/>
          </ac:spMkLst>
        </pc:spChg>
        <pc:grpChg chg="mod">
          <ac:chgData name="Hughes, Joseph D" userId="bd5f5bbf-fc0b-41ca-af42-bfb8d56f1f7b" providerId="ADAL" clId="{C67A0D07-8AED-A74E-B1BB-567FB2C22816}" dt="2023-01-05T22:26:18.561" v="0"/>
          <ac:grpSpMkLst>
            <pc:docMk/>
            <pc:sldMk cId="0" sldId="571"/>
            <ac:grpSpMk id="4" creationId="{BFE04A77-9275-1F4C-ABA5-C2266104793B}"/>
          </ac:grpSpMkLst>
        </pc:grpChg>
        <pc:grpChg chg="mod">
          <ac:chgData name="Hughes, Joseph D" userId="bd5f5bbf-fc0b-41ca-af42-bfb8d56f1f7b" providerId="ADAL" clId="{C67A0D07-8AED-A74E-B1BB-567FB2C22816}" dt="2023-01-05T22:26:18.561" v="0"/>
          <ac:grpSpMkLst>
            <pc:docMk/>
            <pc:sldMk cId="0" sldId="571"/>
            <ac:grpSpMk id="5" creationId="{E187D4DD-BF1C-214F-B4F8-063D6856D66E}"/>
          </ac:grpSpMkLst>
        </pc:grpChg>
        <pc:grpChg chg="mod">
          <ac:chgData name="Hughes, Joseph D" userId="bd5f5bbf-fc0b-41ca-af42-bfb8d56f1f7b" providerId="ADAL" clId="{C67A0D07-8AED-A74E-B1BB-567FB2C22816}" dt="2023-01-05T22:26:18.561" v="0"/>
          <ac:grpSpMkLst>
            <pc:docMk/>
            <pc:sldMk cId="0" sldId="571"/>
            <ac:grpSpMk id="13" creationId="{389B6288-7947-B942-BAC9-35F9F7ECB30C}"/>
          </ac:grpSpMkLst>
        </pc:grpChg>
        <pc:picChg chg="mod">
          <ac:chgData name="Hughes, Joseph D" userId="bd5f5bbf-fc0b-41ca-af42-bfb8d56f1f7b" providerId="ADAL" clId="{C67A0D07-8AED-A74E-B1BB-567FB2C22816}" dt="2023-01-05T22:26:18.561" v="0"/>
          <ac:picMkLst>
            <pc:docMk/>
            <pc:sldMk cId="0" sldId="571"/>
            <ac:picMk id="14" creationId="{AEBD6749-5504-4740-845F-437F0CD7F15B}"/>
          </ac:picMkLst>
        </pc:picChg>
        <pc:cxnChg chg="mod">
          <ac:chgData name="Hughes, Joseph D" userId="bd5f5bbf-fc0b-41ca-af42-bfb8d56f1f7b" providerId="ADAL" clId="{C67A0D07-8AED-A74E-B1BB-567FB2C22816}" dt="2023-01-05T22:26:18.561" v="0"/>
          <ac:cxnSpMkLst>
            <pc:docMk/>
            <pc:sldMk cId="0" sldId="571"/>
            <ac:cxnSpMk id="9" creationId="{019AF6DB-AC9F-A046-AB2E-3A2207F8A380}"/>
          </ac:cxnSpMkLst>
        </pc:cxnChg>
        <pc:cxnChg chg="mod">
          <ac:chgData name="Hughes, Joseph D" userId="bd5f5bbf-fc0b-41ca-af42-bfb8d56f1f7b" providerId="ADAL" clId="{C67A0D07-8AED-A74E-B1BB-567FB2C22816}" dt="2023-01-05T22:26:18.561" v="0"/>
          <ac:cxnSpMkLst>
            <pc:docMk/>
            <pc:sldMk cId="0" sldId="571"/>
            <ac:cxnSpMk id="11273" creationId="{00000000-0000-0000-0000-000000000000}"/>
          </ac:cxnSpMkLst>
        </pc:cxnChg>
      </pc:sldChg>
      <pc:sldChg chg="addSp modSp mod">
        <pc:chgData name="Hughes, Joseph D" userId="bd5f5bbf-fc0b-41ca-af42-bfb8d56f1f7b" providerId="ADAL" clId="{C67A0D07-8AED-A74E-B1BB-567FB2C22816}" dt="2023-01-06T15:00:35.456" v="129" actId="408"/>
        <pc:sldMkLst>
          <pc:docMk/>
          <pc:sldMk cId="0" sldId="572"/>
        </pc:sldMkLst>
        <pc:spChg chg="mod">
          <ac:chgData name="Hughes, Joseph D" userId="bd5f5bbf-fc0b-41ca-af42-bfb8d56f1f7b" providerId="ADAL" clId="{C67A0D07-8AED-A74E-B1BB-567FB2C22816}" dt="2023-01-06T14:59:40.322" v="117" actId="408"/>
          <ac:spMkLst>
            <pc:docMk/>
            <pc:sldMk cId="0" sldId="572"/>
            <ac:spMk id="12290" creationId="{00000000-0000-0000-0000-000000000000}"/>
          </ac:spMkLst>
        </pc:spChg>
        <pc:spChg chg="mod">
          <ac:chgData name="Hughes, Joseph D" userId="bd5f5bbf-fc0b-41ca-af42-bfb8d56f1f7b" providerId="ADAL" clId="{C67A0D07-8AED-A74E-B1BB-567FB2C22816}" dt="2023-01-06T15:00:16.970" v="127" actId="1076"/>
          <ac:spMkLst>
            <pc:docMk/>
            <pc:sldMk cId="0" sldId="572"/>
            <ac:spMk id="1229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4"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17" creationId="{00000000-0000-0000-0000-000000000000}"/>
          </ac:spMkLst>
        </pc:spChg>
        <pc:grpChg chg="add mod">
          <ac:chgData name="Hughes, Joseph D" userId="bd5f5bbf-fc0b-41ca-af42-bfb8d56f1f7b" providerId="ADAL" clId="{C67A0D07-8AED-A74E-B1BB-567FB2C22816}" dt="2023-01-06T15:00:35.456" v="129" actId="408"/>
          <ac:grpSpMkLst>
            <pc:docMk/>
            <pc:sldMk cId="0" sldId="572"/>
            <ac:grpSpMk id="4" creationId="{D46EB42C-C425-ACDD-9D64-CDBE87BFFC0C}"/>
          </ac:grpSpMkLst>
        </pc:grpChg>
        <pc:grpChg chg="mod">
          <ac:chgData name="Hughes, Joseph D" userId="bd5f5bbf-fc0b-41ca-af42-bfb8d56f1f7b" providerId="ADAL" clId="{C67A0D07-8AED-A74E-B1BB-567FB2C22816}" dt="2023-01-06T15:00:35.456" v="129" actId="408"/>
          <ac:grpSpMkLst>
            <pc:docMk/>
            <pc:sldMk cId="0" sldId="572"/>
            <ac:grpSpMk id="12" creationId="{00000000-0000-0000-0000-000000000000}"/>
          </ac:grpSpMkLst>
        </pc:grpChg>
        <pc:picChg chg="mod">
          <ac:chgData name="Hughes, Joseph D" userId="bd5f5bbf-fc0b-41ca-af42-bfb8d56f1f7b" providerId="ADAL" clId="{C67A0D07-8AED-A74E-B1BB-567FB2C22816}" dt="2023-01-06T15:00:35.456" v="129" actId="408"/>
          <ac:picMkLst>
            <pc:docMk/>
            <pc:sldMk cId="0" sldId="572"/>
            <ac:picMk id="3"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9"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1"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3" creationId="{D7AC93D4-189C-1743-BD37-E8DDB8091742}"/>
          </ac:picMkLst>
        </pc:picChg>
        <pc:picChg chg="mod">
          <ac:chgData name="Hughes, Joseph D" userId="bd5f5bbf-fc0b-41ca-af42-bfb8d56f1f7b" providerId="ADAL" clId="{C67A0D07-8AED-A74E-B1BB-567FB2C22816}" dt="2023-01-06T15:00:35.456" v="129" actId="408"/>
          <ac:picMkLst>
            <pc:docMk/>
            <pc:sldMk cId="0" sldId="572"/>
            <ac:picMk id="15" creationId="{36AFAACA-8294-594C-B981-82503463E09B}"/>
          </ac:picMkLst>
        </pc:picChg>
        <pc:picChg chg="mod">
          <ac:chgData name="Hughes, Joseph D" userId="bd5f5bbf-fc0b-41ca-af42-bfb8d56f1f7b" providerId="ADAL" clId="{C67A0D07-8AED-A74E-B1BB-567FB2C22816}" dt="2023-01-06T15:00:05.234" v="125" actId="1036"/>
          <ac:picMkLst>
            <pc:docMk/>
            <pc:sldMk cId="0" sldId="572"/>
            <ac:picMk id="16" creationId="{220E0A91-D24D-3B43-A43D-B3E11B1C58E2}"/>
          </ac:picMkLst>
        </pc:picChg>
        <pc:picChg chg="mod">
          <ac:chgData name="Hughes, Joseph D" userId="bd5f5bbf-fc0b-41ca-af42-bfb8d56f1f7b" providerId="ADAL" clId="{C67A0D07-8AED-A74E-B1BB-567FB2C22816}" dt="2023-01-06T15:00:35.456" v="129" actId="408"/>
          <ac:picMkLst>
            <pc:docMk/>
            <pc:sldMk cId="0" sldId="572"/>
            <ac:picMk id="17" creationId="{79AD72DD-23A6-1E4E-9DFE-11BE762B5C9E}"/>
          </ac:picMkLst>
        </pc:picChg>
        <pc:cxnChg chg="mod">
          <ac:chgData name="Hughes, Joseph D" userId="bd5f5bbf-fc0b-41ca-af42-bfb8d56f1f7b" providerId="ADAL" clId="{C67A0D07-8AED-A74E-B1BB-567FB2C22816}" dt="2023-01-06T15:00:35.456" v="129" actId="408"/>
          <ac:cxnSpMkLst>
            <pc:docMk/>
            <pc:sldMk cId="0" sldId="572"/>
            <ac:cxnSpMk id="3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8"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6"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7"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9"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2"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6" creationId="{00000000-0000-0000-0000-000000000000}"/>
          </ac:cxnSpMkLst>
        </pc:cxnChg>
      </pc:sldChg>
      <pc:sldChg chg="modSp mod">
        <pc:chgData name="Hughes, Joseph D" userId="bd5f5bbf-fc0b-41ca-af42-bfb8d56f1f7b" providerId="ADAL" clId="{C67A0D07-8AED-A74E-B1BB-567FB2C22816}" dt="2023-01-06T15:08:32.808" v="223" actId="1036"/>
        <pc:sldMkLst>
          <pc:docMk/>
          <pc:sldMk cId="0" sldId="573"/>
        </pc:sldMkLst>
        <pc:spChg chg="mod">
          <ac:chgData name="Hughes, Joseph D" userId="bd5f5bbf-fc0b-41ca-af42-bfb8d56f1f7b" providerId="ADAL" clId="{C67A0D07-8AED-A74E-B1BB-567FB2C22816}" dt="2023-01-06T15:08:21.976" v="217" actId="408"/>
          <ac:spMkLst>
            <pc:docMk/>
            <pc:sldMk cId="0" sldId="573"/>
            <ac:spMk id="9" creationId="{00000000-0000-0000-0000-000000000000}"/>
          </ac:spMkLst>
        </pc:spChg>
        <pc:spChg chg="mod">
          <ac:chgData name="Hughes, Joseph D" userId="bd5f5bbf-fc0b-41ca-af42-bfb8d56f1f7b" providerId="ADAL" clId="{C67A0D07-8AED-A74E-B1BB-567FB2C22816}" dt="2023-01-06T15:08:32.808" v="223" actId="1036"/>
          <ac:spMkLst>
            <pc:docMk/>
            <pc:sldMk cId="0" sldId="573"/>
            <ac:spMk id="13315" creationId="{00000000-0000-0000-0000-000000000000}"/>
          </ac:spMkLst>
        </pc:spChg>
        <pc:grpChg chg="mod">
          <ac:chgData name="Hughes, Joseph D" userId="bd5f5bbf-fc0b-41ca-af42-bfb8d56f1f7b" providerId="ADAL" clId="{C67A0D07-8AED-A74E-B1BB-567FB2C22816}" dt="2023-01-06T15:08:21.976" v="217" actId="408"/>
          <ac:grpSpMkLst>
            <pc:docMk/>
            <pc:sldMk cId="0" sldId="573"/>
            <ac:grpSpMk id="12" creationId="{00000000-0000-0000-0000-000000000000}"/>
          </ac:grpSpMkLst>
        </pc:grpChg>
        <pc:grpChg chg="mod">
          <ac:chgData name="Hughes, Joseph D" userId="bd5f5bbf-fc0b-41ca-af42-bfb8d56f1f7b" providerId="ADAL" clId="{C67A0D07-8AED-A74E-B1BB-567FB2C22816}" dt="2023-01-06T15:08:24.180" v="219" actId="1035"/>
          <ac:grpSpMkLst>
            <pc:docMk/>
            <pc:sldMk cId="0" sldId="573"/>
            <ac:grpSpMk id="14" creationId="{EC761D4D-6BBA-2343-A2E3-3DEFDC54BC1D}"/>
          </ac:grpSpMkLst>
        </pc:grpChg>
        <pc:picChg chg="mod">
          <ac:chgData name="Hughes, Joseph D" userId="bd5f5bbf-fc0b-41ca-af42-bfb8d56f1f7b" providerId="ADAL" clId="{C67A0D07-8AED-A74E-B1BB-567FB2C22816}" dt="2023-01-06T15:08:21.976" v="217" actId="408"/>
          <ac:picMkLst>
            <pc:docMk/>
            <pc:sldMk cId="0" sldId="573"/>
            <ac:picMk id="3"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5"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6" creationId="{94F7F4D9-43C0-9941-BFBF-349138DB9DC2}"/>
          </ac:picMkLst>
        </pc:picChg>
        <pc:picChg chg="mod">
          <ac:chgData name="Hughes, Joseph D" userId="bd5f5bbf-fc0b-41ca-af42-bfb8d56f1f7b" providerId="ADAL" clId="{C67A0D07-8AED-A74E-B1BB-567FB2C22816}" dt="2023-01-06T15:08:21.976" v="217" actId="408"/>
          <ac:picMkLst>
            <pc:docMk/>
            <pc:sldMk cId="0" sldId="573"/>
            <ac:picMk id="10"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11" creationId="{00000000-0000-0000-0000-000000000000}"/>
          </ac:picMkLst>
        </pc:picChg>
      </pc:sldChg>
      <pc:sldChg chg="modSp mod modNotes">
        <pc:chgData name="Hughes, Joseph D" userId="bd5f5bbf-fc0b-41ca-af42-bfb8d56f1f7b" providerId="ADAL" clId="{C67A0D07-8AED-A74E-B1BB-567FB2C22816}" dt="2023-01-06T15:04:54.606" v="188" actId="1036"/>
        <pc:sldMkLst>
          <pc:docMk/>
          <pc:sldMk cId="0" sldId="574"/>
        </pc:sldMkLst>
        <pc:spChg chg="mod">
          <ac:chgData name="Hughes, Joseph D" userId="bd5f5bbf-fc0b-41ca-af42-bfb8d56f1f7b" providerId="ADAL" clId="{C67A0D07-8AED-A74E-B1BB-567FB2C22816}" dt="2023-01-05T22:26:18.561" v="0"/>
          <ac:spMkLst>
            <pc:docMk/>
            <pc:sldMk cId="0" sldId="574"/>
            <ac:spMk id="11" creationId="{ACBA52FA-64CD-A644-96D1-35E8FEEC0501}"/>
          </ac:spMkLst>
        </pc:spChg>
        <pc:spChg chg="mod">
          <ac:chgData name="Hughes, Joseph D" userId="bd5f5bbf-fc0b-41ca-af42-bfb8d56f1f7b" providerId="ADAL" clId="{C67A0D07-8AED-A74E-B1BB-567FB2C22816}" dt="2023-01-05T22:26:18.561" v="0"/>
          <ac:spMkLst>
            <pc:docMk/>
            <pc:sldMk cId="0" sldId="574"/>
            <ac:spMk id="14" creationId="{103B184B-7594-8E49-B28B-FB7B29C5BACA}"/>
          </ac:spMkLst>
        </pc:spChg>
        <pc:spChg chg="mod">
          <ac:chgData name="Hughes, Joseph D" userId="bd5f5bbf-fc0b-41ca-af42-bfb8d56f1f7b" providerId="ADAL" clId="{C67A0D07-8AED-A74E-B1BB-567FB2C22816}" dt="2023-01-05T22:26:18.561" v="0"/>
          <ac:spMkLst>
            <pc:docMk/>
            <pc:sldMk cId="0" sldId="574"/>
            <ac:spMk id="14341" creationId="{00000000-0000-0000-0000-000000000000}"/>
          </ac:spMkLst>
        </pc:spChg>
        <pc:spChg chg="mod">
          <ac:chgData name="Hughes, Joseph D" userId="bd5f5bbf-fc0b-41ca-af42-bfb8d56f1f7b" providerId="ADAL" clId="{C67A0D07-8AED-A74E-B1BB-567FB2C22816}" dt="2023-01-05T22:26:18.561" v="0"/>
          <ac:spMkLst>
            <pc:docMk/>
            <pc:sldMk cId="0" sldId="574"/>
            <ac:spMk id="14342" creationId="{00000000-0000-0000-0000-000000000000}"/>
          </ac:spMkLst>
        </pc:spChg>
        <pc:spChg chg="mod">
          <ac:chgData name="Hughes, Joseph D" userId="bd5f5bbf-fc0b-41ca-af42-bfb8d56f1f7b" providerId="ADAL" clId="{C67A0D07-8AED-A74E-B1BB-567FB2C22816}" dt="2023-01-05T22:26:18.561" v="0"/>
          <ac:spMkLst>
            <pc:docMk/>
            <pc:sldMk cId="0" sldId="574"/>
            <ac:spMk id="14344" creationId="{00000000-0000-0000-0000-000000000000}"/>
          </ac:spMkLst>
        </pc:spChg>
        <pc:grpChg chg="mod">
          <ac:chgData name="Hughes, Joseph D" userId="bd5f5bbf-fc0b-41ca-af42-bfb8d56f1f7b" providerId="ADAL" clId="{C67A0D07-8AED-A74E-B1BB-567FB2C22816}" dt="2023-01-06T15:04:54.606" v="188" actId="1036"/>
          <ac:grpSpMkLst>
            <pc:docMk/>
            <pc:sldMk cId="0" sldId="574"/>
            <ac:grpSpMk id="16" creationId="{584562B5-C5E2-9040-9BE3-E116478E9BFC}"/>
          </ac:grpSpMkLst>
        </pc:grpChg>
        <pc:grpChg chg="mod">
          <ac:chgData name="Hughes, Joseph D" userId="bd5f5bbf-fc0b-41ca-af42-bfb8d56f1f7b" providerId="ADAL" clId="{C67A0D07-8AED-A74E-B1BB-567FB2C22816}" dt="2023-01-05T22:26:18.561" v="0"/>
          <ac:grpSpMkLst>
            <pc:docMk/>
            <pc:sldMk cId="0" sldId="574"/>
            <ac:grpSpMk id="23" creationId="{DB0EC866-E64A-2848-BCC2-ED62B237FE13}"/>
          </ac:grpSpMkLst>
        </pc:grpChg>
        <pc:grpChg chg="mod">
          <ac:chgData name="Hughes, Joseph D" userId="bd5f5bbf-fc0b-41ca-af42-bfb8d56f1f7b" providerId="ADAL" clId="{C67A0D07-8AED-A74E-B1BB-567FB2C22816}" dt="2023-01-06T15:04:48.757" v="185" actId="1036"/>
          <ac:grpSpMkLst>
            <pc:docMk/>
            <pc:sldMk cId="0" sldId="574"/>
            <ac:grpSpMk id="24" creationId="{436752C9-BF20-C34C-B951-DE0C5CF5C05C}"/>
          </ac:grpSpMkLst>
        </pc:grpChg>
        <pc:picChg chg="mod">
          <ac:chgData name="Hughes, Joseph D" userId="bd5f5bbf-fc0b-41ca-af42-bfb8d56f1f7b" providerId="ADAL" clId="{C67A0D07-8AED-A74E-B1BB-567FB2C22816}" dt="2023-01-05T22:26:18.561" v="0"/>
          <ac:picMkLst>
            <pc:docMk/>
            <pc:sldMk cId="0" sldId="574"/>
            <ac:picMk id="10" creationId="{CED6034B-5EA5-8F45-9C5D-42865E38046E}"/>
          </ac:picMkLst>
        </pc:picChg>
        <pc:picChg chg="mod">
          <ac:chgData name="Hughes, Joseph D" userId="bd5f5bbf-fc0b-41ca-af42-bfb8d56f1f7b" providerId="ADAL" clId="{C67A0D07-8AED-A74E-B1BB-567FB2C22816}" dt="2023-01-05T22:26:18.561" v="0"/>
          <ac:picMkLst>
            <pc:docMk/>
            <pc:sldMk cId="0" sldId="574"/>
            <ac:picMk id="20" creationId="{E67543A8-79E3-D340-82E8-7AB553A22610}"/>
          </ac:picMkLst>
        </pc:picChg>
        <pc:picChg chg="mod">
          <ac:chgData name="Hughes, Joseph D" userId="bd5f5bbf-fc0b-41ca-af42-bfb8d56f1f7b" providerId="ADAL" clId="{C67A0D07-8AED-A74E-B1BB-567FB2C22816}" dt="2023-01-05T22:26:18.561" v="0"/>
          <ac:picMkLst>
            <pc:docMk/>
            <pc:sldMk cId="0" sldId="574"/>
            <ac:picMk id="21" creationId="{472E00DE-6D7C-9B48-BE2E-DCC0E8F7B75D}"/>
          </ac:picMkLst>
        </pc:picChg>
      </pc:sldChg>
      <pc:sldChg chg="modSp mod">
        <pc:chgData name="Hughes, Joseph D" userId="bd5f5bbf-fc0b-41ca-af42-bfb8d56f1f7b" providerId="ADAL" clId="{C67A0D07-8AED-A74E-B1BB-567FB2C22816}" dt="2023-01-05T22:26:18.655" v="2" actId="27636"/>
        <pc:sldMkLst>
          <pc:docMk/>
          <pc:sldMk cId="0" sldId="576"/>
        </pc:sldMkLst>
        <pc:spChg chg="mod">
          <ac:chgData name="Hughes, Joseph D" userId="bd5f5bbf-fc0b-41ca-af42-bfb8d56f1f7b" providerId="ADAL" clId="{C67A0D07-8AED-A74E-B1BB-567FB2C22816}" dt="2023-01-05T22:26:18.655" v="2" actId="27636"/>
          <ac:spMkLst>
            <pc:docMk/>
            <pc:sldMk cId="0" sldId="576"/>
            <ac:spMk id="2" creationId="{00000000-0000-0000-0000-000000000000}"/>
          </ac:spMkLst>
        </pc:spChg>
      </pc:sldChg>
      <pc:sldChg chg="modSp mod">
        <pc:chgData name="Hughes, Joseph D" userId="bd5f5bbf-fc0b-41ca-af42-bfb8d56f1f7b" providerId="ADAL" clId="{C67A0D07-8AED-A74E-B1BB-567FB2C22816}" dt="2023-01-06T15:11:09.622" v="275" actId="20577"/>
        <pc:sldMkLst>
          <pc:docMk/>
          <pc:sldMk cId="0" sldId="577"/>
        </pc:sldMkLst>
        <pc:spChg chg="mod">
          <ac:chgData name="Hughes, Joseph D" userId="bd5f5bbf-fc0b-41ca-af42-bfb8d56f1f7b" providerId="ADAL" clId="{C67A0D07-8AED-A74E-B1BB-567FB2C22816}" dt="2023-01-06T14:49:17.599" v="102" actId="20577"/>
          <ac:spMkLst>
            <pc:docMk/>
            <pc:sldMk cId="0" sldId="577"/>
            <ac:spMk id="2" creationId="{00000000-0000-0000-0000-000000000000}"/>
          </ac:spMkLst>
        </pc:spChg>
        <pc:spChg chg="mod">
          <ac:chgData name="Hughes, Joseph D" userId="bd5f5bbf-fc0b-41ca-af42-bfb8d56f1f7b" providerId="ADAL" clId="{C67A0D07-8AED-A74E-B1BB-567FB2C22816}" dt="2023-01-06T15:11:09.622" v="275" actId="20577"/>
          <ac:spMkLst>
            <pc:docMk/>
            <pc:sldMk cId="0" sldId="577"/>
            <ac:spMk id="3" creationId="{00000000-0000-0000-0000-000000000000}"/>
          </ac:spMkLst>
        </pc:spChg>
      </pc:sldChg>
      <pc:sldChg chg="modSp mod">
        <pc:chgData name="Hughes, Joseph D" userId="bd5f5bbf-fc0b-41ca-af42-bfb8d56f1f7b" providerId="ADAL" clId="{C67A0D07-8AED-A74E-B1BB-567FB2C22816}" dt="2023-01-06T15:13:14.781" v="314" actId="20577"/>
        <pc:sldMkLst>
          <pc:docMk/>
          <pc:sldMk cId="0" sldId="578"/>
        </pc:sldMkLst>
        <pc:spChg chg="mod">
          <ac:chgData name="Hughes, Joseph D" userId="bd5f5bbf-fc0b-41ca-af42-bfb8d56f1f7b" providerId="ADAL" clId="{C67A0D07-8AED-A74E-B1BB-567FB2C22816}" dt="2023-01-06T15:13:14.781" v="314" actId="20577"/>
          <ac:spMkLst>
            <pc:docMk/>
            <pc:sldMk cId="0" sldId="578"/>
            <ac:spMk id="2" creationId="{00000000-0000-0000-0000-000000000000}"/>
          </ac:spMkLst>
        </pc:spChg>
        <pc:spChg chg="mod">
          <ac:chgData name="Hughes, Joseph D" userId="bd5f5bbf-fc0b-41ca-af42-bfb8d56f1f7b" providerId="ADAL" clId="{C67A0D07-8AED-A74E-B1BB-567FB2C22816}" dt="2023-01-06T15:12:48.976" v="284" actId="1076"/>
          <ac:spMkLst>
            <pc:docMk/>
            <pc:sldMk cId="0" sldId="578"/>
            <ac:spMk id="5" creationId="{00000000-0000-0000-0000-000000000000}"/>
          </ac:spMkLst>
        </pc:spChg>
        <pc:spChg chg="mod">
          <ac:chgData name="Hughes, Joseph D" userId="bd5f5bbf-fc0b-41ca-af42-bfb8d56f1f7b" providerId="ADAL" clId="{C67A0D07-8AED-A74E-B1BB-567FB2C22816}" dt="2023-01-05T22:26:18.561" v="0"/>
          <ac:spMkLst>
            <pc:docMk/>
            <pc:sldMk cId="0" sldId="578"/>
            <ac:spMk id="18434" creationId="{00000000-0000-0000-0000-000000000000}"/>
          </ac:spMkLst>
        </pc:spChg>
      </pc:sldChg>
      <pc:sldChg chg="modSp">
        <pc:chgData name="Hughes, Joseph D" userId="bd5f5bbf-fc0b-41ca-af42-bfb8d56f1f7b" providerId="ADAL" clId="{C67A0D07-8AED-A74E-B1BB-567FB2C22816}" dt="2023-01-05T22:26:18.561" v="0"/>
        <pc:sldMkLst>
          <pc:docMk/>
          <pc:sldMk cId="3529956039" sldId="579"/>
        </pc:sldMkLst>
        <pc:spChg chg="mod">
          <ac:chgData name="Hughes, Joseph D" userId="bd5f5bbf-fc0b-41ca-af42-bfb8d56f1f7b" providerId="ADAL" clId="{C67A0D07-8AED-A74E-B1BB-567FB2C22816}" dt="2023-01-05T22:26:18.561" v="0"/>
          <ac:spMkLst>
            <pc:docMk/>
            <pc:sldMk cId="3529956039" sldId="579"/>
            <ac:spMk id="5" creationId="{A3AE2908-36AF-E746-9DF9-03CE053D41E1}"/>
          </ac:spMkLst>
        </pc:spChg>
        <pc:spChg chg="mod">
          <ac:chgData name="Hughes, Joseph D" userId="bd5f5bbf-fc0b-41ca-af42-bfb8d56f1f7b" providerId="ADAL" clId="{C67A0D07-8AED-A74E-B1BB-567FB2C22816}" dt="2023-01-05T22:26:18.561" v="0"/>
          <ac:spMkLst>
            <pc:docMk/>
            <pc:sldMk cId="3529956039" sldId="579"/>
            <ac:spMk id="6" creationId="{00000000-0000-0000-0000-000000000000}"/>
          </ac:spMkLst>
        </pc:spChg>
        <pc:spChg chg="mod">
          <ac:chgData name="Hughes, Joseph D" userId="bd5f5bbf-fc0b-41ca-af42-bfb8d56f1f7b" providerId="ADAL" clId="{C67A0D07-8AED-A74E-B1BB-567FB2C22816}" dt="2023-01-05T22:26:18.561" v="0"/>
          <ac:spMkLst>
            <pc:docMk/>
            <pc:sldMk cId="3529956039" sldId="579"/>
            <ac:spMk id="7" creationId="{00000000-0000-0000-0000-000000000000}"/>
          </ac:spMkLst>
        </pc:spChg>
      </pc:sldChg>
      <pc:sldChg chg="modSp mod">
        <pc:chgData name="Hughes, Joseph D" userId="bd5f5bbf-fc0b-41ca-af42-bfb8d56f1f7b" providerId="ADAL" clId="{C67A0D07-8AED-A74E-B1BB-567FB2C22816}" dt="2023-01-06T15:06:20.700" v="205" actId="1036"/>
        <pc:sldMkLst>
          <pc:docMk/>
          <pc:sldMk cId="1443141517" sldId="580"/>
        </pc:sldMkLst>
        <pc:spChg chg="mod">
          <ac:chgData name="Hughes, Joseph D" userId="bd5f5bbf-fc0b-41ca-af42-bfb8d56f1f7b" providerId="ADAL" clId="{C67A0D07-8AED-A74E-B1BB-567FB2C22816}" dt="2023-01-06T15:06:00.756" v="192" actId="408"/>
          <ac:spMkLst>
            <pc:docMk/>
            <pc:sldMk cId="1443141517" sldId="580"/>
            <ac:spMk id="7" creationId="{7A32D6E9-CBAB-064F-A029-7714C9118BA0}"/>
          </ac:spMkLst>
        </pc:spChg>
        <pc:grpChg chg="mod">
          <ac:chgData name="Hughes, Joseph D" userId="bd5f5bbf-fc0b-41ca-af42-bfb8d56f1f7b" providerId="ADAL" clId="{C67A0D07-8AED-A74E-B1BB-567FB2C22816}" dt="2023-01-06T15:06:20.700" v="205" actId="1036"/>
          <ac:grpSpMkLst>
            <pc:docMk/>
            <pc:sldMk cId="1443141517" sldId="580"/>
            <ac:grpSpMk id="11" creationId="{D04EBC2D-BA7E-8E46-9601-B2AB2AFBDE91}"/>
          </ac:grpSpMkLst>
        </pc:grpChg>
        <pc:picChg chg="mod">
          <ac:chgData name="Hughes, Joseph D" userId="bd5f5bbf-fc0b-41ca-af42-bfb8d56f1f7b" providerId="ADAL" clId="{C67A0D07-8AED-A74E-B1BB-567FB2C22816}" dt="2023-01-06T15:06:18.509" v="203" actId="408"/>
          <ac:picMkLst>
            <pc:docMk/>
            <pc:sldMk cId="1443141517" sldId="580"/>
            <ac:picMk id="8" creationId="{54A9E2B0-0209-BA4C-8485-7E0CF80F03BC}"/>
          </ac:picMkLst>
        </pc:picChg>
        <pc:picChg chg="mod">
          <ac:chgData name="Hughes, Joseph D" userId="bd5f5bbf-fc0b-41ca-af42-bfb8d56f1f7b" providerId="ADAL" clId="{C67A0D07-8AED-A74E-B1BB-567FB2C22816}" dt="2023-01-06T15:06:18.509" v="203" actId="408"/>
          <ac:picMkLst>
            <pc:docMk/>
            <pc:sldMk cId="1443141517" sldId="580"/>
            <ac:picMk id="10" creationId="{A46944CB-5C74-E34D-A7AB-387DDCBB5A5C}"/>
          </ac:picMkLst>
        </pc:picChg>
      </pc:sldChg>
      <pc:sldChg chg="modSp">
        <pc:chgData name="Hughes, Joseph D" userId="bd5f5bbf-fc0b-41ca-af42-bfb8d56f1f7b" providerId="ADAL" clId="{C67A0D07-8AED-A74E-B1BB-567FB2C22816}" dt="2023-01-05T22:26:18.561" v="0"/>
        <pc:sldMkLst>
          <pc:docMk/>
          <pc:sldMk cId="1112564220" sldId="581"/>
        </pc:sldMkLst>
        <pc:spChg chg="mod">
          <ac:chgData name="Hughes, Joseph D" userId="bd5f5bbf-fc0b-41ca-af42-bfb8d56f1f7b" providerId="ADAL" clId="{C67A0D07-8AED-A74E-B1BB-567FB2C22816}" dt="2023-01-05T22:26:18.561" v="0"/>
          <ac:spMkLst>
            <pc:docMk/>
            <pc:sldMk cId="1112564220" sldId="581"/>
            <ac:spMk id="5" creationId="{00000000-0000-0000-0000-000000000000}"/>
          </ac:spMkLst>
        </pc:spChg>
        <pc:picChg chg="mod">
          <ac:chgData name="Hughes, Joseph D" userId="bd5f5bbf-fc0b-41ca-af42-bfb8d56f1f7b" providerId="ADAL" clId="{C67A0D07-8AED-A74E-B1BB-567FB2C22816}" dt="2023-01-05T22:26:18.561" v="0"/>
          <ac:picMkLst>
            <pc:docMk/>
            <pc:sldMk cId="1112564220" sldId="581"/>
            <ac:picMk id="9" creationId="{00000000-0000-0000-0000-000000000000}"/>
          </ac:picMkLst>
        </pc:picChg>
      </pc:sldChg>
      <pc:sldChg chg="modSp">
        <pc:chgData name="Hughes, Joseph D" userId="bd5f5bbf-fc0b-41ca-af42-bfb8d56f1f7b" providerId="ADAL" clId="{C67A0D07-8AED-A74E-B1BB-567FB2C22816}" dt="2023-01-05T22:26:18.561" v="0"/>
        <pc:sldMkLst>
          <pc:docMk/>
          <pc:sldMk cId="116596551" sldId="582"/>
        </pc:sldMkLst>
        <pc:spChg chg="mod">
          <ac:chgData name="Hughes, Joseph D" userId="bd5f5bbf-fc0b-41ca-af42-bfb8d56f1f7b" providerId="ADAL" clId="{C67A0D07-8AED-A74E-B1BB-567FB2C22816}" dt="2023-01-05T22:26:18.561" v="0"/>
          <ac:spMkLst>
            <pc:docMk/>
            <pc:sldMk cId="116596551" sldId="582"/>
            <ac:spMk id="5" creationId="{00000000-0000-0000-0000-000000000000}"/>
          </ac:spMkLst>
        </pc:spChg>
        <pc:picChg chg="mod">
          <ac:chgData name="Hughes, Joseph D" userId="bd5f5bbf-fc0b-41ca-af42-bfb8d56f1f7b" providerId="ADAL" clId="{C67A0D07-8AED-A74E-B1BB-567FB2C22816}" dt="2023-01-05T22:26:18.561" v="0"/>
          <ac:picMkLst>
            <pc:docMk/>
            <pc:sldMk cId="116596551" sldId="582"/>
            <ac:picMk id="6" creationId="{00000000-0000-0000-0000-000000000000}"/>
          </ac:picMkLst>
        </pc:picChg>
        <pc:picChg chg="mod">
          <ac:chgData name="Hughes, Joseph D" userId="bd5f5bbf-fc0b-41ca-af42-bfb8d56f1f7b" providerId="ADAL" clId="{C67A0D07-8AED-A74E-B1BB-567FB2C22816}" dt="2023-01-05T22:26:18.561" v="0"/>
          <ac:picMkLst>
            <pc:docMk/>
            <pc:sldMk cId="116596551" sldId="582"/>
            <ac:picMk id="7" creationId="{00000000-0000-0000-0000-000000000000}"/>
          </ac:picMkLst>
        </pc:picChg>
      </pc:sldChg>
      <pc:sldChg chg="modSp">
        <pc:chgData name="Hughes, Joseph D" userId="bd5f5bbf-fc0b-41ca-af42-bfb8d56f1f7b" providerId="ADAL" clId="{C67A0D07-8AED-A74E-B1BB-567FB2C22816}" dt="2023-01-05T22:26:18.561" v="0"/>
        <pc:sldMkLst>
          <pc:docMk/>
          <pc:sldMk cId="2718887773" sldId="583"/>
        </pc:sldMkLst>
        <pc:spChg chg="mod">
          <ac:chgData name="Hughes, Joseph D" userId="bd5f5bbf-fc0b-41ca-af42-bfb8d56f1f7b" providerId="ADAL" clId="{C67A0D07-8AED-A74E-B1BB-567FB2C22816}" dt="2023-01-05T22:26:18.561" v="0"/>
          <ac:spMkLst>
            <pc:docMk/>
            <pc:sldMk cId="2718887773" sldId="583"/>
            <ac:spMk id="7" creationId="{7A32D6E9-CBAB-064F-A029-7714C9118BA0}"/>
          </ac:spMkLst>
        </pc:spChg>
        <pc:picChg chg="mod">
          <ac:chgData name="Hughes, Joseph D" userId="bd5f5bbf-fc0b-41ca-af42-bfb8d56f1f7b" providerId="ADAL" clId="{C67A0D07-8AED-A74E-B1BB-567FB2C22816}" dt="2023-01-05T22:26:18.561" v="0"/>
          <ac:picMkLst>
            <pc:docMk/>
            <pc:sldMk cId="2718887773" sldId="583"/>
            <ac:picMk id="5" creationId="{00000000-0000-0000-0000-000000000000}"/>
          </ac:picMkLst>
        </pc:picChg>
        <pc:picChg chg="mod">
          <ac:chgData name="Hughes, Joseph D" userId="bd5f5bbf-fc0b-41ca-af42-bfb8d56f1f7b" providerId="ADAL" clId="{C67A0D07-8AED-A74E-B1BB-567FB2C22816}" dt="2023-01-05T22:26:18.561" v="0"/>
          <ac:picMkLst>
            <pc:docMk/>
            <pc:sldMk cId="2718887773" sldId="583"/>
            <ac:picMk id="6" creationId="{00000000-0000-0000-0000-000000000000}"/>
          </ac:picMkLst>
        </pc:picChg>
      </pc:sldChg>
      <pc:sldChg chg="modSp mod">
        <pc:chgData name="Hughes, Joseph D" userId="bd5f5bbf-fc0b-41ca-af42-bfb8d56f1f7b" providerId="ADAL" clId="{C67A0D07-8AED-A74E-B1BB-567FB2C22816}" dt="2023-01-06T15:12:10.339" v="281" actId="14100"/>
        <pc:sldMkLst>
          <pc:docMk/>
          <pc:sldMk cId="2223409433" sldId="584"/>
        </pc:sldMkLst>
        <pc:spChg chg="mod">
          <ac:chgData name="Hughes, Joseph D" userId="bd5f5bbf-fc0b-41ca-af42-bfb8d56f1f7b" providerId="ADAL" clId="{C67A0D07-8AED-A74E-B1BB-567FB2C22816}" dt="2023-01-06T15:11:49.088" v="278" actId="20577"/>
          <ac:spMkLst>
            <pc:docMk/>
            <pc:sldMk cId="2223409433" sldId="584"/>
            <ac:spMk id="2" creationId="{00000000-0000-0000-0000-000000000000}"/>
          </ac:spMkLst>
        </pc:spChg>
        <pc:spChg chg="mod">
          <ac:chgData name="Hughes, Joseph D" userId="bd5f5bbf-fc0b-41ca-af42-bfb8d56f1f7b" providerId="ADAL" clId="{C67A0D07-8AED-A74E-B1BB-567FB2C22816}" dt="2023-01-06T15:12:10.339" v="281" actId="14100"/>
          <ac:spMkLst>
            <pc:docMk/>
            <pc:sldMk cId="2223409433" sldId="584"/>
            <ac:spMk id="7" creationId="{7A32D6E9-CBAB-064F-A029-7714C9118BA0}"/>
          </ac:spMkLst>
        </pc:spChg>
        <pc:picChg chg="mod">
          <ac:chgData name="Hughes, Joseph D" userId="bd5f5bbf-fc0b-41ca-af42-bfb8d56f1f7b" providerId="ADAL" clId="{C67A0D07-8AED-A74E-B1BB-567FB2C22816}" dt="2023-01-05T22:26:18.561" v="0"/>
          <ac:picMkLst>
            <pc:docMk/>
            <pc:sldMk cId="2223409433" sldId="584"/>
            <ac:picMk id="3" creationId="{7C4552E1-95A4-0B48-82DC-534E4AA8BBC9}"/>
          </ac:picMkLst>
        </pc:picChg>
      </pc:sldChg>
      <pc:sldChg chg="modSp new mod">
        <pc:chgData name="Hughes, Joseph D" userId="bd5f5bbf-fc0b-41ca-af42-bfb8d56f1f7b" providerId="ADAL" clId="{C67A0D07-8AED-A74E-B1BB-567FB2C22816}" dt="2023-01-05T22:27:38.006" v="100" actId="20577"/>
        <pc:sldMkLst>
          <pc:docMk/>
          <pc:sldMk cId="302322613" sldId="587"/>
        </pc:sldMkLst>
        <pc:spChg chg="mod">
          <ac:chgData name="Hughes, Joseph D" userId="bd5f5bbf-fc0b-41ca-af42-bfb8d56f1f7b" providerId="ADAL" clId="{C67A0D07-8AED-A74E-B1BB-567FB2C22816}" dt="2023-01-05T22:27:15.448" v="34" actId="20577"/>
          <ac:spMkLst>
            <pc:docMk/>
            <pc:sldMk cId="302322613" sldId="587"/>
            <ac:spMk id="2" creationId="{D7BACF44-C8FF-43AD-C284-231CECB390E4}"/>
          </ac:spMkLst>
        </pc:spChg>
        <pc:spChg chg="mod">
          <ac:chgData name="Hughes, Joseph D" userId="bd5f5bbf-fc0b-41ca-af42-bfb8d56f1f7b" providerId="ADAL" clId="{C67A0D07-8AED-A74E-B1BB-567FB2C22816}" dt="2023-01-05T22:27:38.006" v="100" actId="20577"/>
          <ac:spMkLst>
            <pc:docMk/>
            <pc:sldMk cId="302322613" sldId="587"/>
            <ac:spMk id="3" creationId="{CD9E3B8D-C8FA-A13E-C596-4F04F9D2879D}"/>
          </ac:spMkLst>
        </pc:spChg>
      </pc:sldChg>
      <pc:sldChg chg="addSp modSp new mod">
        <pc:chgData name="Hughes, Joseph D" userId="bd5f5bbf-fc0b-41ca-af42-bfb8d56f1f7b" providerId="ADAL" clId="{C67A0D07-8AED-A74E-B1BB-567FB2C22816}" dt="2023-01-06T15:02:23.557" v="168" actId="465"/>
        <pc:sldMkLst>
          <pc:docMk/>
          <pc:sldMk cId="1250119428" sldId="588"/>
        </pc:sldMkLst>
        <pc:spChg chg="mod">
          <ac:chgData name="Hughes, Joseph D" userId="bd5f5bbf-fc0b-41ca-af42-bfb8d56f1f7b" providerId="ADAL" clId="{C67A0D07-8AED-A74E-B1BB-567FB2C22816}" dt="2023-01-06T15:01:10.981" v="157" actId="20577"/>
          <ac:spMkLst>
            <pc:docMk/>
            <pc:sldMk cId="1250119428" sldId="588"/>
            <ac:spMk id="2" creationId="{4A571514-44BB-FFC7-FA26-4F6450C2FBAB}"/>
          </ac:spMkLst>
        </pc:spChg>
        <pc:spChg chg="add mod">
          <ac:chgData name="Hughes, Joseph D" userId="bd5f5bbf-fc0b-41ca-af42-bfb8d56f1f7b" providerId="ADAL" clId="{C67A0D07-8AED-A74E-B1BB-567FB2C22816}" dt="2023-01-06T15:02:23.557" v="168" actId="465"/>
          <ac:spMkLst>
            <pc:docMk/>
            <pc:sldMk cId="1250119428" sldId="588"/>
            <ac:spMk id="3" creationId="{5A0CEA0E-7E7C-553F-148E-71F64F4D7059}"/>
          </ac:spMkLst>
        </pc:spChg>
        <pc:spChg chg="mod">
          <ac:chgData name="Hughes, Joseph D" userId="bd5f5bbf-fc0b-41ca-af42-bfb8d56f1f7b" providerId="ADAL" clId="{C67A0D07-8AED-A74E-B1BB-567FB2C22816}" dt="2023-01-06T15:01:53.346" v="161"/>
          <ac:spMkLst>
            <pc:docMk/>
            <pc:sldMk cId="1250119428" sldId="588"/>
            <ac:spMk id="9" creationId="{9F820231-F954-F8FB-6BFB-CB83493898E7}"/>
          </ac:spMkLst>
        </pc:spChg>
        <pc:spChg chg="mod">
          <ac:chgData name="Hughes, Joseph D" userId="bd5f5bbf-fc0b-41ca-af42-bfb8d56f1f7b" providerId="ADAL" clId="{C67A0D07-8AED-A74E-B1BB-567FB2C22816}" dt="2023-01-06T15:01:53.346" v="161"/>
          <ac:spMkLst>
            <pc:docMk/>
            <pc:sldMk cId="1250119428" sldId="588"/>
            <ac:spMk id="10" creationId="{DD02CA00-B2E0-F3BC-9BCA-96914175E81B}"/>
          </ac:spMkLst>
        </pc:spChg>
        <pc:spChg chg="mod">
          <ac:chgData name="Hughes, Joseph D" userId="bd5f5bbf-fc0b-41ca-af42-bfb8d56f1f7b" providerId="ADAL" clId="{C67A0D07-8AED-A74E-B1BB-567FB2C22816}" dt="2023-01-06T15:01:53.346" v="161"/>
          <ac:spMkLst>
            <pc:docMk/>
            <pc:sldMk cId="1250119428" sldId="588"/>
            <ac:spMk id="11" creationId="{1E33BC93-C889-440F-2B97-B9AF0DDF6822}"/>
          </ac:spMkLst>
        </pc:spChg>
        <pc:spChg chg="mod">
          <ac:chgData name="Hughes, Joseph D" userId="bd5f5bbf-fc0b-41ca-af42-bfb8d56f1f7b" providerId="ADAL" clId="{C67A0D07-8AED-A74E-B1BB-567FB2C22816}" dt="2023-01-06T15:01:53.346" v="161"/>
          <ac:spMkLst>
            <pc:docMk/>
            <pc:sldMk cId="1250119428" sldId="588"/>
            <ac:spMk id="12" creationId="{EFCC8862-D311-D0F5-0432-07F48BB5F122}"/>
          </ac:spMkLst>
        </pc:spChg>
        <pc:spChg chg="mod">
          <ac:chgData name="Hughes, Joseph D" userId="bd5f5bbf-fc0b-41ca-af42-bfb8d56f1f7b" providerId="ADAL" clId="{C67A0D07-8AED-A74E-B1BB-567FB2C22816}" dt="2023-01-06T15:01:53.346" v="161"/>
          <ac:spMkLst>
            <pc:docMk/>
            <pc:sldMk cId="1250119428" sldId="588"/>
            <ac:spMk id="13" creationId="{F5E66816-65E8-DB07-5DC7-4647EAF155FA}"/>
          </ac:spMkLst>
        </pc:spChg>
        <pc:spChg chg="mod">
          <ac:chgData name="Hughes, Joseph D" userId="bd5f5bbf-fc0b-41ca-af42-bfb8d56f1f7b" providerId="ADAL" clId="{C67A0D07-8AED-A74E-B1BB-567FB2C22816}" dt="2023-01-06T15:01:53.346" v="161"/>
          <ac:spMkLst>
            <pc:docMk/>
            <pc:sldMk cId="1250119428" sldId="588"/>
            <ac:spMk id="14" creationId="{686038D9-87AB-7D2A-D2F9-507CBCCFFAD6}"/>
          </ac:spMkLst>
        </pc:spChg>
        <pc:spChg chg="mod">
          <ac:chgData name="Hughes, Joseph D" userId="bd5f5bbf-fc0b-41ca-af42-bfb8d56f1f7b" providerId="ADAL" clId="{C67A0D07-8AED-A74E-B1BB-567FB2C22816}" dt="2023-01-06T15:01:53.346" v="161"/>
          <ac:spMkLst>
            <pc:docMk/>
            <pc:sldMk cId="1250119428" sldId="588"/>
            <ac:spMk id="15" creationId="{C82CBBED-11C8-C66D-0EE5-D587913BED6A}"/>
          </ac:spMkLst>
        </pc:spChg>
        <pc:spChg chg="mod">
          <ac:chgData name="Hughes, Joseph D" userId="bd5f5bbf-fc0b-41ca-af42-bfb8d56f1f7b" providerId="ADAL" clId="{C67A0D07-8AED-A74E-B1BB-567FB2C22816}" dt="2023-01-06T15:01:53.346" v="161"/>
          <ac:spMkLst>
            <pc:docMk/>
            <pc:sldMk cId="1250119428" sldId="588"/>
            <ac:spMk id="16" creationId="{238F007A-B7CB-C6CE-A573-43D3DA5D7092}"/>
          </ac:spMkLst>
        </pc:spChg>
        <pc:grpChg chg="add mod">
          <ac:chgData name="Hughes, Joseph D" userId="bd5f5bbf-fc0b-41ca-af42-bfb8d56f1f7b" providerId="ADAL" clId="{C67A0D07-8AED-A74E-B1BB-567FB2C22816}" dt="2023-01-06T15:02:23.557" v="168" actId="465"/>
          <ac:grpSpMkLst>
            <pc:docMk/>
            <pc:sldMk cId="1250119428" sldId="588"/>
            <ac:grpSpMk id="4" creationId="{4E7F26E8-DA4E-F53C-E0B5-5258953D7979}"/>
          </ac:grpSpMkLst>
        </pc:grpChg>
        <pc:grpChg chg="mod">
          <ac:chgData name="Hughes, Joseph D" userId="bd5f5bbf-fc0b-41ca-af42-bfb8d56f1f7b" providerId="ADAL" clId="{C67A0D07-8AED-A74E-B1BB-567FB2C22816}" dt="2023-01-06T15:01:53.346" v="161"/>
          <ac:grpSpMkLst>
            <pc:docMk/>
            <pc:sldMk cId="1250119428" sldId="588"/>
            <ac:grpSpMk id="5" creationId="{880A1704-6631-F5ED-52F5-1C9B212651E1}"/>
          </ac:grpSpMkLst>
        </pc:grpChg>
        <pc:grpChg chg="mod">
          <ac:chgData name="Hughes, Joseph D" userId="bd5f5bbf-fc0b-41ca-af42-bfb8d56f1f7b" providerId="ADAL" clId="{C67A0D07-8AED-A74E-B1BB-567FB2C22816}" dt="2023-01-06T15:01:53.346" v="161"/>
          <ac:grpSpMkLst>
            <pc:docMk/>
            <pc:sldMk cId="1250119428" sldId="588"/>
            <ac:grpSpMk id="6" creationId="{EC7391B6-1B60-23E6-C680-48D37EEB090E}"/>
          </ac:grpSpMkLst>
        </pc:grpChg>
        <pc:picChg chg="add mod">
          <ac:chgData name="Hughes, Joseph D" userId="bd5f5bbf-fc0b-41ca-af42-bfb8d56f1f7b" providerId="ADAL" clId="{C67A0D07-8AED-A74E-B1BB-567FB2C22816}" dt="2023-01-06T15:02:23.557" v="168" actId="465"/>
          <ac:picMkLst>
            <pc:docMk/>
            <pc:sldMk cId="1250119428" sldId="588"/>
            <ac:picMk id="17" creationId="{D1CF6B3F-0988-E539-2776-1C4F9B74C504}"/>
          </ac:picMkLst>
        </pc:picChg>
        <pc:cxnChg chg="mod">
          <ac:chgData name="Hughes, Joseph D" userId="bd5f5bbf-fc0b-41ca-af42-bfb8d56f1f7b" providerId="ADAL" clId="{C67A0D07-8AED-A74E-B1BB-567FB2C22816}" dt="2023-01-06T15:01:53.346" v="161"/>
          <ac:cxnSpMkLst>
            <pc:docMk/>
            <pc:sldMk cId="1250119428" sldId="588"/>
            <ac:cxnSpMk id="7" creationId="{5A040EDE-C627-C262-BA0F-FE47039C424F}"/>
          </ac:cxnSpMkLst>
        </pc:cxnChg>
        <pc:cxnChg chg="mod">
          <ac:chgData name="Hughes, Joseph D" userId="bd5f5bbf-fc0b-41ca-af42-bfb8d56f1f7b" providerId="ADAL" clId="{C67A0D07-8AED-A74E-B1BB-567FB2C22816}" dt="2023-01-06T15:01:53.346" v="161"/>
          <ac:cxnSpMkLst>
            <pc:docMk/>
            <pc:sldMk cId="1250119428" sldId="588"/>
            <ac:cxnSpMk id="8" creationId="{BB780A19-5B65-1D27-3E2F-DF8AD8E5588E}"/>
          </ac:cxnSpMkLst>
        </pc:cxnChg>
      </pc:sldChg>
      <pc:sldMasterChg chg="addSp delSp modSp mod modSldLayout">
        <pc:chgData name="Hughes, Joseph D" userId="bd5f5bbf-fc0b-41ca-af42-bfb8d56f1f7b" providerId="ADAL" clId="{C67A0D07-8AED-A74E-B1BB-567FB2C22816}" dt="2023-01-05T22:26:49.347" v="7"/>
        <pc:sldMasterMkLst>
          <pc:docMk/>
          <pc:sldMasterMk cId="0" sldId="2147483888"/>
        </pc:sldMasterMkLst>
        <pc:spChg chg="mod">
          <ac:chgData name="Hughes, Joseph D" userId="bd5f5bbf-fc0b-41ca-af42-bfb8d56f1f7b" providerId="ADAL" clId="{C67A0D07-8AED-A74E-B1BB-567FB2C22816}" dt="2023-01-05T22:26:18.561" v="0"/>
          <ac:spMkLst>
            <pc:docMk/>
            <pc:sldMasterMk cId="0" sldId="2147483888"/>
            <ac:spMk id="1026" creationId="{00000000-0000-0000-0000-000000000000}"/>
          </ac:spMkLst>
        </pc:spChg>
        <pc:spChg chg="mod">
          <ac:chgData name="Hughes, Joseph D" userId="bd5f5bbf-fc0b-41ca-af42-bfb8d56f1f7b" providerId="ADAL" clId="{C67A0D07-8AED-A74E-B1BB-567FB2C22816}" dt="2023-01-05T22:26:18.561" v="0"/>
          <ac:spMkLst>
            <pc:docMk/>
            <pc:sldMasterMk cId="0" sldId="2147483888"/>
            <ac:spMk id="1027" creationId="{00000000-0000-0000-0000-000000000000}"/>
          </ac:spMkLst>
        </pc:spChg>
        <pc:picChg chg="add mod">
          <ac:chgData name="Hughes, Joseph D" userId="bd5f5bbf-fc0b-41ca-af42-bfb8d56f1f7b" providerId="ADAL" clId="{C67A0D07-8AED-A74E-B1BB-567FB2C22816}" dt="2023-01-05T22:26:39.462" v="5" actId="1076"/>
          <ac:picMkLst>
            <pc:docMk/>
            <pc:sldMasterMk cId="0" sldId="2147483888"/>
            <ac:picMk id="2" creationId="{AEE40C25-7DC3-42DD-9216-572EC3FD06C1}"/>
          </ac:picMkLst>
        </pc:picChg>
        <pc:picChg chg="del mod">
          <ac:chgData name="Hughes, Joseph D" userId="bd5f5bbf-fc0b-41ca-af42-bfb8d56f1f7b" providerId="ADAL" clId="{C67A0D07-8AED-A74E-B1BB-567FB2C22816}" dt="2023-01-05T22:26:33.533" v="3" actId="478"/>
          <ac:picMkLst>
            <pc:docMk/>
            <pc:sldMasterMk cId="0" sldId="2147483888"/>
            <ac:picMk id="1028" creationId="{00000000-0000-0000-0000-000000000000}"/>
          </ac:picMkLst>
        </pc:picChg>
        <pc:sldLayoutChg chg="modSp">
          <pc:chgData name="Hughes, Joseph D" userId="bd5f5bbf-fc0b-41ca-af42-bfb8d56f1f7b" providerId="ADAL" clId="{C67A0D07-8AED-A74E-B1BB-567FB2C22816}" dt="2023-01-05T22:26:18.561" v="0"/>
          <pc:sldLayoutMkLst>
            <pc:docMk/>
            <pc:sldMasterMk cId="0" sldId="2147483648"/>
            <pc:sldLayoutMk cId="2033810452" sldId="2147483878"/>
          </pc:sldLayoutMkLst>
          <pc:spChg chg="mod">
            <ac:chgData name="Hughes, Joseph D" userId="bd5f5bbf-fc0b-41ca-af42-bfb8d56f1f7b" providerId="ADAL" clId="{C67A0D07-8AED-A74E-B1BB-567FB2C22816}" dt="2023-01-05T22:26:18.561" v="0"/>
            <ac:spMkLst>
              <pc:docMk/>
              <pc:sldMasterMk cId="0" sldId="2147483648"/>
              <pc:sldLayoutMk cId="2033810452" sldId="2147483878"/>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033810452" sldId="2147483878"/>
              <ac:spMk id="3"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81306774" sldId="2147483879"/>
          </pc:sldLayoutMkLst>
          <pc:spChg chg="mod">
            <ac:chgData name="Hughes, Joseph D" userId="bd5f5bbf-fc0b-41ca-af42-bfb8d56f1f7b" providerId="ADAL" clId="{C67A0D07-8AED-A74E-B1BB-567FB2C22816}" dt="2023-01-05T22:26:18.561" v="0"/>
            <ac:spMkLst>
              <pc:docMk/>
              <pc:sldMasterMk cId="0" sldId="2147483648"/>
              <pc:sldLayoutMk cId="2781306774" sldId="2147483879"/>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81306774" sldId="2147483879"/>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3642106940" sldId="2147483880"/>
          </pc:sldLayoutMkLst>
          <pc:spChg chg="mod">
            <ac:chgData name="Hughes, Joseph D" userId="bd5f5bbf-fc0b-41ca-af42-bfb8d56f1f7b" providerId="ADAL" clId="{C67A0D07-8AED-A74E-B1BB-567FB2C22816}" dt="2023-01-05T22:26:18.561" v="0"/>
            <ac:spMkLst>
              <pc:docMk/>
              <pc:sldMasterMk cId="0" sldId="2147483648"/>
              <pc:sldLayoutMk cId="3642106940" sldId="2147483880"/>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5"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6"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432597678" sldId="2147483883"/>
          </pc:sldLayoutMkLst>
          <pc:spChg chg="mod">
            <ac:chgData name="Hughes, Joseph D" userId="bd5f5bbf-fc0b-41ca-af42-bfb8d56f1f7b" providerId="ADAL" clId="{C67A0D07-8AED-A74E-B1BB-567FB2C22816}" dt="2023-01-05T22:26:18.561" v="0"/>
            <ac:spMkLst>
              <pc:docMk/>
              <pc:sldMasterMk cId="0" sldId="2147483648"/>
              <pc:sldLayoutMk cId="2432597678" sldId="2147483883"/>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61397800" sldId="2147483884"/>
          </pc:sldLayoutMkLst>
          <pc:spChg chg="mod">
            <ac:chgData name="Hughes, Joseph D" userId="bd5f5bbf-fc0b-41ca-af42-bfb8d56f1f7b" providerId="ADAL" clId="{C67A0D07-8AED-A74E-B1BB-567FB2C22816}" dt="2023-01-05T22:26:18.561" v="0"/>
            <ac:spMkLst>
              <pc:docMk/>
              <pc:sldMasterMk cId="0" sldId="2147483648"/>
              <pc:sldLayoutMk cId="2761397800" sldId="2147483884"/>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300100707" sldId="2147483886"/>
          </pc:sldLayoutMkLst>
          <pc:spChg chg="mod">
            <ac:chgData name="Hughes, Joseph D" userId="bd5f5bbf-fc0b-41ca-af42-bfb8d56f1f7b" providerId="ADAL" clId="{C67A0D07-8AED-A74E-B1BB-567FB2C22816}" dt="2023-01-05T22:26:18.561" v="0"/>
            <ac:spMkLst>
              <pc:docMk/>
              <pc:sldMasterMk cId="0" sldId="2147483648"/>
              <pc:sldLayoutMk cId="2300100707" sldId="2147483886"/>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300100707" sldId="2147483886"/>
              <ac:spMk id="3" creationId="{00000000-0000-0000-0000-000000000000}"/>
            </ac:spMkLst>
          </pc:spChg>
        </pc:sldLayoutChg>
        <pc:sldLayoutChg chg="addSp delSp modSp mod">
          <pc:chgData name="Hughes, Joseph D" userId="bd5f5bbf-fc0b-41ca-af42-bfb8d56f1f7b" providerId="ADAL" clId="{C67A0D07-8AED-A74E-B1BB-567FB2C22816}" dt="2023-01-05T22:26:49.347" v="7"/>
          <pc:sldLayoutMkLst>
            <pc:docMk/>
            <pc:sldMasterMk cId="0" sldId="2147483888"/>
            <pc:sldLayoutMk cId="500753154" sldId="2147483889"/>
          </pc:sldLayoutMkLst>
          <pc:spChg chg="mod">
            <ac:chgData name="Hughes, Joseph D" userId="bd5f5bbf-fc0b-41ca-af42-bfb8d56f1f7b" providerId="ADAL" clId="{C67A0D07-8AED-A74E-B1BB-567FB2C22816}" dt="2023-01-05T22:26:18.561" v="0"/>
            <ac:spMkLst>
              <pc:docMk/>
              <pc:sldMasterMk cId="0" sldId="2147483888"/>
              <pc:sldLayoutMk cId="500753154" sldId="2147483889"/>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0"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1" creationId="{00000000-0000-0000-0000-000000000000}"/>
            </ac:spMkLst>
          </pc:spChg>
          <pc:picChg chg="add mod">
            <ac:chgData name="Hughes, Joseph D" userId="bd5f5bbf-fc0b-41ca-af42-bfb8d56f1f7b" providerId="ADAL" clId="{C67A0D07-8AED-A74E-B1BB-567FB2C22816}" dt="2023-01-05T22:26:49.347" v="7"/>
            <ac:picMkLst>
              <pc:docMk/>
              <pc:sldMasterMk cId="0" sldId="2147483888"/>
              <pc:sldLayoutMk cId="500753154" sldId="2147483889"/>
              <ac:picMk id="2" creationId="{048D1F53-4D85-AAED-FCEE-18733DE76A09}"/>
            </ac:picMkLst>
          </pc:picChg>
          <pc:picChg chg="del mod">
            <ac:chgData name="Hughes, Joseph D" userId="bd5f5bbf-fc0b-41ca-af42-bfb8d56f1f7b" providerId="ADAL" clId="{C67A0D07-8AED-A74E-B1BB-567FB2C22816}" dt="2023-01-05T22:26:48.909" v="6" actId="478"/>
            <ac:picMkLst>
              <pc:docMk/>
              <pc:sldMasterMk cId="0" sldId="2147483888"/>
              <pc:sldLayoutMk cId="500753154" sldId="2147483889"/>
              <ac:picMk id="5"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185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1385864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048D1F53-4D85-AAED-FCEE-18733DE76A09}"/>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0075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1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1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0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81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130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10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97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12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259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139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AEE40C25-7DC3-42DD-9216-572EC3FD06C1}"/>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152400" y="6434000"/>
            <a:ext cx="1143000"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CF44-C8FF-43AD-C284-231CECB390E4}"/>
              </a:ext>
            </a:extLst>
          </p:cNvPr>
          <p:cNvSpPr>
            <a:spLocks noGrp="1"/>
          </p:cNvSpPr>
          <p:nvPr>
            <p:ph type="ctrTitle"/>
          </p:nvPr>
        </p:nvSpPr>
        <p:spPr/>
        <p:txBody>
          <a:bodyPr/>
          <a:lstStyle/>
          <a:p>
            <a:r>
              <a:rPr lang="en-US" dirty="0"/>
              <a:t>McDonald Valley</a:t>
            </a:r>
          </a:p>
        </p:txBody>
      </p:sp>
      <p:sp>
        <p:nvSpPr>
          <p:cNvPr id="3" name="Subtitle 2">
            <a:extLst>
              <a:ext uri="{FF2B5EF4-FFF2-40B4-BE49-F238E27FC236}">
                <a16:creationId xmlns:a16="http://schemas.microsoft.com/office/drawing/2014/main" id="{CD9E3B8D-C8FA-A13E-C596-4F04F9D2879D}"/>
              </a:ext>
            </a:extLst>
          </p:cNvPr>
          <p:cNvSpPr>
            <a:spLocks noGrp="1"/>
          </p:cNvSpPr>
          <p:nvPr>
            <p:ph type="subTitle" idx="1"/>
          </p:nvPr>
        </p:nvSpPr>
        <p:spPr/>
        <p:txBody>
          <a:bodyPr/>
          <a:lstStyle/>
          <a:p>
            <a:r>
              <a:rPr lang="en-US" dirty="0"/>
              <a:t>A Model Calibration Exercise for MODFLOW</a:t>
            </a:r>
          </a:p>
        </p:txBody>
      </p:sp>
    </p:spTree>
    <p:extLst>
      <p:ext uri="{BB962C8B-B14F-4D97-AF65-F5344CB8AC3E}">
        <p14:creationId xmlns:p14="http://schemas.microsoft.com/office/powerpoint/2010/main" val="30232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7FA2-7320-E2F2-FA8D-4918589F9D4C}"/>
              </a:ext>
            </a:extLst>
          </p:cNvPr>
          <p:cNvSpPr>
            <a:spLocks noGrp="1"/>
          </p:cNvSpPr>
          <p:nvPr>
            <p:ph type="title"/>
          </p:nvPr>
        </p:nvSpPr>
        <p:spPr/>
        <p:txBody>
          <a:bodyPr/>
          <a:lstStyle/>
          <a:p>
            <a:r>
              <a:rPr lang="en-US" dirty="0"/>
              <a:t>Exercise Outline</a:t>
            </a:r>
          </a:p>
        </p:txBody>
      </p:sp>
      <p:sp>
        <p:nvSpPr>
          <p:cNvPr id="3" name="Content Placeholder 2">
            <a:extLst>
              <a:ext uri="{FF2B5EF4-FFF2-40B4-BE49-F238E27FC236}">
                <a16:creationId xmlns:a16="http://schemas.microsoft.com/office/drawing/2014/main" id="{35EAC609-D009-3C9F-8E35-B5318FD5CBB3}"/>
              </a:ext>
            </a:extLst>
          </p:cNvPr>
          <p:cNvSpPr>
            <a:spLocks noGrp="1"/>
          </p:cNvSpPr>
          <p:nvPr>
            <p:ph idx="1"/>
          </p:nvPr>
        </p:nvSpPr>
        <p:spPr/>
        <p:txBody>
          <a:bodyPr/>
          <a:lstStyle/>
          <a:p>
            <a:r>
              <a:rPr lang="en-US" dirty="0"/>
              <a:t>Stage 1 – Planning phase</a:t>
            </a:r>
          </a:p>
          <a:p>
            <a:pPr lvl="1"/>
            <a:r>
              <a:rPr lang="en-US" dirty="0"/>
              <a:t>Evaluate project objectives and develop conceptual model</a:t>
            </a:r>
          </a:p>
          <a:p>
            <a:r>
              <a:rPr lang="en-US" dirty="0"/>
              <a:t>Stage 2 – Initial model development</a:t>
            </a:r>
          </a:p>
          <a:p>
            <a:pPr lvl="1"/>
            <a:r>
              <a:rPr lang="en-US" dirty="0"/>
              <a:t>Build MODFLOW dataset and calibrate model using existing data</a:t>
            </a:r>
          </a:p>
          <a:p>
            <a:r>
              <a:rPr lang="en-US" dirty="0">
                <a:solidFill>
                  <a:srgbClr val="FFFF00"/>
                </a:solidFill>
              </a:rPr>
              <a:t>Stage 3 – Improve model</a:t>
            </a:r>
          </a:p>
          <a:p>
            <a:pPr lvl="1"/>
            <a:r>
              <a:rPr lang="en-US" dirty="0">
                <a:solidFill>
                  <a:srgbClr val="FFFF00"/>
                </a:solidFill>
              </a:rPr>
              <a:t>Collect new field data and refine model calibration</a:t>
            </a:r>
          </a:p>
          <a:p>
            <a:r>
              <a:rPr lang="en-US" dirty="0"/>
              <a:t>Stage 4 – Prediction phase</a:t>
            </a:r>
          </a:p>
          <a:p>
            <a:pPr lvl="1"/>
            <a:r>
              <a:rPr lang="en-US" dirty="0"/>
              <a:t>Simulate development scenarios to evaluate project objectives</a:t>
            </a:r>
          </a:p>
          <a:p>
            <a:endParaRPr lang="en-US" dirty="0"/>
          </a:p>
          <a:p>
            <a:endParaRPr lang="en-US" dirty="0"/>
          </a:p>
        </p:txBody>
      </p:sp>
    </p:spTree>
    <p:extLst>
      <p:ext uri="{BB962C8B-B14F-4D97-AF65-F5344CB8AC3E}">
        <p14:creationId xmlns:p14="http://schemas.microsoft.com/office/powerpoint/2010/main" val="124592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D191-CF4C-4135-D2B4-4FFABDC927BD}"/>
              </a:ext>
            </a:extLst>
          </p:cNvPr>
          <p:cNvSpPr>
            <a:spLocks noGrp="1"/>
          </p:cNvSpPr>
          <p:nvPr>
            <p:ph type="title"/>
          </p:nvPr>
        </p:nvSpPr>
        <p:spPr/>
        <p:txBody>
          <a:bodyPr/>
          <a:lstStyle/>
          <a:p>
            <a:r>
              <a:rPr lang="en-US" dirty="0"/>
              <a:t>Stage 3 – Improve Model</a:t>
            </a:r>
          </a:p>
        </p:txBody>
      </p:sp>
      <p:sp>
        <p:nvSpPr>
          <p:cNvPr id="3" name="Content Placeholder 2">
            <a:extLst>
              <a:ext uri="{FF2B5EF4-FFF2-40B4-BE49-F238E27FC236}">
                <a16:creationId xmlns:a16="http://schemas.microsoft.com/office/drawing/2014/main" id="{C22E87B6-5D90-DAA0-6064-1123C914C15B}"/>
              </a:ext>
            </a:extLst>
          </p:cNvPr>
          <p:cNvSpPr>
            <a:spLocks noGrp="1"/>
          </p:cNvSpPr>
          <p:nvPr>
            <p:ph idx="1"/>
          </p:nvPr>
        </p:nvSpPr>
        <p:spPr/>
        <p:txBody>
          <a:bodyPr/>
          <a:lstStyle/>
          <a:p>
            <a:r>
              <a:rPr lang="en-US" dirty="0"/>
              <a:t>Data collection options</a:t>
            </a:r>
          </a:p>
          <a:p>
            <a:pPr lvl="1"/>
            <a:r>
              <a:rPr lang="en-US" dirty="0"/>
              <a:t>Drill wells</a:t>
            </a:r>
          </a:p>
          <a:p>
            <a:pPr lvl="2"/>
            <a:r>
              <a:rPr lang="en-US" dirty="0"/>
              <a:t>Shallow well (to a max of -100 ft)</a:t>
            </a:r>
          </a:p>
          <a:p>
            <a:pPr lvl="2"/>
            <a:r>
              <a:rPr lang="en-US" dirty="0"/>
              <a:t>Deep well (to bedrock) </a:t>
            </a:r>
          </a:p>
          <a:p>
            <a:pPr lvl="1"/>
            <a:r>
              <a:rPr lang="en-US" dirty="0"/>
              <a:t>Hydraulic tests</a:t>
            </a:r>
          </a:p>
          <a:p>
            <a:pPr lvl="2"/>
            <a:r>
              <a:rPr lang="en-US" dirty="0"/>
              <a:t>Slug test (local value of horizontal K) </a:t>
            </a:r>
          </a:p>
          <a:p>
            <a:pPr lvl="2"/>
            <a:r>
              <a:rPr lang="en-US" dirty="0"/>
              <a:t>Aquifer test (large scale value of K and possibly </a:t>
            </a:r>
            <a:r>
              <a:rPr lang="en-US" dirty="0" err="1"/>
              <a:t>Kv</a:t>
            </a:r>
            <a:r>
              <a:rPr lang="en-US" dirty="0"/>
              <a:t>)</a:t>
            </a:r>
          </a:p>
          <a:p>
            <a:pPr lvl="3"/>
            <a:r>
              <a:rPr lang="en-US" dirty="0"/>
              <a:t>Can only be done on a new deep well  </a:t>
            </a:r>
          </a:p>
          <a:p>
            <a:pPr lvl="1"/>
            <a:r>
              <a:rPr lang="en-US" dirty="0"/>
              <a:t>Seismic Analysis</a:t>
            </a:r>
          </a:p>
          <a:p>
            <a:pPr lvl="2"/>
            <a:r>
              <a:rPr lang="en-US" dirty="0"/>
              <a:t>N-S or E-W </a:t>
            </a:r>
          </a:p>
          <a:p>
            <a:pPr lvl="2"/>
            <a:r>
              <a:rPr lang="en-US" dirty="0"/>
              <a:t>Bedrock elevation along that row/column</a:t>
            </a:r>
          </a:p>
          <a:p>
            <a:pPr lvl="1"/>
            <a:r>
              <a:rPr lang="en-US" dirty="0"/>
              <a:t>Streamflow (baseflow) measurements</a:t>
            </a:r>
          </a:p>
          <a:p>
            <a:pPr lvl="2"/>
            <a:r>
              <a:rPr lang="en-US" dirty="0"/>
              <a:t>Several points along Straight River </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72858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D191-CF4C-4135-D2B4-4FFABDC927BD}"/>
              </a:ext>
            </a:extLst>
          </p:cNvPr>
          <p:cNvSpPr>
            <a:spLocks noGrp="1"/>
          </p:cNvSpPr>
          <p:nvPr>
            <p:ph type="title"/>
          </p:nvPr>
        </p:nvSpPr>
        <p:spPr/>
        <p:txBody>
          <a:bodyPr/>
          <a:lstStyle/>
          <a:p>
            <a:r>
              <a:rPr lang="en-US" dirty="0"/>
              <a:t>Stage 3 – Improve Model</a:t>
            </a:r>
          </a:p>
        </p:txBody>
      </p:sp>
      <p:sp>
        <p:nvSpPr>
          <p:cNvPr id="3" name="Content Placeholder 2">
            <a:extLst>
              <a:ext uri="{FF2B5EF4-FFF2-40B4-BE49-F238E27FC236}">
                <a16:creationId xmlns:a16="http://schemas.microsoft.com/office/drawing/2014/main" id="{C22E87B6-5D90-DAA0-6064-1123C914C15B}"/>
              </a:ext>
            </a:extLst>
          </p:cNvPr>
          <p:cNvSpPr>
            <a:spLocks noGrp="1"/>
          </p:cNvSpPr>
          <p:nvPr>
            <p:ph idx="1"/>
          </p:nvPr>
        </p:nvSpPr>
        <p:spPr/>
        <p:txBody>
          <a:bodyPr/>
          <a:lstStyle/>
          <a:p>
            <a:r>
              <a:rPr lang="en-US" dirty="0"/>
              <a:t>Costs</a:t>
            </a:r>
          </a:p>
          <a:p>
            <a:pPr lvl="1"/>
            <a:r>
              <a:rPr lang="en-US" dirty="0"/>
              <a:t>Drill wells</a:t>
            </a:r>
          </a:p>
          <a:p>
            <a:pPr lvl="2"/>
            <a:r>
              <a:rPr lang="en-US" dirty="0"/>
              <a:t>Shallow well – $1,000</a:t>
            </a:r>
          </a:p>
          <a:p>
            <a:pPr lvl="2"/>
            <a:r>
              <a:rPr lang="en-US" dirty="0"/>
              <a:t>Deep wells – $3,000 </a:t>
            </a:r>
          </a:p>
          <a:p>
            <a:pPr lvl="1"/>
            <a:r>
              <a:rPr lang="en-US" dirty="0"/>
              <a:t>Hydraulic tests</a:t>
            </a:r>
          </a:p>
          <a:p>
            <a:pPr lvl="2"/>
            <a:r>
              <a:rPr lang="en-US" dirty="0"/>
              <a:t>Slug tests – $250 </a:t>
            </a:r>
          </a:p>
          <a:p>
            <a:pPr lvl="2"/>
            <a:r>
              <a:rPr lang="en-US" dirty="0"/>
              <a:t>Aquifer test – $4,000 (including drilling)</a:t>
            </a:r>
          </a:p>
          <a:p>
            <a:pPr lvl="1"/>
            <a:r>
              <a:rPr lang="en-US" dirty="0"/>
              <a:t>Seismic Section – $2,000</a:t>
            </a:r>
          </a:p>
          <a:p>
            <a:pPr lvl="1"/>
            <a:r>
              <a:rPr lang="en-US" dirty="0"/>
              <a:t>Streamflow measurement – $500</a:t>
            </a:r>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08067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3 – Improve Model</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Well in southern part of the valley at either of two sites</a:t>
            </a:r>
          </a:p>
          <a:p>
            <a:r>
              <a:rPr lang="en-US" dirty="0"/>
              <a:t>Well at Reilly’s Premium Beverages, Inc. </a:t>
            </a:r>
          </a:p>
          <a:p>
            <a:r>
              <a:rPr lang="en-US" dirty="0"/>
              <a:t>Objectives</a:t>
            </a:r>
          </a:p>
          <a:p>
            <a:pPr lvl="1"/>
            <a:r>
              <a:rPr lang="en-US" dirty="0"/>
              <a:t>Limit drawdown to no more than 2 ft </a:t>
            </a:r>
          </a:p>
          <a:p>
            <a:pPr lvl="1"/>
            <a:r>
              <a:rPr lang="en-US" dirty="0"/>
              <a:t>Limit stream flow reduction at Pollock’s Ford to less than 20%</a:t>
            </a:r>
          </a:p>
          <a:p>
            <a:pPr lvl="1"/>
            <a:r>
              <a:rPr lang="en-US"/>
              <a:t>Do not induced infiltration along </a:t>
            </a:r>
            <a:r>
              <a:rPr lang="en-US" dirty="0"/>
              <a:t>Straight River</a:t>
            </a:r>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32583875"/>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6976</TotalTime>
  <Pages>4</Pages>
  <Words>254</Words>
  <Application>Microsoft Macintosh PowerPoint</Application>
  <PresentationFormat>Widescreen</PresentationFormat>
  <Paragraphs>48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Times New Roman</vt:lpstr>
      <vt:lpstr>Wingdings</vt:lpstr>
      <vt:lpstr>dark-blue-template</vt:lpstr>
      <vt:lpstr>McDonald Valley</vt:lpstr>
      <vt:lpstr>Exercise Outline</vt:lpstr>
      <vt:lpstr>Stage 3 – Improve Model</vt:lpstr>
      <vt:lpstr>Stage 3 – Improve Model</vt:lpstr>
      <vt:lpstr>Stage 3 – Improve Model</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254</cp:revision>
  <cp:lastPrinted>2014-05-20T14:47:17Z</cp:lastPrinted>
  <dcterms:created xsi:type="dcterms:W3CDTF">2009-08-04T14:01:06Z</dcterms:created>
  <dcterms:modified xsi:type="dcterms:W3CDTF">2023-01-06T21:21:05Z</dcterms:modified>
</cp:coreProperties>
</file>