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handoutMasterIdLst>
    <p:handoutMasterId r:id="rId10"/>
  </p:handoutMasterIdLst>
  <p:sldIdLst>
    <p:sldId id="596" r:id="rId2"/>
    <p:sldId id="562" r:id="rId3"/>
    <p:sldId id="561" r:id="rId4"/>
    <p:sldId id="563" r:id="rId5"/>
    <p:sldId id="564" r:id="rId6"/>
    <p:sldId id="594" r:id="rId7"/>
    <p:sldId id="595" r:id="rId8"/>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1AE07-B33C-EE45-A14B-871B3FEBA23D}" v="6" dt="2023-01-05T18:40:55.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p:cViewPr varScale="1">
        <p:scale>
          <a:sx n="104" d="100"/>
          <a:sy n="104" d="100"/>
        </p:scale>
        <p:origin x="232" y="5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2481AE07-B33C-EE45-A14B-871B3FEBA23D}"/>
    <pc:docChg chg="undo custSel addSld delSld modSld modMainMaster modNotesMaster">
      <pc:chgData name="Hughes, Joseph D" userId="bd5f5bbf-fc0b-41ca-af42-bfb8d56f1f7b" providerId="ADAL" clId="{2481AE07-B33C-EE45-A14B-871B3FEBA23D}" dt="2023-01-05T21:48:32.831" v="127" actId="20577"/>
      <pc:docMkLst>
        <pc:docMk/>
      </pc:docMkLst>
      <pc:sldChg chg="modSp del mod">
        <pc:chgData name="Hughes, Joseph D" userId="bd5f5bbf-fc0b-41ca-af42-bfb8d56f1f7b" providerId="ADAL" clId="{2481AE07-B33C-EE45-A14B-871B3FEBA23D}" dt="2023-01-05T18:43:08.559" v="89" actId="2696"/>
        <pc:sldMkLst>
          <pc:docMk/>
          <pc:sldMk cId="0" sldId="552"/>
        </pc:sldMkLst>
        <pc:spChg chg="mod">
          <ac:chgData name="Hughes, Joseph D" userId="bd5f5bbf-fc0b-41ca-af42-bfb8d56f1f7b" providerId="ADAL" clId="{2481AE07-B33C-EE45-A14B-871B3FEBA23D}" dt="2023-01-05T18:42:35.706" v="46" actId="6549"/>
          <ac:spMkLst>
            <pc:docMk/>
            <pc:sldMk cId="0" sldId="552"/>
            <ac:spMk id="2050" creationId="{00000000-0000-0000-0000-000000000000}"/>
          </ac:spMkLst>
        </pc:spChg>
      </pc:sldChg>
      <pc:sldChg chg="modSp mod">
        <pc:chgData name="Hughes, Joseph D" userId="bd5f5bbf-fc0b-41ca-af42-bfb8d56f1f7b" providerId="ADAL" clId="{2481AE07-B33C-EE45-A14B-871B3FEBA23D}" dt="2023-01-05T21:48:03.963" v="119" actId="20577"/>
        <pc:sldMkLst>
          <pc:docMk/>
          <pc:sldMk cId="0" sldId="561"/>
        </pc:sldMkLst>
        <pc:spChg chg="mod">
          <ac:chgData name="Hughes, Joseph D" userId="bd5f5bbf-fc0b-41ca-af42-bfb8d56f1f7b" providerId="ADAL" clId="{2481AE07-B33C-EE45-A14B-871B3FEBA23D}" dt="2023-01-05T21:48:03.963" v="119" actId="20577"/>
          <ac:spMkLst>
            <pc:docMk/>
            <pc:sldMk cId="0" sldId="561"/>
            <ac:spMk id="2" creationId="{00000000-0000-0000-0000-000000000000}"/>
          </ac:spMkLst>
        </pc:spChg>
        <pc:picChg chg="mod">
          <ac:chgData name="Hughes, Joseph D" userId="bd5f5bbf-fc0b-41ca-af42-bfb8d56f1f7b" providerId="ADAL" clId="{2481AE07-B33C-EE45-A14B-871B3FEBA23D}" dt="2023-01-05T18:47:33.952" v="112" actId="14100"/>
          <ac:picMkLst>
            <pc:docMk/>
            <pc:sldMk cId="0" sldId="561"/>
            <ac:picMk id="3" creationId="{00000000-0000-0000-0000-000000000000}"/>
          </ac:picMkLst>
        </pc:picChg>
        <pc:picChg chg="mod">
          <ac:chgData name="Hughes, Joseph D" userId="bd5f5bbf-fc0b-41ca-af42-bfb8d56f1f7b" providerId="ADAL" clId="{2481AE07-B33C-EE45-A14B-871B3FEBA23D}" dt="2023-01-05T18:47:46.896" v="113" actId="1076"/>
          <ac:picMkLst>
            <pc:docMk/>
            <pc:sldMk cId="0" sldId="561"/>
            <ac:picMk id="4" creationId="{00000000-0000-0000-0000-000000000000}"/>
          </ac:picMkLst>
        </pc:picChg>
        <pc:picChg chg="mod">
          <ac:chgData name="Hughes, Joseph D" userId="bd5f5bbf-fc0b-41ca-af42-bfb8d56f1f7b" providerId="ADAL" clId="{2481AE07-B33C-EE45-A14B-871B3FEBA23D}" dt="2023-01-05T18:47:29.507" v="111" actId="14100"/>
          <ac:picMkLst>
            <pc:docMk/>
            <pc:sldMk cId="0" sldId="561"/>
            <ac:picMk id="6" creationId="{00000000-0000-0000-0000-000000000000}"/>
          </ac:picMkLst>
        </pc:picChg>
      </pc:sldChg>
      <pc:sldChg chg="modSp mod">
        <pc:chgData name="Hughes, Joseph D" userId="bd5f5bbf-fc0b-41ca-af42-bfb8d56f1f7b" providerId="ADAL" clId="{2481AE07-B33C-EE45-A14B-871B3FEBA23D}" dt="2023-01-05T21:48:32.831" v="127" actId="20577"/>
        <pc:sldMkLst>
          <pc:docMk/>
          <pc:sldMk cId="0" sldId="562"/>
        </pc:sldMkLst>
        <pc:spChg chg="mod">
          <ac:chgData name="Hughes, Joseph D" userId="bd5f5bbf-fc0b-41ca-af42-bfb8d56f1f7b" providerId="ADAL" clId="{2481AE07-B33C-EE45-A14B-871B3FEBA23D}" dt="2023-01-05T21:48:32.831" v="127" actId="20577"/>
          <ac:spMkLst>
            <pc:docMk/>
            <pc:sldMk cId="0" sldId="562"/>
            <ac:spMk id="2" creationId="{00000000-0000-0000-0000-000000000000}"/>
          </ac:spMkLst>
        </pc:spChg>
      </pc:sldChg>
      <pc:sldChg chg="modSp mod">
        <pc:chgData name="Hughes, Joseph D" userId="bd5f5bbf-fc0b-41ca-af42-bfb8d56f1f7b" providerId="ADAL" clId="{2481AE07-B33C-EE45-A14B-871B3FEBA23D}" dt="2023-01-05T21:48:08.801" v="121" actId="20577"/>
        <pc:sldMkLst>
          <pc:docMk/>
          <pc:sldMk cId="0" sldId="563"/>
        </pc:sldMkLst>
        <pc:spChg chg="mod">
          <ac:chgData name="Hughes, Joseph D" userId="bd5f5bbf-fc0b-41ca-af42-bfb8d56f1f7b" providerId="ADAL" clId="{2481AE07-B33C-EE45-A14B-871B3FEBA23D}" dt="2023-01-05T21:48:08.801" v="121" actId="20577"/>
          <ac:spMkLst>
            <pc:docMk/>
            <pc:sldMk cId="0" sldId="563"/>
            <ac:spMk id="2" creationId="{00000000-0000-0000-0000-000000000000}"/>
          </ac:spMkLst>
        </pc:spChg>
        <pc:spChg chg="mod">
          <ac:chgData name="Hughes, Joseph D" userId="bd5f5bbf-fc0b-41ca-af42-bfb8d56f1f7b" providerId="ADAL" clId="{2481AE07-B33C-EE45-A14B-871B3FEBA23D}" dt="2023-01-05T18:52:28.021" v="115" actId="1076"/>
          <ac:spMkLst>
            <pc:docMk/>
            <pc:sldMk cId="0" sldId="563"/>
            <ac:spMk id="7" creationId="{00000000-0000-0000-0000-000000000000}"/>
          </ac:spMkLst>
        </pc:spChg>
        <pc:spChg chg="mod">
          <ac:chgData name="Hughes, Joseph D" userId="bd5f5bbf-fc0b-41ca-af42-bfb8d56f1f7b" providerId="ADAL" clId="{2481AE07-B33C-EE45-A14B-871B3FEBA23D}" dt="2023-01-05T18:35:29.947" v="0"/>
          <ac:spMkLst>
            <pc:docMk/>
            <pc:sldMk cId="0" sldId="563"/>
            <ac:spMk id="13314" creationId="{00000000-0000-0000-0000-000000000000}"/>
          </ac:spMkLst>
        </pc:spChg>
        <pc:picChg chg="mod">
          <ac:chgData name="Hughes, Joseph D" userId="bd5f5bbf-fc0b-41ca-af42-bfb8d56f1f7b" providerId="ADAL" clId="{2481AE07-B33C-EE45-A14B-871B3FEBA23D}" dt="2023-01-05T18:39:51.987" v="22" actId="1076"/>
          <ac:picMkLst>
            <pc:docMk/>
            <pc:sldMk cId="0" sldId="563"/>
            <ac:picMk id="6" creationId="{00000000-0000-0000-0000-000000000000}"/>
          </ac:picMkLst>
        </pc:picChg>
      </pc:sldChg>
      <pc:sldChg chg="addSp delSp modSp mod">
        <pc:chgData name="Hughes, Joseph D" userId="bd5f5bbf-fc0b-41ca-af42-bfb8d56f1f7b" providerId="ADAL" clId="{2481AE07-B33C-EE45-A14B-871B3FEBA23D}" dt="2023-01-05T21:48:13.641" v="123" actId="20577"/>
        <pc:sldMkLst>
          <pc:docMk/>
          <pc:sldMk cId="0" sldId="564"/>
        </pc:sldMkLst>
        <pc:spChg chg="mod">
          <ac:chgData name="Hughes, Joseph D" userId="bd5f5bbf-fc0b-41ca-af42-bfb8d56f1f7b" providerId="ADAL" clId="{2481AE07-B33C-EE45-A14B-871B3FEBA23D}" dt="2023-01-05T21:48:13.641" v="123" actId="20577"/>
          <ac:spMkLst>
            <pc:docMk/>
            <pc:sldMk cId="0" sldId="564"/>
            <ac:spMk id="2" creationId="{00000000-0000-0000-0000-000000000000}"/>
          </ac:spMkLst>
        </pc:spChg>
        <pc:spChg chg="mod">
          <ac:chgData name="Hughes, Joseph D" userId="bd5f5bbf-fc0b-41ca-af42-bfb8d56f1f7b" providerId="ADAL" clId="{2481AE07-B33C-EE45-A14B-871B3FEBA23D}" dt="2023-01-05T18:40:10.155" v="25" actId="1076"/>
          <ac:spMkLst>
            <pc:docMk/>
            <pc:sldMk cId="0" sldId="564"/>
            <ac:spMk id="7" creationId="{00000000-0000-0000-0000-000000000000}"/>
          </ac:spMkLst>
        </pc:spChg>
        <pc:spChg chg="mod">
          <ac:chgData name="Hughes, Joseph D" userId="bd5f5bbf-fc0b-41ca-af42-bfb8d56f1f7b" providerId="ADAL" clId="{2481AE07-B33C-EE45-A14B-871B3FEBA23D}" dt="2023-01-05T18:35:29.947" v="0"/>
          <ac:spMkLst>
            <pc:docMk/>
            <pc:sldMk cId="0" sldId="564"/>
            <ac:spMk id="14338" creationId="{00000000-0000-0000-0000-000000000000}"/>
          </ac:spMkLst>
        </pc:spChg>
        <pc:picChg chg="add mod">
          <ac:chgData name="Hughes, Joseph D" userId="bd5f5bbf-fc0b-41ca-af42-bfb8d56f1f7b" providerId="ADAL" clId="{2481AE07-B33C-EE45-A14B-871B3FEBA23D}" dt="2023-01-05T18:39:57.175" v="24"/>
          <ac:picMkLst>
            <pc:docMk/>
            <pc:sldMk cId="0" sldId="564"/>
            <ac:picMk id="3" creationId="{835483D5-BC82-6653-D258-F1F9F21E8F81}"/>
          </ac:picMkLst>
        </pc:picChg>
        <pc:picChg chg="del mod">
          <ac:chgData name="Hughes, Joseph D" userId="bd5f5bbf-fc0b-41ca-af42-bfb8d56f1f7b" providerId="ADAL" clId="{2481AE07-B33C-EE45-A14B-871B3FEBA23D}" dt="2023-01-05T18:39:56.923" v="23" actId="478"/>
          <ac:picMkLst>
            <pc:docMk/>
            <pc:sldMk cId="0" sldId="564"/>
            <ac:picMk id="6" creationId="{00000000-0000-0000-0000-000000000000}"/>
          </ac:picMkLst>
        </pc:picChg>
      </pc:sldChg>
      <pc:sldChg chg="modSp del">
        <pc:chgData name="Hughes, Joseph D" userId="bd5f5bbf-fc0b-41ca-af42-bfb8d56f1f7b" providerId="ADAL" clId="{2481AE07-B33C-EE45-A14B-871B3FEBA23D}" dt="2023-01-05T18:43:09.547" v="90" actId="2696"/>
        <pc:sldMkLst>
          <pc:docMk/>
          <pc:sldMk cId="2053445602" sldId="565"/>
        </pc:sldMkLst>
        <pc:spChg chg="mod">
          <ac:chgData name="Hughes, Joseph D" userId="bd5f5bbf-fc0b-41ca-af42-bfb8d56f1f7b" providerId="ADAL" clId="{2481AE07-B33C-EE45-A14B-871B3FEBA23D}" dt="2023-01-05T18:35:29.947" v="0"/>
          <ac:spMkLst>
            <pc:docMk/>
            <pc:sldMk cId="2053445602" sldId="565"/>
            <ac:spMk id="2050" creationId="{00000000-0000-0000-0000-000000000000}"/>
          </ac:spMkLst>
        </pc:spChg>
      </pc:sldChg>
      <pc:sldChg chg="addSp delSp modSp mod">
        <pc:chgData name="Hughes, Joseph D" userId="bd5f5bbf-fc0b-41ca-af42-bfb8d56f1f7b" providerId="ADAL" clId="{2481AE07-B33C-EE45-A14B-871B3FEBA23D}" dt="2023-01-05T21:48:19.195" v="125" actId="20577"/>
        <pc:sldMkLst>
          <pc:docMk/>
          <pc:sldMk cId="1786098418" sldId="594"/>
        </pc:sldMkLst>
        <pc:spChg chg="mod">
          <ac:chgData name="Hughes, Joseph D" userId="bd5f5bbf-fc0b-41ca-af42-bfb8d56f1f7b" providerId="ADAL" clId="{2481AE07-B33C-EE45-A14B-871B3FEBA23D}" dt="2023-01-05T21:48:19.195" v="125" actId="20577"/>
          <ac:spMkLst>
            <pc:docMk/>
            <pc:sldMk cId="1786098418" sldId="594"/>
            <ac:spMk id="2" creationId="{00000000-0000-0000-0000-000000000000}"/>
          </ac:spMkLst>
        </pc:spChg>
        <pc:spChg chg="mod">
          <ac:chgData name="Hughes, Joseph D" userId="bd5f5bbf-fc0b-41ca-af42-bfb8d56f1f7b" providerId="ADAL" clId="{2481AE07-B33C-EE45-A14B-871B3FEBA23D}" dt="2023-01-05T18:40:40.432" v="26" actId="1076"/>
          <ac:spMkLst>
            <pc:docMk/>
            <pc:sldMk cId="1786098418" sldId="594"/>
            <ac:spMk id="7" creationId="{00000000-0000-0000-0000-000000000000}"/>
          </ac:spMkLst>
        </pc:spChg>
        <pc:spChg chg="mod">
          <ac:chgData name="Hughes, Joseph D" userId="bd5f5bbf-fc0b-41ca-af42-bfb8d56f1f7b" providerId="ADAL" clId="{2481AE07-B33C-EE45-A14B-871B3FEBA23D}" dt="2023-01-05T18:35:29.947" v="0"/>
          <ac:spMkLst>
            <pc:docMk/>
            <pc:sldMk cId="1786098418" sldId="594"/>
            <ac:spMk id="13314" creationId="{00000000-0000-0000-0000-000000000000}"/>
          </ac:spMkLst>
        </pc:spChg>
        <pc:picChg chg="add mod">
          <ac:chgData name="Hughes, Joseph D" userId="bd5f5bbf-fc0b-41ca-af42-bfb8d56f1f7b" providerId="ADAL" clId="{2481AE07-B33C-EE45-A14B-871B3FEBA23D}" dt="2023-01-05T18:40:49.743" v="28"/>
          <ac:picMkLst>
            <pc:docMk/>
            <pc:sldMk cId="1786098418" sldId="594"/>
            <ac:picMk id="3" creationId="{6F3FF6F4-8AA9-176E-536B-46D934675783}"/>
          </ac:picMkLst>
        </pc:picChg>
        <pc:picChg chg="del mod">
          <ac:chgData name="Hughes, Joseph D" userId="bd5f5bbf-fc0b-41ca-af42-bfb8d56f1f7b" providerId="ADAL" clId="{2481AE07-B33C-EE45-A14B-871B3FEBA23D}" dt="2023-01-05T18:40:49.543" v="27" actId="478"/>
          <ac:picMkLst>
            <pc:docMk/>
            <pc:sldMk cId="1786098418" sldId="594"/>
            <ac:picMk id="6" creationId="{00000000-0000-0000-0000-000000000000}"/>
          </ac:picMkLst>
        </pc:picChg>
      </pc:sldChg>
      <pc:sldChg chg="addSp delSp modSp mod">
        <pc:chgData name="Hughes, Joseph D" userId="bd5f5bbf-fc0b-41ca-af42-bfb8d56f1f7b" providerId="ADAL" clId="{2481AE07-B33C-EE45-A14B-871B3FEBA23D}" dt="2023-01-05T21:47:58.795" v="117" actId="20577"/>
        <pc:sldMkLst>
          <pc:docMk/>
          <pc:sldMk cId="2683631864" sldId="595"/>
        </pc:sldMkLst>
        <pc:spChg chg="mod">
          <ac:chgData name="Hughes, Joseph D" userId="bd5f5bbf-fc0b-41ca-af42-bfb8d56f1f7b" providerId="ADAL" clId="{2481AE07-B33C-EE45-A14B-871B3FEBA23D}" dt="2023-01-05T21:47:58.795" v="117" actId="20577"/>
          <ac:spMkLst>
            <pc:docMk/>
            <pc:sldMk cId="2683631864" sldId="595"/>
            <ac:spMk id="2" creationId="{00000000-0000-0000-0000-000000000000}"/>
          </ac:spMkLst>
        </pc:spChg>
        <pc:spChg chg="mod">
          <ac:chgData name="Hughes, Joseph D" userId="bd5f5bbf-fc0b-41ca-af42-bfb8d56f1f7b" providerId="ADAL" clId="{2481AE07-B33C-EE45-A14B-871B3FEBA23D}" dt="2023-01-05T18:41:08.745" v="33" actId="20577"/>
          <ac:spMkLst>
            <pc:docMk/>
            <pc:sldMk cId="2683631864" sldId="595"/>
            <ac:spMk id="7" creationId="{00000000-0000-0000-0000-000000000000}"/>
          </ac:spMkLst>
        </pc:spChg>
        <pc:spChg chg="del mod">
          <ac:chgData name="Hughes, Joseph D" userId="bd5f5bbf-fc0b-41ca-af42-bfb8d56f1f7b" providerId="ADAL" clId="{2481AE07-B33C-EE45-A14B-871B3FEBA23D}" dt="2023-01-05T18:48:01.866" v="114" actId="478"/>
          <ac:spMkLst>
            <pc:docMk/>
            <pc:sldMk cId="2683631864" sldId="595"/>
            <ac:spMk id="13314" creationId="{00000000-0000-0000-0000-000000000000}"/>
          </ac:spMkLst>
        </pc:spChg>
        <pc:picChg chg="add mod">
          <ac:chgData name="Hughes, Joseph D" userId="bd5f5bbf-fc0b-41ca-af42-bfb8d56f1f7b" providerId="ADAL" clId="{2481AE07-B33C-EE45-A14B-871B3FEBA23D}" dt="2023-01-05T18:40:55.938" v="30"/>
          <ac:picMkLst>
            <pc:docMk/>
            <pc:sldMk cId="2683631864" sldId="595"/>
            <ac:picMk id="3" creationId="{D61E8EA8-4AD9-D3B4-3CA2-8442B33229B2}"/>
          </ac:picMkLst>
        </pc:picChg>
        <pc:picChg chg="del mod">
          <ac:chgData name="Hughes, Joseph D" userId="bd5f5bbf-fc0b-41ca-af42-bfb8d56f1f7b" providerId="ADAL" clId="{2481AE07-B33C-EE45-A14B-871B3FEBA23D}" dt="2023-01-05T18:40:55.650" v="29" actId="478"/>
          <ac:picMkLst>
            <pc:docMk/>
            <pc:sldMk cId="2683631864" sldId="595"/>
            <ac:picMk id="6" creationId="{00000000-0000-0000-0000-000000000000}"/>
          </ac:picMkLst>
        </pc:picChg>
      </pc:sldChg>
      <pc:sldChg chg="modSp new mod">
        <pc:chgData name="Hughes, Joseph D" userId="bd5f5bbf-fc0b-41ca-af42-bfb8d56f1f7b" providerId="ADAL" clId="{2481AE07-B33C-EE45-A14B-871B3FEBA23D}" dt="2023-01-05T18:43:14.765" v="91" actId="20577"/>
        <pc:sldMkLst>
          <pc:docMk/>
          <pc:sldMk cId="3670062163" sldId="596"/>
        </pc:sldMkLst>
        <pc:spChg chg="mod">
          <ac:chgData name="Hughes, Joseph D" userId="bd5f5bbf-fc0b-41ca-af42-bfb8d56f1f7b" providerId="ADAL" clId="{2481AE07-B33C-EE45-A14B-871B3FEBA23D}" dt="2023-01-05T18:43:14.765" v="91" actId="20577"/>
          <ac:spMkLst>
            <pc:docMk/>
            <pc:sldMk cId="3670062163" sldId="596"/>
            <ac:spMk id="2" creationId="{1FB3960B-B2E8-799E-5911-E996D25AEC59}"/>
          </ac:spMkLst>
        </pc:spChg>
        <pc:spChg chg="mod">
          <ac:chgData name="Hughes, Joseph D" userId="bd5f5bbf-fc0b-41ca-af42-bfb8d56f1f7b" providerId="ADAL" clId="{2481AE07-B33C-EE45-A14B-871B3FEBA23D}" dt="2023-01-05T18:43:06.024" v="88" actId="20577"/>
          <ac:spMkLst>
            <pc:docMk/>
            <pc:sldMk cId="3670062163" sldId="596"/>
            <ac:spMk id="3" creationId="{DAD7779B-3F6A-DBE0-14A4-214B8B178EF7}"/>
          </ac:spMkLst>
        </pc:spChg>
      </pc:sldChg>
      <pc:sldMasterChg chg="addSp delSp modSp mod modSldLayout">
        <pc:chgData name="Hughes, Joseph D" userId="bd5f5bbf-fc0b-41ca-af42-bfb8d56f1f7b" providerId="ADAL" clId="{2481AE07-B33C-EE45-A14B-871B3FEBA23D}" dt="2023-01-05T18:39:00.359" v="17"/>
        <pc:sldMasterMkLst>
          <pc:docMk/>
          <pc:sldMasterMk cId="0" sldId="2147483648"/>
        </pc:sldMasterMkLst>
        <pc:spChg chg="mod">
          <ac:chgData name="Hughes, Joseph D" userId="bd5f5bbf-fc0b-41ca-af42-bfb8d56f1f7b" providerId="ADAL" clId="{2481AE07-B33C-EE45-A14B-871B3FEBA23D}" dt="2023-01-05T18:35:29.947" v="0"/>
          <ac:spMkLst>
            <pc:docMk/>
            <pc:sldMasterMk cId="0" sldId="2147483648"/>
            <ac:spMk id="1026" creationId="{00000000-0000-0000-0000-000000000000}"/>
          </ac:spMkLst>
        </pc:spChg>
        <pc:spChg chg="mod">
          <ac:chgData name="Hughes, Joseph D" userId="bd5f5bbf-fc0b-41ca-af42-bfb8d56f1f7b" providerId="ADAL" clId="{2481AE07-B33C-EE45-A14B-871B3FEBA23D}" dt="2023-01-05T18:35:29.947" v="0"/>
          <ac:spMkLst>
            <pc:docMk/>
            <pc:sldMasterMk cId="0" sldId="2147483648"/>
            <ac:spMk id="1027" creationId="{00000000-0000-0000-0000-000000000000}"/>
          </ac:spMkLst>
        </pc:spChg>
        <pc:picChg chg="add mod">
          <ac:chgData name="Hughes, Joseph D" userId="bd5f5bbf-fc0b-41ca-af42-bfb8d56f1f7b" providerId="ADAL" clId="{2481AE07-B33C-EE45-A14B-871B3FEBA23D}" dt="2023-01-05T18:38:50.835" v="15" actId="1076"/>
          <ac:picMkLst>
            <pc:docMk/>
            <pc:sldMasterMk cId="0" sldId="2147483648"/>
            <ac:picMk id="2" creationId="{942AB84D-F4FD-9D31-B551-C130DB852D04}"/>
          </ac:picMkLst>
        </pc:picChg>
        <pc:picChg chg="del mod">
          <ac:chgData name="Hughes, Joseph D" userId="bd5f5bbf-fc0b-41ca-af42-bfb8d56f1f7b" providerId="ADAL" clId="{2481AE07-B33C-EE45-A14B-871B3FEBA23D}" dt="2023-01-05T18:38:43.681" v="13" actId="478"/>
          <ac:picMkLst>
            <pc:docMk/>
            <pc:sldMasterMk cId="0" sldId="2147483648"/>
            <ac:picMk id="1028" creationId="{00000000-0000-0000-0000-000000000000}"/>
          </ac:picMkLst>
        </pc:picChg>
        <pc:sldLayoutChg chg="modSp">
          <pc:chgData name="Hughes, Joseph D" userId="bd5f5bbf-fc0b-41ca-af42-bfb8d56f1f7b" providerId="ADAL" clId="{2481AE07-B33C-EE45-A14B-871B3FEBA23D}" dt="2023-01-05T18:35:29.947" v="0"/>
          <pc:sldLayoutMkLst>
            <pc:docMk/>
            <pc:sldMasterMk cId="0" sldId="2147483648"/>
            <pc:sldLayoutMk cId="2506690341" sldId="2147483866"/>
          </pc:sldLayoutMkLst>
          <pc:spChg chg="mod">
            <ac:chgData name="Hughes, Joseph D" userId="bd5f5bbf-fc0b-41ca-af42-bfb8d56f1f7b" providerId="ADAL" clId="{2481AE07-B33C-EE45-A14B-871B3FEBA23D}" dt="2023-01-05T18:35:29.947" v="0"/>
            <ac:spMkLst>
              <pc:docMk/>
              <pc:sldMasterMk cId="0" sldId="2147483648"/>
              <pc:sldLayoutMk cId="2506690341" sldId="2147483866"/>
              <ac:spMk id="2"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2506690341" sldId="2147483866"/>
              <ac:spMk id="3" creationId="{00000000-0000-0000-0000-000000000000}"/>
            </ac:spMkLst>
          </pc:spChg>
        </pc:sldLayoutChg>
        <pc:sldLayoutChg chg="modSp">
          <pc:chgData name="Hughes, Joseph D" userId="bd5f5bbf-fc0b-41ca-af42-bfb8d56f1f7b" providerId="ADAL" clId="{2481AE07-B33C-EE45-A14B-871B3FEBA23D}" dt="2023-01-05T18:35:29.947" v="0"/>
          <pc:sldLayoutMkLst>
            <pc:docMk/>
            <pc:sldMasterMk cId="0" sldId="2147483648"/>
            <pc:sldLayoutMk cId="3029911103" sldId="2147483867"/>
          </pc:sldLayoutMkLst>
          <pc:spChg chg="mod">
            <ac:chgData name="Hughes, Joseph D" userId="bd5f5bbf-fc0b-41ca-af42-bfb8d56f1f7b" providerId="ADAL" clId="{2481AE07-B33C-EE45-A14B-871B3FEBA23D}" dt="2023-01-05T18:35:29.947" v="0"/>
            <ac:spMkLst>
              <pc:docMk/>
              <pc:sldMasterMk cId="0" sldId="2147483648"/>
              <pc:sldLayoutMk cId="3029911103" sldId="2147483867"/>
              <ac:spMk id="3"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3029911103" sldId="2147483867"/>
              <ac:spMk id="4" creationId="{00000000-0000-0000-0000-000000000000}"/>
            </ac:spMkLst>
          </pc:spChg>
        </pc:sldLayoutChg>
        <pc:sldLayoutChg chg="modSp">
          <pc:chgData name="Hughes, Joseph D" userId="bd5f5bbf-fc0b-41ca-af42-bfb8d56f1f7b" providerId="ADAL" clId="{2481AE07-B33C-EE45-A14B-871B3FEBA23D}" dt="2023-01-05T18:35:29.947" v="0"/>
          <pc:sldLayoutMkLst>
            <pc:docMk/>
            <pc:sldMasterMk cId="0" sldId="2147483648"/>
            <pc:sldLayoutMk cId="4238983894" sldId="2147483868"/>
          </pc:sldLayoutMkLst>
          <pc:spChg chg="mod">
            <ac:chgData name="Hughes, Joseph D" userId="bd5f5bbf-fc0b-41ca-af42-bfb8d56f1f7b" providerId="ADAL" clId="{2481AE07-B33C-EE45-A14B-871B3FEBA23D}" dt="2023-01-05T18:35:29.947" v="0"/>
            <ac:spMkLst>
              <pc:docMk/>
              <pc:sldMasterMk cId="0" sldId="2147483648"/>
              <pc:sldLayoutMk cId="4238983894" sldId="2147483868"/>
              <ac:spMk id="2"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4238983894" sldId="2147483868"/>
              <ac:spMk id="3"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4238983894" sldId="2147483868"/>
              <ac:spMk id="4"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4238983894" sldId="2147483868"/>
              <ac:spMk id="5"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4238983894" sldId="2147483868"/>
              <ac:spMk id="6" creationId="{00000000-0000-0000-0000-000000000000}"/>
            </ac:spMkLst>
          </pc:spChg>
        </pc:sldLayoutChg>
        <pc:sldLayoutChg chg="modSp">
          <pc:chgData name="Hughes, Joseph D" userId="bd5f5bbf-fc0b-41ca-af42-bfb8d56f1f7b" providerId="ADAL" clId="{2481AE07-B33C-EE45-A14B-871B3FEBA23D}" dt="2023-01-05T18:35:29.947" v="0"/>
          <pc:sldLayoutMkLst>
            <pc:docMk/>
            <pc:sldMasterMk cId="0" sldId="2147483648"/>
            <pc:sldLayoutMk cId="342475452" sldId="2147483871"/>
          </pc:sldLayoutMkLst>
          <pc:spChg chg="mod">
            <ac:chgData name="Hughes, Joseph D" userId="bd5f5bbf-fc0b-41ca-af42-bfb8d56f1f7b" providerId="ADAL" clId="{2481AE07-B33C-EE45-A14B-871B3FEBA23D}" dt="2023-01-05T18:35:29.947" v="0"/>
            <ac:spMkLst>
              <pc:docMk/>
              <pc:sldMasterMk cId="0" sldId="2147483648"/>
              <pc:sldLayoutMk cId="342475452" sldId="2147483871"/>
              <ac:spMk id="2"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342475452" sldId="2147483871"/>
              <ac:spMk id="3"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342475452" sldId="2147483871"/>
              <ac:spMk id="4" creationId="{00000000-0000-0000-0000-000000000000}"/>
            </ac:spMkLst>
          </pc:spChg>
        </pc:sldLayoutChg>
        <pc:sldLayoutChg chg="modSp">
          <pc:chgData name="Hughes, Joseph D" userId="bd5f5bbf-fc0b-41ca-af42-bfb8d56f1f7b" providerId="ADAL" clId="{2481AE07-B33C-EE45-A14B-871B3FEBA23D}" dt="2023-01-05T18:35:29.947" v="0"/>
          <pc:sldLayoutMkLst>
            <pc:docMk/>
            <pc:sldMasterMk cId="0" sldId="2147483648"/>
            <pc:sldLayoutMk cId="3223214278" sldId="2147483872"/>
          </pc:sldLayoutMkLst>
          <pc:spChg chg="mod">
            <ac:chgData name="Hughes, Joseph D" userId="bd5f5bbf-fc0b-41ca-af42-bfb8d56f1f7b" providerId="ADAL" clId="{2481AE07-B33C-EE45-A14B-871B3FEBA23D}" dt="2023-01-05T18:35:29.947" v="0"/>
            <ac:spMkLst>
              <pc:docMk/>
              <pc:sldMasterMk cId="0" sldId="2147483648"/>
              <pc:sldLayoutMk cId="3223214278" sldId="2147483872"/>
              <ac:spMk id="2"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3223214278" sldId="2147483872"/>
              <ac:spMk id="3"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3223214278" sldId="2147483872"/>
              <ac:spMk id="4" creationId="{00000000-0000-0000-0000-000000000000}"/>
            </ac:spMkLst>
          </pc:spChg>
        </pc:sldLayoutChg>
        <pc:sldLayoutChg chg="modSp">
          <pc:chgData name="Hughes, Joseph D" userId="bd5f5bbf-fc0b-41ca-af42-bfb8d56f1f7b" providerId="ADAL" clId="{2481AE07-B33C-EE45-A14B-871B3FEBA23D}" dt="2023-01-05T18:35:29.947" v="0"/>
          <pc:sldLayoutMkLst>
            <pc:docMk/>
            <pc:sldMasterMk cId="0" sldId="2147483648"/>
            <pc:sldLayoutMk cId="830174613" sldId="2147483874"/>
          </pc:sldLayoutMkLst>
          <pc:spChg chg="mod">
            <ac:chgData name="Hughes, Joseph D" userId="bd5f5bbf-fc0b-41ca-af42-bfb8d56f1f7b" providerId="ADAL" clId="{2481AE07-B33C-EE45-A14B-871B3FEBA23D}" dt="2023-01-05T18:35:29.947" v="0"/>
            <ac:spMkLst>
              <pc:docMk/>
              <pc:sldMasterMk cId="0" sldId="2147483648"/>
              <pc:sldLayoutMk cId="830174613" sldId="2147483874"/>
              <ac:spMk id="2"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830174613" sldId="2147483874"/>
              <ac:spMk id="3" creationId="{00000000-0000-0000-0000-000000000000}"/>
            </ac:spMkLst>
          </pc:spChg>
        </pc:sldLayoutChg>
        <pc:sldLayoutChg chg="addSp delSp modSp mod">
          <pc:chgData name="Hughes, Joseph D" userId="bd5f5bbf-fc0b-41ca-af42-bfb8d56f1f7b" providerId="ADAL" clId="{2481AE07-B33C-EE45-A14B-871B3FEBA23D}" dt="2023-01-05T18:39:00.359" v="17"/>
          <pc:sldLayoutMkLst>
            <pc:docMk/>
            <pc:sldMasterMk cId="0" sldId="2147483648"/>
            <pc:sldLayoutMk cId="407256697" sldId="2147483875"/>
          </pc:sldLayoutMkLst>
          <pc:spChg chg="mod">
            <ac:chgData name="Hughes, Joseph D" userId="bd5f5bbf-fc0b-41ca-af42-bfb8d56f1f7b" providerId="ADAL" clId="{2481AE07-B33C-EE45-A14B-871B3FEBA23D}" dt="2023-01-05T18:35:29.947" v="0"/>
            <ac:spMkLst>
              <pc:docMk/>
              <pc:sldMasterMk cId="0" sldId="2147483648"/>
              <pc:sldLayoutMk cId="407256697" sldId="2147483875"/>
              <ac:spMk id="4"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407256697" sldId="2147483875"/>
              <ac:spMk id="104450" creationId="{00000000-0000-0000-0000-000000000000}"/>
            </ac:spMkLst>
          </pc:spChg>
          <pc:spChg chg="mod">
            <ac:chgData name="Hughes, Joseph D" userId="bd5f5bbf-fc0b-41ca-af42-bfb8d56f1f7b" providerId="ADAL" clId="{2481AE07-B33C-EE45-A14B-871B3FEBA23D}" dt="2023-01-05T18:35:29.947" v="0"/>
            <ac:spMkLst>
              <pc:docMk/>
              <pc:sldMasterMk cId="0" sldId="2147483648"/>
              <pc:sldLayoutMk cId="407256697" sldId="2147483875"/>
              <ac:spMk id="104451" creationId="{00000000-0000-0000-0000-000000000000}"/>
            </ac:spMkLst>
          </pc:spChg>
          <pc:picChg chg="add mod">
            <ac:chgData name="Hughes, Joseph D" userId="bd5f5bbf-fc0b-41ca-af42-bfb8d56f1f7b" providerId="ADAL" clId="{2481AE07-B33C-EE45-A14B-871B3FEBA23D}" dt="2023-01-05T18:39:00.359" v="17"/>
            <ac:picMkLst>
              <pc:docMk/>
              <pc:sldMasterMk cId="0" sldId="2147483648"/>
              <pc:sldLayoutMk cId="407256697" sldId="2147483875"/>
              <ac:picMk id="2" creationId="{74C4020A-C399-55FA-6AB4-E150C3B1F81C}"/>
            </ac:picMkLst>
          </pc:picChg>
          <pc:picChg chg="del mod">
            <ac:chgData name="Hughes, Joseph D" userId="bd5f5bbf-fc0b-41ca-af42-bfb8d56f1f7b" providerId="ADAL" clId="{2481AE07-B33C-EE45-A14B-871B3FEBA23D}" dt="2023-01-05T18:39:00.068" v="16" actId="478"/>
            <ac:picMkLst>
              <pc:docMk/>
              <pc:sldMasterMk cId="0" sldId="2147483648"/>
              <pc:sldLayoutMk cId="407256697" sldId="2147483875"/>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911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4286635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74C4020A-C399-55FA-6AB4-E150C3B1F81C}"/>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5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33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017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79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0669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91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98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69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47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321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942AB84D-F4FD-9D31-B551-C130DB852D04}"/>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10809"/>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960B-B2E8-799E-5911-E996D25AEC59}"/>
              </a:ext>
            </a:extLst>
          </p:cNvPr>
          <p:cNvSpPr>
            <a:spLocks noGrp="1"/>
          </p:cNvSpPr>
          <p:nvPr>
            <p:ph type="ctrTitle"/>
          </p:nvPr>
        </p:nvSpPr>
        <p:spPr/>
        <p:txBody>
          <a:bodyPr/>
          <a:lstStyle/>
          <a:p>
            <a:r>
              <a:rPr lang="en-US" dirty="0"/>
              <a:t>Advanced Stress Packages</a:t>
            </a:r>
          </a:p>
        </p:txBody>
      </p:sp>
      <p:sp>
        <p:nvSpPr>
          <p:cNvPr id="3" name="Subtitle 2">
            <a:extLst>
              <a:ext uri="{FF2B5EF4-FFF2-40B4-BE49-F238E27FC236}">
                <a16:creationId xmlns:a16="http://schemas.microsoft.com/office/drawing/2014/main" id="{DAD7779B-3F6A-DBE0-14A4-214B8B178EF7}"/>
              </a:ext>
            </a:extLst>
          </p:cNvPr>
          <p:cNvSpPr>
            <a:spLocks noGrp="1"/>
          </p:cNvSpPr>
          <p:nvPr>
            <p:ph type="subTitle" idx="1"/>
          </p:nvPr>
        </p:nvSpPr>
        <p:spPr/>
        <p:txBody>
          <a:bodyPr/>
          <a:lstStyle/>
          <a:p>
            <a:r>
              <a:rPr lang="en-US" dirty="0"/>
              <a:t>Lake (LAK) Package</a:t>
            </a:r>
          </a:p>
        </p:txBody>
      </p:sp>
    </p:spTree>
    <p:extLst>
      <p:ext uri="{BB962C8B-B14F-4D97-AF65-F5344CB8AC3E}">
        <p14:creationId xmlns:p14="http://schemas.microsoft.com/office/powerpoint/2010/main" val="367006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LAK Package Capabilities</a:t>
            </a:r>
          </a:p>
        </p:txBody>
      </p:sp>
      <p:sp>
        <p:nvSpPr>
          <p:cNvPr id="3" name="Content Placeholder 2"/>
          <p:cNvSpPr>
            <a:spLocks noGrp="1"/>
          </p:cNvSpPr>
          <p:nvPr>
            <p:ph idx="1"/>
          </p:nvPr>
        </p:nvSpPr>
        <p:spPr/>
        <p:txBody>
          <a:bodyPr/>
          <a:lstStyle/>
          <a:p>
            <a:pPr marL="0" indent="0">
              <a:buNone/>
              <a:defRPr/>
            </a:pPr>
            <a:r>
              <a:rPr lang="en-US" sz="2600" dirty="0"/>
              <a:t>Capabilities</a:t>
            </a:r>
          </a:p>
          <a:p>
            <a:pPr>
              <a:defRPr/>
            </a:pPr>
            <a:r>
              <a:rPr lang="en-US" sz="2600" b="0" dirty="0"/>
              <a:t>multiple outlets per lake using 3 outlet equation options (specified, Manning, weir)</a:t>
            </a:r>
          </a:p>
          <a:p>
            <a:pPr>
              <a:defRPr/>
            </a:pPr>
            <a:r>
              <a:rPr lang="en-US" sz="2600" b="0" dirty="0"/>
              <a:t>lakes on top of model (overlying), incised lakes, embedded lakes (sub-grid scale lakes)</a:t>
            </a:r>
          </a:p>
          <a:p>
            <a:pPr>
              <a:defRPr/>
            </a:pPr>
            <a:r>
              <a:rPr lang="en-US" sz="2600" b="0" dirty="0"/>
              <a:t>constant stage and inactive lakes</a:t>
            </a:r>
          </a:p>
          <a:p>
            <a:pPr>
              <a:defRPr/>
            </a:pPr>
            <a:r>
              <a:rPr lang="en-US" sz="2600" b="0" dirty="0"/>
              <a:t>explicitly defined lake connectivity</a:t>
            </a:r>
          </a:p>
          <a:p>
            <a:pPr>
              <a:defRPr/>
            </a:pPr>
            <a:r>
              <a:rPr lang="en-US" sz="2600" b="0" dirty="0"/>
              <a:t>currently no UZF under lakes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LAK Package Continuity Equation</a:t>
            </a:r>
          </a:p>
        </p:txBody>
      </p:sp>
      <p:pic>
        <p:nvPicPr>
          <p:cNvPr id="3" name="Picture 2" descr="lak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198" y="1619250"/>
            <a:ext cx="5638799" cy="4617982"/>
          </a:xfrm>
          <a:prstGeom prst="rect">
            <a:avLst/>
          </a:prstGeom>
          <a:solidFill>
            <a:schemeClr val="bg1"/>
          </a:solidFill>
        </p:spPr>
      </p:pic>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326440"/>
            <a:ext cx="4203700" cy="1092200"/>
          </a:xfrm>
          <a:prstGeom prst="rect">
            <a:avLst/>
          </a:prstGeom>
        </p:spPr>
      </p:pic>
      <p:pic>
        <p:nvPicPr>
          <p:cNvPr id="6" name="Picture 5"/>
          <p:cNvPicPr>
            <a:picLocks noChangeAspect="1"/>
          </p:cNvPicPr>
          <p:nvPr/>
        </p:nvPicPr>
        <p:blipFill>
          <a:blip r:embed="rId4"/>
          <a:stretch>
            <a:fillRect/>
          </a:stretch>
        </p:blipFill>
        <p:spPr>
          <a:xfrm>
            <a:off x="381001" y="1619251"/>
            <a:ext cx="5638800" cy="23833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LAK Package Input</a:t>
            </a:r>
          </a:p>
        </p:txBody>
      </p:sp>
      <p:sp>
        <p:nvSpPr>
          <p:cNvPr id="13314"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pic>
        <p:nvPicPr>
          <p:cNvPr id="6" name="Picture 5"/>
          <p:cNvPicPr>
            <a:picLocks noChangeAspect="1"/>
          </p:cNvPicPr>
          <p:nvPr/>
        </p:nvPicPr>
        <p:blipFill>
          <a:blip r:embed="rId2"/>
          <a:stretch>
            <a:fillRect/>
          </a:stretch>
        </p:blipFill>
        <p:spPr>
          <a:xfrm>
            <a:off x="9072274" y="235800"/>
            <a:ext cx="2886652" cy="4210175"/>
          </a:xfrm>
          <a:prstGeom prst="rect">
            <a:avLst/>
          </a:prstGeom>
        </p:spPr>
      </p:pic>
      <p:sp>
        <p:nvSpPr>
          <p:cNvPr id="7" name="Text Box 2"/>
          <p:cNvSpPr txBox="1">
            <a:spLocks noChangeArrowheads="1"/>
          </p:cNvSpPr>
          <p:nvPr/>
        </p:nvSpPr>
        <p:spPr bwMode="auto">
          <a:xfrm>
            <a:off x="1444752" y="1197888"/>
            <a:ext cx="8382000" cy="52398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de-DE" sz="1050" dirty="0">
                <a:solidFill>
                  <a:schemeClr val="bg1"/>
                </a:solidFill>
                <a:latin typeface="Courier New"/>
                <a:cs typeface="Courier New"/>
              </a:rPr>
              <a:t>BEGIN Options</a:t>
            </a:r>
          </a:p>
          <a:p>
            <a:pPr eaLnBrk="1" hangingPunct="1">
              <a:defRPr/>
            </a:pPr>
            <a:r>
              <a:rPr lang="de-DE" sz="1050" dirty="0">
                <a:solidFill>
                  <a:schemeClr val="bg1"/>
                </a:solidFill>
                <a:latin typeface="Courier New"/>
                <a:cs typeface="Courier New"/>
              </a:rPr>
              <a:t>  PRINT_INPUT </a:t>
            </a:r>
          </a:p>
          <a:p>
            <a:pPr eaLnBrk="1" hangingPunct="1">
              <a:defRPr/>
            </a:pPr>
            <a:r>
              <a:rPr lang="de-DE" sz="1050" dirty="0">
                <a:solidFill>
                  <a:schemeClr val="bg1"/>
                </a:solidFill>
                <a:latin typeface="Courier New"/>
                <a:cs typeface="Courier New"/>
              </a:rPr>
              <a:t>  PRINT_STAGE</a:t>
            </a:r>
          </a:p>
          <a:p>
            <a:pPr eaLnBrk="1" hangingPunct="1">
              <a:defRPr/>
            </a:pPr>
            <a:r>
              <a:rPr lang="de-DE" sz="1050" dirty="0">
                <a:solidFill>
                  <a:schemeClr val="bg1"/>
                </a:solidFill>
                <a:latin typeface="Courier New"/>
                <a:cs typeface="Courier New"/>
              </a:rPr>
              <a:t>  PRINT_FLOWS</a:t>
            </a:r>
          </a:p>
          <a:p>
            <a:pPr eaLnBrk="1" hangingPunct="1">
              <a:defRPr/>
            </a:pPr>
            <a:r>
              <a:rPr lang="de-DE" sz="1050" dirty="0">
                <a:solidFill>
                  <a:schemeClr val="bg1"/>
                </a:solidFill>
                <a:latin typeface="Courier New"/>
                <a:cs typeface="Courier New"/>
              </a:rPr>
              <a:t>  SAVE_FLOWS</a:t>
            </a:r>
          </a:p>
          <a:p>
            <a:pPr eaLnBrk="1" hangingPunct="1">
              <a:defRPr/>
            </a:pPr>
            <a:r>
              <a:rPr lang="de-DE" sz="1050" dirty="0">
                <a:solidFill>
                  <a:schemeClr val="bg1"/>
                </a:solidFill>
                <a:latin typeface="Courier New"/>
                <a:cs typeface="Courier New"/>
              </a:rPr>
              <a:t>  STAGE FILEOUT mf6-gwt.lak.stage.bin</a:t>
            </a:r>
          </a:p>
          <a:p>
            <a:pPr eaLnBrk="1" hangingPunct="1">
              <a:defRPr/>
            </a:pPr>
            <a:r>
              <a:rPr lang="de-DE" sz="1050" dirty="0">
                <a:solidFill>
                  <a:schemeClr val="bg1"/>
                </a:solidFill>
                <a:latin typeface="Courier New"/>
                <a:cs typeface="Courier New"/>
              </a:rPr>
              <a:t>  BUDGET FILEOUT mf6-gwt.lak.cbc</a:t>
            </a:r>
          </a:p>
          <a:p>
            <a:pPr eaLnBrk="1" hangingPunct="1">
              <a:defRPr/>
            </a:pPr>
            <a:r>
              <a:rPr lang="de-DE" sz="1050" dirty="0">
                <a:solidFill>
                  <a:schemeClr val="bg1"/>
                </a:solidFill>
                <a:latin typeface="Courier New"/>
                <a:cs typeface="Courier New"/>
              </a:rPr>
              <a:t>  MOVER</a:t>
            </a:r>
          </a:p>
          <a:p>
            <a:pPr eaLnBrk="1" hangingPunct="1">
              <a:defRPr/>
            </a:pPr>
            <a:r>
              <a:rPr lang="de-DE" sz="1050" dirty="0">
                <a:solidFill>
                  <a:schemeClr val="bg1"/>
                </a:solidFill>
                <a:latin typeface="Courier New"/>
                <a:cs typeface="Courier New"/>
              </a:rPr>
              <a:t>  DEV_GROUNDWATER_HEAD_CONDUCTANCE</a:t>
            </a:r>
          </a:p>
          <a:p>
            <a:pPr eaLnBrk="1" hangingPunct="1">
              <a:defRPr/>
            </a:pPr>
            <a:r>
              <a:rPr lang="de-DE" sz="1050" dirty="0">
                <a:solidFill>
                  <a:schemeClr val="bg1"/>
                </a:solidFill>
                <a:latin typeface="Courier New"/>
                <a:cs typeface="Courier New"/>
              </a:rPr>
              <a:t>  TIME_CONVERSION    86400.000 </a:t>
            </a:r>
          </a:p>
          <a:p>
            <a:pPr eaLnBrk="1" hangingPunct="1">
              <a:defRPr/>
            </a:pPr>
            <a:r>
              <a:rPr lang="de-DE" sz="1050" dirty="0">
                <a:solidFill>
                  <a:schemeClr val="bg1"/>
                </a:solidFill>
                <a:latin typeface="Courier New"/>
                <a:cs typeface="Courier New"/>
              </a:rPr>
              <a:t>END Options</a:t>
            </a:r>
          </a:p>
          <a:p>
            <a:pPr eaLnBrk="1" hangingPunct="1">
              <a:defRPr/>
            </a:pPr>
            <a:endParaRPr lang="de-DE" sz="1050" dirty="0">
              <a:solidFill>
                <a:schemeClr val="bg1"/>
              </a:solidFill>
              <a:latin typeface="Courier New"/>
              <a:cs typeface="Courier New"/>
            </a:endParaRPr>
          </a:p>
          <a:p>
            <a:pPr eaLnBrk="1" hangingPunct="1">
              <a:defRPr/>
            </a:pPr>
            <a:r>
              <a:rPr lang="de-DE" sz="1050" dirty="0">
                <a:solidFill>
                  <a:schemeClr val="bg1"/>
                </a:solidFill>
                <a:latin typeface="Courier New"/>
                <a:cs typeface="Courier New"/>
              </a:rPr>
              <a:t>BEGIN DIMENSIONS</a:t>
            </a:r>
          </a:p>
          <a:p>
            <a:pPr eaLnBrk="1" hangingPunct="1">
              <a:defRPr/>
            </a:pPr>
            <a:r>
              <a:rPr lang="de-DE" sz="1050" dirty="0">
                <a:solidFill>
                  <a:schemeClr val="bg1"/>
                </a:solidFill>
                <a:latin typeface="Courier New"/>
                <a:cs typeface="Courier New"/>
              </a:rPr>
              <a:t>  NLAKES  2</a:t>
            </a:r>
          </a:p>
          <a:p>
            <a:pPr eaLnBrk="1" hangingPunct="1">
              <a:defRPr/>
            </a:pPr>
            <a:r>
              <a:rPr lang="de-DE" sz="1050" dirty="0">
                <a:solidFill>
                  <a:schemeClr val="bg1"/>
                </a:solidFill>
                <a:latin typeface="Courier New"/>
                <a:cs typeface="Courier New"/>
              </a:rPr>
              <a:t>  NOUTLETS 1</a:t>
            </a:r>
          </a:p>
          <a:p>
            <a:pPr eaLnBrk="1" hangingPunct="1">
              <a:defRPr/>
            </a:pPr>
            <a:r>
              <a:rPr lang="de-DE" sz="1050" dirty="0">
                <a:solidFill>
                  <a:schemeClr val="bg1"/>
                </a:solidFill>
                <a:latin typeface="Courier New"/>
                <a:cs typeface="Courier New"/>
              </a:rPr>
              <a:t>END DIMENSIONS</a:t>
            </a:r>
          </a:p>
          <a:p>
            <a:pPr eaLnBrk="1" hangingPunct="1">
              <a:defRPr/>
            </a:pPr>
            <a:endParaRPr lang="de-DE" sz="1050" dirty="0">
              <a:solidFill>
                <a:schemeClr val="bg1"/>
              </a:solidFill>
              <a:latin typeface="Courier New"/>
              <a:cs typeface="Courier New"/>
            </a:endParaRPr>
          </a:p>
          <a:p>
            <a:pPr eaLnBrk="1" hangingPunct="1">
              <a:defRPr/>
            </a:pPr>
            <a:r>
              <a:rPr lang="de-DE" sz="1050" dirty="0">
                <a:solidFill>
                  <a:schemeClr val="bg1"/>
                </a:solidFill>
                <a:latin typeface="Courier New"/>
                <a:cs typeface="Courier New"/>
              </a:rPr>
              <a:t>BEGIN PACKAGEDATA</a:t>
            </a:r>
          </a:p>
          <a:p>
            <a:pPr eaLnBrk="1" hangingPunct="1">
              <a:defRPr/>
            </a:pPr>
            <a:r>
              <a:rPr lang="de-DE" sz="1050" dirty="0">
                <a:solidFill>
                  <a:schemeClr val="bg1"/>
                </a:solidFill>
                <a:latin typeface="Courier New"/>
                <a:cs typeface="Courier New"/>
              </a:rPr>
              <a:t># LAKENO    STRT        NLAKECONN</a:t>
            </a:r>
          </a:p>
          <a:p>
            <a:pPr eaLnBrk="1" hangingPunct="1">
              <a:defRPr/>
            </a:pPr>
            <a:r>
              <a:rPr lang="de-DE" sz="1050" dirty="0">
                <a:solidFill>
                  <a:schemeClr val="bg1"/>
                </a:solidFill>
                <a:latin typeface="Courier New"/>
                <a:cs typeface="Courier New"/>
              </a:rPr>
              <a:t>       1    44.000000      78</a:t>
            </a:r>
          </a:p>
          <a:p>
            <a:pPr eaLnBrk="1" hangingPunct="1">
              <a:defRPr/>
            </a:pPr>
            <a:r>
              <a:rPr lang="de-DE" sz="1050" dirty="0">
                <a:solidFill>
                  <a:schemeClr val="bg1"/>
                </a:solidFill>
                <a:latin typeface="Courier New"/>
                <a:cs typeface="Courier New"/>
              </a:rPr>
              <a:t>       2    35.200001      32</a:t>
            </a:r>
          </a:p>
          <a:p>
            <a:pPr eaLnBrk="1" hangingPunct="1">
              <a:defRPr/>
            </a:pPr>
            <a:r>
              <a:rPr lang="de-DE" sz="1050" dirty="0">
                <a:solidFill>
                  <a:schemeClr val="bg1"/>
                </a:solidFill>
                <a:latin typeface="Courier New"/>
                <a:cs typeface="Courier New"/>
              </a:rPr>
              <a:t>END PACKAGEDATA</a:t>
            </a:r>
          </a:p>
          <a:p>
            <a:pPr eaLnBrk="1" hangingPunct="1">
              <a:defRPr/>
            </a:pPr>
            <a:endParaRPr lang="de-DE" sz="1050" dirty="0">
              <a:solidFill>
                <a:schemeClr val="bg1"/>
              </a:solidFill>
              <a:latin typeface="Courier New"/>
              <a:cs typeface="Courier New"/>
            </a:endParaRPr>
          </a:p>
          <a:p>
            <a:pPr eaLnBrk="1" hangingPunct="1">
              <a:defRPr/>
            </a:pPr>
            <a:r>
              <a:rPr lang="de-DE" sz="1050" dirty="0">
                <a:solidFill>
                  <a:schemeClr val="bg1"/>
                </a:solidFill>
                <a:latin typeface="Courier New"/>
                <a:cs typeface="Courier New"/>
              </a:rPr>
              <a:t>BEGIN CONNECTIONDATA</a:t>
            </a:r>
          </a:p>
          <a:p>
            <a:pPr eaLnBrk="1" hangingPunct="1">
              <a:defRPr/>
            </a:pPr>
            <a:r>
              <a:rPr lang="de-DE" sz="1050" dirty="0">
                <a:solidFill>
                  <a:schemeClr val="bg1"/>
                </a:solidFill>
                <a:latin typeface="Courier New"/>
                <a:cs typeface="Courier New"/>
              </a:rPr>
              <a:t># LAKENO ICONN     CELLID  CLAKTYPE     BEDLEAK    BELEV    TELEV  CONNLEN CONNWIDTH</a:t>
            </a:r>
          </a:p>
          <a:p>
            <a:pPr eaLnBrk="1" hangingPunct="1">
              <a:defRPr/>
            </a:pPr>
            <a:r>
              <a:rPr lang="de-DE" sz="1050" dirty="0">
                <a:solidFill>
                  <a:schemeClr val="bg1"/>
                </a:solidFill>
                <a:latin typeface="Courier New"/>
                <a:cs typeface="Courier New"/>
              </a:rPr>
              <a:t>       1     1  1   5  19  HORIZONTAL  1.000000 0.000000 0.000000 201.8585  405.6650    </a:t>
            </a:r>
          </a:p>
          <a:p>
            <a:pPr eaLnBrk="1" hangingPunct="1">
              <a:defRPr/>
            </a:pPr>
            <a:r>
              <a:rPr lang="de-DE" sz="1050" dirty="0">
                <a:solidFill>
                  <a:schemeClr val="bg1"/>
                </a:solidFill>
                <a:latin typeface="Courier New"/>
                <a:cs typeface="Courier New"/>
              </a:rPr>
              <a:t>       1     2  1   5  20  HORIZONTAL  1.000000 0.000000 0.000000 201.8585  405.6650    </a:t>
            </a:r>
          </a:p>
          <a:p>
            <a:pPr eaLnBrk="1" hangingPunct="1">
              <a:defRPr/>
            </a:pPr>
            <a:r>
              <a:rPr lang="de-DE" sz="1050" dirty="0">
                <a:solidFill>
                  <a:schemeClr val="bg1"/>
                </a:solidFill>
                <a:latin typeface="Courier New"/>
                <a:cs typeface="Courier New"/>
              </a:rPr>
              <a:t>       1     3  1   6  18  HORIZONTAL  1.000000 0.000000 0.000000 202.8325  403.7170    </a:t>
            </a:r>
          </a:p>
          <a:p>
            <a:pPr eaLnBrk="1" hangingPunct="1">
              <a:defRPr/>
            </a:pPr>
            <a:r>
              <a:rPr lang="de-DE" sz="1050" dirty="0">
                <a:solidFill>
                  <a:schemeClr val="bg1"/>
                </a:solidFill>
                <a:latin typeface="Courier New"/>
                <a:cs typeface="Courier New"/>
              </a:rPr>
              <a:t>       1     4  1   6  18  HORIZONTAL  1.000000 0.000000 0.000000 201.8585  405.6650</a:t>
            </a:r>
          </a:p>
          <a:p>
            <a:pPr eaLnBrk="1" hangingPunct="1">
              <a:defRPr/>
            </a:pPr>
            <a:endParaRPr lang="de-DE" sz="1050" dirty="0">
              <a:solidFill>
                <a:schemeClr val="bg1"/>
              </a:solidFill>
              <a:latin typeface="Courier New"/>
              <a:cs typeface="Courier New"/>
            </a:endParaRPr>
          </a:p>
          <a:p>
            <a:pPr eaLnBrk="1" hangingPunct="1">
              <a:defRPr/>
            </a:pPr>
            <a:r>
              <a:rPr lang="en-US" sz="1050" dirty="0">
                <a:solidFill>
                  <a:schemeClr val="bg1"/>
                </a:solidFill>
                <a:latin typeface="Courier New" charset="0"/>
              </a:rPr>
              <a:t>--- DELETED INPUT ---</a:t>
            </a:r>
          </a:p>
          <a:p>
            <a:pPr eaLnBrk="1" hangingPunct="1">
              <a:defRPr/>
            </a:pPr>
            <a:r>
              <a:rPr lang="de-DE" sz="1050" dirty="0">
                <a:solidFill>
                  <a:schemeClr val="bg1"/>
                </a:solidFill>
                <a:latin typeface="Courier New"/>
                <a:cs typeface="Courier New"/>
              </a:rPr>
              <a:t> </a:t>
            </a:r>
            <a:endParaRPr lang="en-US" sz="1050" dirty="0">
              <a:solidFill>
                <a:schemeClr val="bg1"/>
              </a:solidFill>
              <a:latin typeface="Courier New"/>
              <a:cs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LAK Package Input – cont.</a:t>
            </a:r>
          </a:p>
        </p:txBody>
      </p:sp>
      <p:sp>
        <p:nvSpPr>
          <p:cNvPr id="14338"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1447800" y="1197637"/>
            <a:ext cx="8382000" cy="5424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de-DE" sz="1050" dirty="0">
              <a:solidFill>
                <a:schemeClr val="bg1"/>
              </a:solidFill>
              <a:latin typeface="Courier New"/>
              <a:cs typeface="Courier New"/>
            </a:endParaRPr>
          </a:p>
          <a:p>
            <a:pPr eaLnBrk="1" hangingPunct="1">
              <a:defRPr/>
            </a:pPr>
            <a:r>
              <a:rPr lang="en-US" sz="1050" dirty="0">
                <a:solidFill>
                  <a:schemeClr val="bg1"/>
                </a:solidFill>
                <a:latin typeface="Courier New" charset="0"/>
              </a:rPr>
              <a:t>--- DELETED INPUT ---</a:t>
            </a:r>
          </a:p>
          <a:p>
            <a:pPr eaLnBrk="1" hangingPunct="1">
              <a:defRPr/>
            </a:pPr>
            <a:endParaRPr lang="en-US" sz="1050" dirty="0">
              <a:solidFill>
                <a:schemeClr val="bg1"/>
              </a:solidFill>
              <a:latin typeface="Courier New" charset="0"/>
            </a:endParaRPr>
          </a:p>
          <a:p>
            <a:pPr eaLnBrk="1" hangingPunct="1">
              <a:defRPr/>
            </a:pPr>
            <a:r>
              <a:rPr lang="de-DE" sz="1050" dirty="0">
                <a:solidFill>
                  <a:schemeClr val="bg1"/>
                </a:solidFill>
                <a:latin typeface="Courier New" charset="0"/>
              </a:rPr>
              <a:t>       2    22  2  23   2  VERTICAL    1.000000 0.000000 0.000000 0.000000  0.000000    </a:t>
            </a:r>
          </a:p>
          <a:p>
            <a:pPr eaLnBrk="1" hangingPunct="1">
              <a:defRPr/>
            </a:pPr>
            <a:r>
              <a:rPr lang="de-DE" sz="1050" dirty="0">
                <a:solidFill>
                  <a:schemeClr val="bg1"/>
                </a:solidFill>
                <a:latin typeface="Courier New" charset="0"/>
              </a:rPr>
              <a:t>       2    23  2  23   3  VERTICAL    1.000000 0.000000 0.000000 0.000000  0.000000    </a:t>
            </a:r>
          </a:p>
          <a:p>
            <a:pPr eaLnBrk="1" hangingPunct="1">
              <a:defRPr/>
            </a:pPr>
            <a:r>
              <a:rPr lang="de-DE" sz="1050" dirty="0">
                <a:solidFill>
                  <a:schemeClr val="bg1"/>
                </a:solidFill>
                <a:latin typeface="Courier New" charset="0"/>
              </a:rPr>
              <a:t>       2    24  2  23   4  VERTICAL    1.000000 0.000000 0.000000 0.000000  0.000000    </a:t>
            </a:r>
          </a:p>
          <a:p>
            <a:pPr eaLnBrk="1" hangingPunct="1">
              <a:defRPr/>
            </a:pPr>
            <a:r>
              <a:rPr lang="de-DE" sz="1050" dirty="0">
                <a:solidFill>
                  <a:schemeClr val="bg1"/>
                </a:solidFill>
                <a:latin typeface="Courier New" charset="0"/>
              </a:rPr>
              <a:t>       2    25  2  24   1  VERTICAL    1.000000 0.000000 0.000000 0.000000  0.000000    </a:t>
            </a:r>
          </a:p>
          <a:p>
            <a:pPr eaLnBrk="1" hangingPunct="1">
              <a:defRPr/>
            </a:pPr>
            <a:r>
              <a:rPr lang="de-DE" sz="1050" dirty="0">
                <a:solidFill>
                  <a:schemeClr val="bg1"/>
                </a:solidFill>
                <a:latin typeface="Courier New" charset="0"/>
              </a:rPr>
              <a:t>       2    26  2  24   2  VERTICAL    1.000000 0.000000 0.000000 0.000000  0.000000    </a:t>
            </a:r>
          </a:p>
          <a:p>
            <a:pPr eaLnBrk="1" hangingPunct="1">
              <a:defRPr/>
            </a:pPr>
            <a:r>
              <a:rPr lang="de-DE" sz="1050" dirty="0">
                <a:solidFill>
                  <a:schemeClr val="bg1"/>
                </a:solidFill>
                <a:latin typeface="Courier New" charset="0"/>
              </a:rPr>
              <a:t>       2    27  2  24   3  VERTICAL    1.000000 0.000000 0.000000 0.000000  0.000000    </a:t>
            </a:r>
          </a:p>
          <a:p>
            <a:pPr eaLnBrk="1" hangingPunct="1">
              <a:defRPr/>
            </a:pPr>
            <a:r>
              <a:rPr lang="de-DE" sz="1050" dirty="0">
                <a:solidFill>
                  <a:schemeClr val="bg1"/>
                </a:solidFill>
                <a:latin typeface="Courier New" charset="0"/>
              </a:rPr>
              <a:t>       2    28  2  24   4  VERTICAL    1.000000 0.000000 0.000000 0.000000  0.000000    </a:t>
            </a:r>
          </a:p>
          <a:p>
            <a:pPr eaLnBrk="1" hangingPunct="1">
              <a:defRPr/>
            </a:pPr>
            <a:r>
              <a:rPr lang="de-DE" sz="1050" dirty="0">
                <a:solidFill>
                  <a:schemeClr val="bg1"/>
                </a:solidFill>
                <a:latin typeface="Courier New" charset="0"/>
              </a:rPr>
              <a:t>       2    29  2  25   1  VERTICAL    1.000000 0.000000 0.000000 0.000000  0.000000    </a:t>
            </a:r>
          </a:p>
          <a:p>
            <a:pPr eaLnBrk="1" hangingPunct="1">
              <a:defRPr/>
            </a:pPr>
            <a:r>
              <a:rPr lang="de-DE" sz="1050" dirty="0">
                <a:solidFill>
                  <a:schemeClr val="bg1"/>
                </a:solidFill>
                <a:latin typeface="Courier New" charset="0"/>
              </a:rPr>
              <a:t>       2    30  2  25   2  VERTICAL    1.000000 0.000000 0.000000 0.000000  0.000000    </a:t>
            </a:r>
          </a:p>
          <a:p>
            <a:pPr eaLnBrk="1" hangingPunct="1">
              <a:defRPr/>
            </a:pPr>
            <a:r>
              <a:rPr lang="de-DE" sz="1050" dirty="0">
                <a:solidFill>
                  <a:schemeClr val="bg1"/>
                </a:solidFill>
                <a:latin typeface="Courier New" charset="0"/>
              </a:rPr>
              <a:t>       2    31  2  26   1  VERTICAL    1.000000 0.000000 0.000000 0.000000  0.000000    </a:t>
            </a:r>
          </a:p>
          <a:p>
            <a:pPr eaLnBrk="1" hangingPunct="1">
              <a:defRPr/>
            </a:pPr>
            <a:r>
              <a:rPr lang="de-DE" sz="1050" dirty="0">
                <a:solidFill>
                  <a:schemeClr val="bg1"/>
                </a:solidFill>
                <a:latin typeface="Courier New" charset="0"/>
              </a:rPr>
              <a:t>       2    32  2  26   2  VERTICAL    1.000000 0.000000 0.000000 0.000000  0.000000    </a:t>
            </a:r>
          </a:p>
          <a:p>
            <a:pPr eaLnBrk="1" hangingPunct="1">
              <a:defRPr/>
            </a:pPr>
            <a:r>
              <a:rPr lang="de-DE" sz="1050" dirty="0">
                <a:solidFill>
                  <a:schemeClr val="bg1"/>
                </a:solidFill>
                <a:latin typeface="Courier New" charset="0"/>
              </a:rPr>
              <a:t>END CONNECTIONDATA</a:t>
            </a:r>
          </a:p>
          <a:p>
            <a:pPr eaLnBrk="1" hangingPunct="1">
              <a:defRPr/>
            </a:pPr>
            <a:endParaRPr lang="de-DE" sz="1050" dirty="0">
              <a:solidFill>
                <a:schemeClr val="bg1"/>
              </a:solidFill>
              <a:latin typeface="Courier New" charset="0"/>
            </a:endParaRPr>
          </a:p>
          <a:p>
            <a:pPr eaLnBrk="1" hangingPunct="1">
              <a:defRPr/>
            </a:pPr>
            <a:r>
              <a:rPr lang="de-DE" sz="1050" dirty="0">
                <a:solidFill>
                  <a:schemeClr val="bg1"/>
                </a:solidFill>
                <a:latin typeface="Courier New" charset="0"/>
              </a:rPr>
              <a:t>BEGIN OUTLETS</a:t>
            </a:r>
          </a:p>
          <a:p>
            <a:pPr eaLnBrk="1" hangingPunct="1">
              <a:defRPr/>
            </a:pPr>
            <a:r>
              <a:rPr lang="de-DE" sz="1050" dirty="0">
                <a:solidFill>
                  <a:schemeClr val="bg1"/>
                </a:solidFill>
                <a:latin typeface="Courier New" charset="0"/>
              </a:rPr>
              <a:t>#   OUTLETNO LAKEIN LAKEOUT COUTTYPE     INVERT      WIDTH           ROUGH           SLOPE</a:t>
            </a:r>
          </a:p>
          <a:p>
            <a:pPr eaLnBrk="1" hangingPunct="1">
              <a:defRPr/>
            </a:pPr>
            <a:r>
              <a:rPr lang="de-DE" sz="1050" dirty="0">
                <a:solidFill>
                  <a:schemeClr val="bg1"/>
                </a:solidFill>
                <a:latin typeface="Courier New" charset="0"/>
              </a:rPr>
              <a:t>           1      1       0  MANNING       44.5   5.000000  0.30000000E-01   0.2187500E-02</a:t>
            </a:r>
          </a:p>
          <a:p>
            <a:pPr eaLnBrk="1" hangingPunct="1">
              <a:defRPr/>
            </a:pPr>
            <a:r>
              <a:rPr lang="de-DE" sz="1050" dirty="0">
                <a:solidFill>
                  <a:schemeClr val="bg1"/>
                </a:solidFill>
                <a:latin typeface="Courier New" charset="0"/>
              </a:rPr>
              <a:t>END OUTLETS</a:t>
            </a:r>
          </a:p>
          <a:p>
            <a:pPr eaLnBrk="1" hangingPunct="1">
              <a:defRPr/>
            </a:pPr>
            <a:endParaRPr lang="de-DE" sz="1050" dirty="0">
              <a:solidFill>
                <a:schemeClr val="bg1"/>
              </a:solidFill>
              <a:latin typeface="Courier New" charset="0"/>
            </a:endParaRPr>
          </a:p>
          <a:p>
            <a:pPr eaLnBrk="1" hangingPunct="1">
              <a:defRPr/>
            </a:pPr>
            <a:endParaRPr lang="de-DE" sz="1050" dirty="0">
              <a:solidFill>
                <a:schemeClr val="bg1"/>
              </a:solidFill>
              <a:latin typeface="Courier New" charset="0"/>
            </a:endParaRPr>
          </a:p>
          <a:p>
            <a:pPr eaLnBrk="1" hangingPunct="1">
              <a:defRPr/>
            </a:pPr>
            <a:r>
              <a:rPr lang="de-DE" sz="1050" dirty="0">
                <a:solidFill>
                  <a:schemeClr val="bg1"/>
                </a:solidFill>
                <a:latin typeface="Courier New" charset="0"/>
              </a:rPr>
              <a:t>BEGIN PERIOD 1</a:t>
            </a:r>
          </a:p>
          <a:p>
            <a:pPr eaLnBrk="1" hangingPunct="1">
              <a:defRPr/>
            </a:pPr>
            <a:r>
              <a:rPr lang="de-DE" sz="1050" dirty="0">
                <a:solidFill>
                  <a:schemeClr val="bg1"/>
                </a:solidFill>
                <a:latin typeface="Courier New" charset="0"/>
              </a:rPr>
              <a:t> 1  RAINFALL    0.0000000</a:t>
            </a:r>
          </a:p>
          <a:p>
            <a:pPr eaLnBrk="1" hangingPunct="1">
              <a:defRPr/>
            </a:pPr>
            <a:r>
              <a:rPr lang="de-DE" sz="1050" dirty="0">
                <a:solidFill>
                  <a:schemeClr val="bg1"/>
                </a:solidFill>
                <a:latin typeface="Courier New" charset="0"/>
              </a:rPr>
              <a:t> 1  EVAPORATION    0.0000000</a:t>
            </a:r>
          </a:p>
          <a:p>
            <a:pPr eaLnBrk="1" hangingPunct="1">
              <a:defRPr/>
            </a:pPr>
            <a:r>
              <a:rPr lang="de-DE" sz="1050" dirty="0">
                <a:solidFill>
                  <a:schemeClr val="bg1"/>
                </a:solidFill>
                <a:latin typeface="Courier New" charset="0"/>
              </a:rPr>
              <a:t> 1  RUNOFF    0.0000000</a:t>
            </a:r>
          </a:p>
          <a:p>
            <a:pPr eaLnBrk="1" hangingPunct="1">
              <a:defRPr/>
            </a:pPr>
            <a:r>
              <a:rPr lang="de-DE" sz="1050" dirty="0">
                <a:solidFill>
                  <a:schemeClr val="bg1"/>
                </a:solidFill>
                <a:latin typeface="Courier New" charset="0"/>
              </a:rPr>
              <a:t> 1  WITHDRAWAL    0.0000000</a:t>
            </a:r>
          </a:p>
          <a:p>
            <a:pPr eaLnBrk="1" hangingPunct="1">
              <a:defRPr/>
            </a:pPr>
            <a:r>
              <a:rPr lang="de-DE" sz="1050" dirty="0">
                <a:solidFill>
                  <a:schemeClr val="bg1"/>
                </a:solidFill>
                <a:latin typeface="Courier New" charset="0"/>
              </a:rPr>
              <a:t> 2  RAINFALL    0.0000000</a:t>
            </a:r>
          </a:p>
          <a:p>
            <a:pPr eaLnBrk="1" hangingPunct="1">
              <a:defRPr/>
            </a:pPr>
            <a:r>
              <a:rPr lang="de-DE" sz="1050" dirty="0">
                <a:solidFill>
                  <a:schemeClr val="bg1"/>
                </a:solidFill>
                <a:latin typeface="Courier New" charset="0"/>
              </a:rPr>
              <a:t> 2  EVAPORATION    0.0000000</a:t>
            </a:r>
          </a:p>
          <a:p>
            <a:pPr eaLnBrk="1" hangingPunct="1">
              <a:defRPr/>
            </a:pPr>
            <a:r>
              <a:rPr lang="de-DE" sz="1050" dirty="0">
                <a:solidFill>
                  <a:schemeClr val="bg1"/>
                </a:solidFill>
                <a:latin typeface="Courier New" charset="0"/>
              </a:rPr>
              <a:t> 2  RUNOFF    0.0000000</a:t>
            </a:r>
          </a:p>
          <a:p>
            <a:pPr eaLnBrk="1" hangingPunct="1">
              <a:defRPr/>
            </a:pPr>
            <a:r>
              <a:rPr lang="de-DE" sz="1050" dirty="0">
                <a:solidFill>
                  <a:schemeClr val="bg1"/>
                </a:solidFill>
                <a:latin typeface="Courier New" charset="0"/>
              </a:rPr>
              <a:t> 2  WITHDRAWAL    0.0000000</a:t>
            </a:r>
          </a:p>
          <a:p>
            <a:pPr eaLnBrk="1" hangingPunct="1">
              <a:defRPr/>
            </a:pPr>
            <a:r>
              <a:rPr lang="de-DE" sz="1050" dirty="0">
                <a:solidFill>
                  <a:schemeClr val="bg1"/>
                </a:solidFill>
                <a:latin typeface="Courier New" charset="0"/>
              </a:rPr>
              <a:t>END PERIOD</a:t>
            </a:r>
            <a:endParaRPr lang="en-US" sz="1050" dirty="0">
              <a:solidFill>
                <a:schemeClr val="bg1"/>
              </a:solidFill>
              <a:latin typeface="Courier New" charset="0"/>
            </a:endParaRPr>
          </a:p>
          <a:p>
            <a:pPr eaLnBrk="1" hangingPunct="1">
              <a:defRPr/>
            </a:pPr>
            <a:r>
              <a:rPr lang="de-DE" sz="1050" dirty="0">
                <a:solidFill>
                  <a:schemeClr val="bg1"/>
                </a:solidFill>
                <a:latin typeface="Courier New"/>
                <a:cs typeface="Courier New"/>
              </a:rPr>
              <a:t> </a:t>
            </a:r>
            <a:endParaRPr lang="en-US" sz="1050" dirty="0">
              <a:solidFill>
                <a:schemeClr val="bg1"/>
              </a:solidFill>
              <a:latin typeface="Courier New"/>
              <a:cs typeface="Courier New"/>
            </a:endParaRPr>
          </a:p>
        </p:txBody>
      </p:sp>
      <p:pic>
        <p:nvPicPr>
          <p:cNvPr id="3" name="Picture 2">
            <a:extLst>
              <a:ext uri="{FF2B5EF4-FFF2-40B4-BE49-F238E27FC236}">
                <a16:creationId xmlns:a16="http://schemas.microsoft.com/office/drawing/2014/main" id="{835483D5-BC82-6653-D258-F1F9F21E8F81}"/>
              </a:ext>
            </a:extLst>
          </p:cNvPr>
          <p:cNvPicPr>
            <a:picLocks noChangeAspect="1"/>
          </p:cNvPicPr>
          <p:nvPr/>
        </p:nvPicPr>
        <p:blipFill>
          <a:blip r:embed="rId2"/>
          <a:stretch>
            <a:fillRect/>
          </a:stretch>
        </p:blipFill>
        <p:spPr>
          <a:xfrm>
            <a:off x="9072274" y="235800"/>
            <a:ext cx="2886652" cy="4210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LAK Package Output</a:t>
            </a:r>
          </a:p>
        </p:txBody>
      </p:sp>
      <p:sp>
        <p:nvSpPr>
          <p:cNvPr id="13314"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1444752" y="1197888"/>
            <a:ext cx="8382000" cy="52629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mr-IN" sz="800" dirty="0">
                <a:solidFill>
                  <a:schemeClr val="bg1"/>
                </a:solidFill>
                <a:latin typeface="Courier New"/>
                <a:cs typeface="Courier New"/>
              </a:rPr>
              <a:t> LAK-1 BUDGET FOR ENTIRE MODEL AT END OF TIME STEP    1, STRESS PERIOD   1</a:t>
            </a:r>
          </a:p>
          <a:p>
            <a:pPr eaLnBrk="1" hangingPunct="1">
              <a:defRPr/>
            </a:pPr>
            <a:r>
              <a:rPr lang="mr-IN" sz="800" dirty="0">
                <a:solidFill>
                  <a:schemeClr val="bg1"/>
                </a:solidFill>
                <a:latin typeface="Courier New"/>
                <a:cs typeface="Courier New"/>
              </a:rPr>
              <a:t>  ------------------------------------------------------------------------------</a:t>
            </a:r>
          </a:p>
          <a:p>
            <a:pPr eaLnBrk="1" hangingPunct="1">
              <a:defRPr/>
            </a:pPr>
            <a:endParaRPr lang="mr-IN" sz="800" dirty="0">
              <a:solidFill>
                <a:schemeClr val="bg1"/>
              </a:solidFill>
              <a:latin typeface="Courier New"/>
              <a:cs typeface="Courier New"/>
            </a:endParaRPr>
          </a:p>
          <a:p>
            <a:pPr eaLnBrk="1" hangingPunct="1">
              <a:defRPr/>
            </a:pPr>
            <a:r>
              <a:rPr lang="mr-IN" sz="800" dirty="0">
                <a:solidFill>
                  <a:schemeClr val="bg1"/>
                </a:solidFill>
                <a:latin typeface="Courier New"/>
                <a:cs typeface="Courier New"/>
              </a:rPr>
              <a:t>     CUMULATIVE LAK-1      L**3       RATES FOR THIS TIME STEP      L**3/T</a:t>
            </a:r>
          </a:p>
          <a:p>
            <a:pPr eaLnBrk="1" hangingPunct="1">
              <a:defRPr/>
            </a:pPr>
            <a:r>
              <a:rPr lang="mr-IN" sz="800" dirty="0">
                <a:solidFill>
                  <a:schemeClr val="bg1"/>
                </a:solidFill>
                <a:latin typeface="Courier New"/>
                <a:cs typeface="Courier New"/>
              </a:rPr>
              <a:t>     ------------------                 ------------------------</a:t>
            </a:r>
          </a:p>
          <a:p>
            <a:pPr eaLnBrk="1" hangingPunct="1">
              <a:defRPr/>
            </a:pPr>
            <a:endParaRPr lang="mr-IN" sz="800" dirty="0">
              <a:solidFill>
                <a:schemeClr val="bg1"/>
              </a:solidFill>
              <a:latin typeface="Courier New"/>
              <a:cs typeface="Courier New"/>
            </a:endParaRPr>
          </a:p>
          <a:p>
            <a:pPr eaLnBrk="1" hangingPunct="1">
              <a:defRPr/>
            </a:pPr>
            <a:r>
              <a:rPr lang="mr-IN" sz="800" dirty="0">
                <a:solidFill>
                  <a:schemeClr val="bg1"/>
                </a:solidFill>
                <a:latin typeface="Courier New"/>
                <a:cs typeface="Courier New"/>
              </a:rPr>
              <a:t>           IN:                                      IN:</a:t>
            </a:r>
          </a:p>
          <a:p>
            <a:pPr eaLnBrk="1" hangingPunct="1">
              <a:defRPr/>
            </a:pPr>
            <a:r>
              <a:rPr lang="mr-IN" sz="800" dirty="0">
                <a:solidFill>
                  <a:schemeClr val="bg1"/>
                </a:solidFill>
                <a:latin typeface="Courier New"/>
                <a:cs typeface="Courier New"/>
              </a:rPr>
              <a:t>           ---                                      ---</a:t>
            </a:r>
          </a:p>
          <a:p>
            <a:pPr eaLnBrk="1" hangingPunct="1">
              <a:defRPr/>
            </a:pPr>
            <a:r>
              <a:rPr lang="mr-IN" sz="800" dirty="0">
                <a:solidFill>
                  <a:schemeClr val="bg1"/>
                </a:solidFill>
                <a:latin typeface="Courier New"/>
                <a:cs typeface="Courier New"/>
              </a:rPr>
              <a:t>          EXT-INFLOW =           0.0000            EXT-INFLOW =           0.0000</a:t>
            </a:r>
          </a:p>
          <a:p>
            <a:pPr eaLnBrk="1" hangingPunct="1">
              <a:defRPr/>
            </a:pPr>
            <a:r>
              <a:rPr lang="mr-IN" sz="800" dirty="0">
                <a:solidFill>
                  <a:schemeClr val="bg1"/>
                </a:solidFill>
                <a:latin typeface="Courier New"/>
                <a:cs typeface="Courier New"/>
              </a:rPr>
              <a:t>            FROM-MVR =   873431546.1767              FROM-MVR =      191332.2116</a:t>
            </a:r>
          </a:p>
          <a:p>
            <a:pPr eaLnBrk="1" hangingPunct="1">
              <a:defRPr/>
            </a:pPr>
            <a:r>
              <a:rPr lang="mr-IN" sz="800" dirty="0">
                <a:solidFill>
                  <a:schemeClr val="bg1"/>
                </a:solidFill>
                <a:latin typeface="Courier New"/>
                <a:cs typeface="Courier New"/>
              </a:rPr>
              <a:t>            RAINFALL =           0.0000              RAINFALL =           0.0000</a:t>
            </a:r>
          </a:p>
          <a:p>
            <a:pPr eaLnBrk="1" hangingPunct="1">
              <a:defRPr/>
            </a:pPr>
            <a:r>
              <a:rPr lang="mr-IN" sz="800" dirty="0">
                <a:solidFill>
                  <a:schemeClr val="bg1"/>
                </a:solidFill>
                <a:latin typeface="Courier New"/>
                <a:cs typeface="Courier New"/>
              </a:rPr>
              <a:t>              RUNOFF =           0.0000                RUNOFF =           0.0000</a:t>
            </a:r>
          </a:p>
          <a:p>
            <a:pPr eaLnBrk="1" hangingPunct="1">
              <a:defRPr/>
            </a:pPr>
            <a:r>
              <a:rPr lang="mr-IN" sz="800" dirty="0">
                <a:solidFill>
                  <a:schemeClr val="bg1"/>
                </a:solidFill>
                <a:latin typeface="Courier New"/>
                <a:cs typeface="Courier New"/>
              </a:rPr>
              <a:t>                 GWF =  1637700230.5291                   GWF =      358751.4196</a:t>
            </a:r>
          </a:p>
          <a:p>
            <a:pPr eaLnBrk="1" hangingPunct="1">
              <a:defRPr/>
            </a:pPr>
            <a:r>
              <a:rPr lang="mr-IN" sz="800" dirty="0">
                <a:solidFill>
                  <a:schemeClr val="bg1"/>
                </a:solidFill>
                <a:latin typeface="Courier New"/>
                <a:cs typeface="Courier New"/>
              </a:rPr>
              <a:t>         EVAPORATION =           0.0000           EVAPORATION =           0.0000</a:t>
            </a:r>
          </a:p>
          <a:p>
            <a:pPr eaLnBrk="1" hangingPunct="1">
              <a:defRPr/>
            </a:pPr>
            <a:r>
              <a:rPr lang="mr-IN" sz="800" dirty="0">
                <a:solidFill>
                  <a:schemeClr val="bg1"/>
                </a:solidFill>
                <a:latin typeface="Courier New"/>
                <a:cs typeface="Courier New"/>
              </a:rPr>
              <a:t>          WITHDRAWAL =           0.0000            WITHDRAWAL =           0.0000</a:t>
            </a:r>
          </a:p>
          <a:p>
            <a:pPr eaLnBrk="1" hangingPunct="1">
              <a:defRPr/>
            </a:pPr>
            <a:r>
              <a:rPr lang="mr-IN" sz="800" dirty="0">
                <a:solidFill>
                  <a:schemeClr val="bg1"/>
                </a:solidFill>
                <a:latin typeface="Courier New"/>
                <a:cs typeface="Courier New"/>
              </a:rPr>
              <a:t>         EXT-OUTFLOW =           0.0000           EXT-OUTFLOW =           0.0000</a:t>
            </a:r>
          </a:p>
          <a:p>
            <a:pPr eaLnBrk="1" hangingPunct="1">
              <a:defRPr/>
            </a:pPr>
            <a:r>
              <a:rPr lang="mr-IN" sz="800" dirty="0">
                <a:solidFill>
                  <a:schemeClr val="bg1"/>
                </a:solidFill>
                <a:latin typeface="Courier New"/>
                <a:cs typeface="Courier New"/>
              </a:rPr>
              <a:t>              TO-MVR =           0.0000                TO-MVR =           0.0000</a:t>
            </a:r>
          </a:p>
          <a:p>
            <a:pPr eaLnBrk="1" hangingPunct="1">
              <a:defRPr/>
            </a:pPr>
            <a:r>
              <a:rPr lang="mr-IN" sz="800" dirty="0">
                <a:solidFill>
                  <a:schemeClr val="bg1"/>
                </a:solidFill>
                <a:latin typeface="Courier New"/>
                <a:cs typeface="Courier New"/>
              </a:rPr>
              <a:t>             STORAGE =           0.0000               STORAGE =           0.0000</a:t>
            </a:r>
          </a:p>
          <a:p>
            <a:pPr eaLnBrk="1" hangingPunct="1">
              <a:defRPr/>
            </a:pPr>
            <a:r>
              <a:rPr lang="mr-IN" sz="800" dirty="0">
                <a:solidFill>
                  <a:schemeClr val="bg1"/>
                </a:solidFill>
                <a:latin typeface="Courier New"/>
                <a:cs typeface="Courier New"/>
              </a:rPr>
              <a:t>            CONSTANT =           0.0000              CONSTANT =           0.0000</a:t>
            </a:r>
          </a:p>
          <a:p>
            <a:pPr eaLnBrk="1" hangingPunct="1">
              <a:defRPr/>
            </a:pPr>
            <a:endParaRPr lang="mr-IN" sz="800" dirty="0">
              <a:solidFill>
                <a:schemeClr val="bg1"/>
              </a:solidFill>
              <a:latin typeface="Courier New"/>
              <a:cs typeface="Courier New"/>
            </a:endParaRPr>
          </a:p>
          <a:p>
            <a:pPr eaLnBrk="1" hangingPunct="1">
              <a:defRPr/>
            </a:pPr>
            <a:r>
              <a:rPr lang="mr-IN" sz="800" dirty="0">
                <a:solidFill>
                  <a:schemeClr val="bg1"/>
                </a:solidFill>
                <a:latin typeface="Courier New"/>
                <a:cs typeface="Courier New"/>
              </a:rPr>
              <a:t>            TOTAL IN =  2511131776.7058              TOTAL IN =      550083.6313</a:t>
            </a:r>
          </a:p>
          <a:p>
            <a:pPr eaLnBrk="1" hangingPunct="1">
              <a:defRPr/>
            </a:pPr>
            <a:endParaRPr lang="mr-IN" sz="800" dirty="0">
              <a:solidFill>
                <a:schemeClr val="bg1"/>
              </a:solidFill>
              <a:latin typeface="Courier New"/>
              <a:cs typeface="Courier New"/>
            </a:endParaRPr>
          </a:p>
          <a:p>
            <a:pPr eaLnBrk="1" hangingPunct="1">
              <a:defRPr/>
            </a:pPr>
            <a:r>
              <a:rPr lang="mr-IN" sz="800" dirty="0">
                <a:solidFill>
                  <a:schemeClr val="bg1"/>
                </a:solidFill>
                <a:latin typeface="Courier New"/>
                <a:cs typeface="Courier New"/>
              </a:rPr>
              <a:t>          OUT:                                     OUT:</a:t>
            </a:r>
          </a:p>
          <a:p>
            <a:pPr eaLnBrk="1" hangingPunct="1">
              <a:defRPr/>
            </a:pPr>
            <a:r>
              <a:rPr lang="mr-IN" sz="800" dirty="0">
                <a:solidFill>
                  <a:schemeClr val="bg1"/>
                </a:solidFill>
                <a:latin typeface="Courier New"/>
                <a:cs typeface="Courier New"/>
              </a:rPr>
              <a:t>          ----                                     ----</a:t>
            </a:r>
          </a:p>
          <a:p>
            <a:pPr eaLnBrk="1" hangingPunct="1">
              <a:defRPr/>
            </a:pPr>
            <a:r>
              <a:rPr lang="mr-IN" sz="800" dirty="0">
                <a:solidFill>
                  <a:schemeClr val="bg1"/>
                </a:solidFill>
                <a:latin typeface="Courier New"/>
                <a:cs typeface="Courier New"/>
              </a:rPr>
              <a:t>          EXT-INFLOW =           0.0000            EXT-INFLOW =           0.0000</a:t>
            </a:r>
          </a:p>
          <a:p>
            <a:pPr eaLnBrk="1" hangingPunct="1">
              <a:defRPr/>
            </a:pPr>
            <a:r>
              <a:rPr lang="mr-IN" sz="800" dirty="0">
                <a:solidFill>
                  <a:schemeClr val="bg1"/>
                </a:solidFill>
                <a:latin typeface="Courier New"/>
                <a:cs typeface="Courier New"/>
              </a:rPr>
              <a:t>            FROM-MVR =           0.0000              FROM-MVR =           0.0000</a:t>
            </a:r>
          </a:p>
          <a:p>
            <a:pPr eaLnBrk="1" hangingPunct="1">
              <a:defRPr/>
            </a:pPr>
            <a:r>
              <a:rPr lang="mr-IN" sz="800" dirty="0">
                <a:solidFill>
                  <a:schemeClr val="bg1"/>
                </a:solidFill>
                <a:latin typeface="Courier New"/>
                <a:cs typeface="Courier New"/>
              </a:rPr>
              <a:t>            RAINFALL =           0.0000              RAINFALL =           0.0000</a:t>
            </a:r>
          </a:p>
          <a:p>
            <a:pPr eaLnBrk="1" hangingPunct="1">
              <a:defRPr/>
            </a:pPr>
            <a:r>
              <a:rPr lang="mr-IN" sz="800" dirty="0">
                <a:solidFill>
                  <a:schemeClr val="bg1"/>
                </a:solidFill>
                <a:latin typeface="Courier New"/>
                <a:cs typeface="Courier New"/>
              </a:rPr>
              <a:t>              RUNOFF =           0.0000                RUNOFF =           0.0000</a:t>
            </a:r>
          </a:p>
          <a:p>
            <a:pPr eaLnBrk="1" hangingPunct="1">
              <a:defRPr/>
            </a:pPr>
            <a:r>
              <a:rPr lang="mr-IN" sz="800" dirty="0">
                <a:solidFill>
                  <a:schemeClr val="bg1"/>
                </a:solidFill>
                <a:latin typeface="Courier New"/>
                <a:cs typeface="Courier New"/>
              </a:rPr>
              <a:t>                 GWF =  1281783019.2116                   GWF =      280784.8892</a:t>
            </a:r>
          </a:p>
          <a:p>
            <a:pPr eaLnBrk="1" hangingPunct="1">
              <a:defRPr/>
            </a:pPr>
            <a:r>
              <a:rPr lang="mr-IN" sz="800" dirty="0">
                <a:solidFill>
                  <a:schemeClr val="bg1"/>
                </a:solidFill>
                <a:latin typeface="Courier New"/>
                <a:cs typeface="Courier New"/>
              </a:rPr>
              <a:t>         EVAPORATION =           0.0000           EVAPORATION =           0.0000</a:t>
            </a:r>
          </a:p>
          <a:p>
            <a:pPr eaLnBrk="1" hangingPunct="1">
              <a:defRPr/>
            </a:pPr>
            <a:r>
              <a:rPr lang="mr-IN" sz="800" dirty="0">
                <a:solidFill>
                  <a:schemeClr val="bg1"/>
                </a:solidFill>
                <a:latin typeface="Courier New"/>
                <a:cs typeface="Courier New"/>
              </a:rPr>
              <a:t>          WITHDRAWAL =           0.0000            WITHDRAWAL =           0.0000</a:t>
            </a:r>
          </a:p>
          <a:p>
            <a:pPr eaLnBrk="1" hangingPunct="1">
              <a:defRPr/>
            </a:pPr>
            <a:r>
              <a:rPr lang="mr-IN" sz="800" dirty="0">
                <a:solidFill>
                  <a:schemeClr val="bg1"/>
                </a:solidFill>
                <a:latin typeface="Courier New"/>
                <a:cs typeface="Courier New"/>
              </a:rPr>
              <a:t>         EXT-OUTFLOW =         284.8235           EXT-OUTFLOW =       6.2393E-02</a:t>
            </a:r>
          </a:p>
          <a:p>
            <a:pPr eaLnBrk="1" hangingPunct="1">
              <a:defRPr/>
            </a:pPr>
            <a:r>
              <a:rPr lang="mr-IN" sz="800" dirty="0">
                <a:solidFill>
                  <a:schemeClr val="bg1"/>
                </a:solidFill>
                <a:latin typeface="Courier New"/>
                <a:cs typeface="Courier New"/>
              </a:rPr>
              <a:t>              TO-MVR =  1229229296.0636                TO-MVR =      269272.5731</a:t>
            </a:r>
          </a:p>
          <a:p>
            <a:pPr eaLnBrk="1" hangingPunct="1">
              <a:defRPr/>
            </a:pPr>
            <a:r>
              <a:rPr lang="mr-IN" sz="800" dirty="0">
                <a:solidFill>
                  <a:schemeClr val="bg1"/>
                </a:solidFill>
                <a:latin typeface="Courier New"/>
                <a:cs typeface="Courier New"/>
              </a:rPr>
              <a:t>             STORAGE =           0.0000               STORAGE =           0.0000</a:t>
            </a:r>
          </a:p>
          <a:p>
            <a:pPr eaLnBrk="1" hangingPunct="1">
              <a:defRPr/>
            </a:pPr>
            <a:r>
              <a:rPr lang="mr-IN" sz="800" dirty="0">
                <a:solidFill>
                  <a:schemeClr val="bg1"/>
                </a:solidFill>
                <a:latin typeface="Courier New"/>
                <a:cs typeface="Courier New"/>
              </a:rPr>
              <a:t>            CONSTANT =           0.0000              CONSTANT =           0.0000</a:t>
            </a:r>
          </a:p>
          <a:p>
            <a:pPr eaLnBrk="1" hangingPunct="1">
              <a:defRPr/>
            </a:pPr>
            <a:endParaRPr lang="mr-IN" sz="800" dirty="0">
              <a:solidFill>
                <a:schemeClr val="bg1"/>
              </a:solidFill>
              <a:latin typeface="Courier New"/>
              <a:cs typeface="Courier New"/>
            </a:endParaRPr>
          </a:p>
          <a:p>
            <a:pPr eaLnBrk="1" hangingPunct="1">
              <a:defRPr/>
            </a:pPr>
            <a:r>
              <a:rPr lang="mr-IN" sz="800" dirty="0">
                <a:solidFill>
                  <a:schemeClr val="bg1"/>
                </a:solidFill>
                <a:latin typeface="Courier New"/>
                <a:cs typeface="Courier New"/>
              </a:rPr>
              <a:t>           TOTAL OUT =  2511012600.0987             TOTAL OUT =      550057.5247</a:t>
            </a:r>
          </a:p>
          <a:p>
            <a:pPr eaLnBrk="1" hangingPunct="1">
              <a:defRPr/>
            </a:pPr>
            <a:endParaRPr lang="mr-IN" sz="800" dirty="0">
              <a:solidFill>
                <a:schemeClr val="bg1"/>
              </a:solidFill>
              <a:latin typeface="Courier New"/>
              <a:cs typeface="Courier New"/>
            </a:endParaRPr>
          </a:p>
          <a:p>
            <a:pPr eaLnBrk="1" hangingPunct="1">
              <a:defRPr/>
            </a:pPr>
            <a:r>
              <a:rPr lang="mr-IN" sz="800" dirty="0">
                <a:solidFill>
                  <a:schemeClr val="bg1"/>
                </a:solidFill>
                <a:latin typeface="Courier New"/>
                <a:cs typeface="Courier New"/>
              </a:rPr>
              <a:t>            IN - OUT =      119176.6071              IN - OUT =          26.1066</a:t>
            </a:r>
          </a:p>
          <a:p>
            <a:pPr eaLnBrk="1" hangingPunct="1">
              <a:defRPr/>
            </a:pPr>
            <a:endParaRPr lang="mr-IN" sz="800" dirty="0">
              <a:solidFill>
                <a:schemeClr val="bg1"/>
              </a:solidFill>
              <a:latin typeface="Courier New"/>
              <a:cs typeface="Courier New"/>
            </a:endParaRPr>
          </a:p>
          <a:p>
            <a:pPr eaLnBrk="1" hangingPunct="1">
              <a:defRPr/>
            </a:pPr>
            <a:r>
              <a:rPr lang="mr-IN" sz="800" dirty="0">
                <a:solidFill>
                  <a:schemeClr val="bg1"/>
                </a:solidFill>
                <a:latin typeface="Courier New"/>
                <a:cs typeface="Courier New"/>
              </a:rPr>
              <a:t> PERCENT DISCREPANCY =           0.00     PERCENT DISCREPANCY =           0.00</a:t>
            </a:r>
            <a:endParaRPr lang="en-US" sz="800" dirty="0">
              <a:solidFill>
                <a:schemeClr val="bg1"/>
              </a:solidFill>
              <a:latin typeface="Courier New" charset="0"/>
            </a:endParaRPr>
          </a:p>
          <a:p>
            <a:pPr eaLnBrk="1" hangingPunct="1">
              <a:defRPr/>
            </a:pPr>
            <a:r>
              <a:rPr lang="de-DE" sz="800" dirty="0">
                <a:solidFill>
                  <a:schemeClr val="bg1"/>
                </a:solidFill>
                <a:latin typeface="Courier New"/>
                <a:cs typeface="Courier New"/>
              </a:rPr>
              <a:t> </a:t>
            </a:r>
            <a:endParaRPr lang="en-US" sz="800" dirty="0">
              <a:solidFill>
                <a:schemeClr val="bg1"/>
              </a:solidFill>
              <a:latin typeface="Courier New"/>
              <a:cs typeface="Courier New"/>
            </a:endParaRPr>
          </a:p>
        </p:txBody>
      </p:sp>
      <p:pic>
        <p:nvPicPr>
          <p:cNvPr id="3" name="Picture 2">
            <a:extLst>
              <a:ext uri="{FF2B5EF4-FFF2-40B4-BE49-F238E27FC236}">
                <a16:creationId xmlns:a16="http://schemas.microsoft.com/office/drawing/2014/main" id="{6F3FF6F4-8AA9-176E-536B-46D934675783}"/>
              </a:ext>
            </a:extLst>
          </p:cNvPr>
          <p:cNvPicPr>
            <a:picLocks noChangeAspect="1"/>
          </p:cNvPicPr>
          <p:nvPr/>
        </p:nvPicPr>
        <p:blipFill>
          <a:blip r:embed="rId2"/>
          <a:stretch>
            <a:fillRect/>
          </a:stretch>
        </p:blipFill>
        <p:spPr>
          <a:xfrm>
            <a:off x="9072274" y="235800"/>
            <a:ext cx="2886652" cy="4210175"/>
          </a:xfrm>
          <a:prstGeom prst="rect">
            <a:avLst/>
          </a:prstGeom>
        </p:spPr>
      </p:pic>
    </p:spTree>
    <p:extLst>
      <p:ext uri="{BB962C8B-B14F-4D97-AF65-F5344CB8AC3E}">
        <p14:creationId xmlns:p14="http://schemas.microsoft.com/office/powerpoint/2010/main" val="178609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LAK Package Output </a:t>
            </a:r>
            <a:r>
              <a:rPr lang="mr-IN" dirty="0"/>
              <a:t>–</a:t>
            </a:r>
            <a:r>
              <a:rPr lang="en-US" dirty="0"/>
              <a:t> cont. </a:t>
            </a:r>
          </a:p>
        </p:txBody>
      </p:sp>
      <p:sp>
        <p:nvSpPr>
          <p:cNvPr id="7" name="Text Box 2"/>
          <p:cNvSpPr txBox="1">
            <a:spLocks noChangeArrowheads="1"/>
          </p:cNvSpPr>
          <p:nvPr/>
        </p:nvSpPr>
        <p:spPr bwMode="auto">
          <a:xfrm>
            <a:off x="76200" y="1149136"/>
            <a:ext cx="12039600" cy="432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r>
              <a:rPr lang="en-US" sz="1000" dirty="0">
                <a:solidFill>
                  <a:schemeClr val="bg1"/>
                </a:solidFill>
                <a:latin typeface="Courier New"/>
                <a:cs typeface="Courier New"/>
              </a:rPr>
              <a:t> LAKE (LAK-1) STAGE   PERIOD      1   STEP        1</a:t>
            </a:r>
          </a:p>
          <a:p>
            <a:pPr eaLnBrk="1" hangingPunct="1">
              <a:defRPr/>
            </a:pPr>
            <a:r>
              <a:rPr lang="en-US" sz="1000" dirty="0">
                <a:solidFill>
                  <a:schemeClr val="bg1"/>
                </a:solidFill>
                <a:latin typeface="Courier New"/>
                <a:cs typeface="Courier New"/>
              </a:rPr>
              <a:t> ------------------</a:t>
            </a:r>
          </a:p>
          <a:p>
            <a:pPr eaLnBrk="1" hangingPunct="1">
              <a:defRPr/>
            </a:pPr>
            <a:r>
              <a:rPr lang="en-US" sz="1000" dirty="0">
                <a:solidFill>
                  <a:schemeClr val="bg1"/>
                </a:solidFill>
                <a:latin typeface="Courier New"/>
                <a:cs typeface="Courier New"/>
              </a:rPr>
              <a:t>  LAKE    LAKE     </a:t>
            </a:r>
          </a:p>
          <a:p>
            <a:pPr eaLnBrk="1" hangingPunct="1">
              <a:defRPr/>
            </a:pPr>
            <a:r>
              <a:rPr lang="en-US" sz="1000" dirty="0">
                <a:solidFill>
                  <a:schemeClr val="bg1"/>
                </a:solidFill>
                <a:latin typeface="Courier New"/>
                <a:cs typeface="Courier New"/>
              </a:rPr>
              <a:t>  NO.     STAGE    </a:t>
            </a:r>
          </a:p>
          <a:p>
            <a:pPr eaLnBrk="1" hangingPunct="1">
              <a:defRPr/>
            </a:pPr>
            <a:r>
              <a:rPr lang="en-US" sz="1000" dirty="0">
                <a:solidFill>
                  <a:schemeClr val="bg1"/>
                </a:solidFill>
                <a:latin typeface="Courier New"/>
                <a:cs typeface="Courier New"/>
              </a:rPr>
              <a:t> ------------------</a:t>
            </a:r>
          </a:p>
          <a:p>
            <a:pPr eaLnBrk="1" hangingPunct="1">
              <a:defRPr/>
            </a:pPr>
            <a:r>
              <a:rPr lang="en-US" sz="1000" dirty="0">
                <a:solidFill>
                  <a:schemeClr val="bg1"/>
                </a:solidFill>
                <a:latin typeface="Courier New"/>
                <a:cs typeface="Courier New"/>
              </a:rPr>
              <a:t>      1  45.08     </a:t>
            </a:r>
          </a:p>
          <a:p>
            <a:pPr eaLnBrk="1" hangingPunct="1">
              <a:defRPr/>
            </a:pPr>
            <a:r>
              <a:rPr lang="en-US" sz="1000" dirty="0">
                <a:solidFill>
                  <a:schemeClr val="bg1"/>
                </a:solidFill>
                <a:latin typeface="Courier New"/>
                <a:cs typeface="Courier New"/>
              </a:rPr>
              <a:t>      2  37.14     </a:t>
            </a:r>
          </a:p>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endParaRPr lang="en-US" sz="1000" dirty="0">
              <a:solidFill>
                <a:schemeClr val="bg1"/>
              </a:solidFill>
              <a:latin typeface="Courier New"/>
              <a:cs typeface="Courier New"/>
            </a:endParaRPr>
          </a:p>
          <a:p>
            <a:pPr eaLnBrk="1" hangingPunct="1">
              <a:defRPr/>
            </a:pPr>
            <a:r>
              <a:rPr lang="en-US" sz="1000" dirty="0">
                <a:solidFill>
                  <a:schemeClr val="bg1"/>
                </a:solidFill>
                <a:latin typeface="Courier New"/>
                <a:cs typeface="Courier New"/>
              </a:rPr>
              <a:t> LAKE (LAK-1) FLOWS   PERIOD      1   STEP        1</a:t>
            </a:r>
          </a:p>
          <a:p>
            <a:pPr eaLnBrk="1" hangingPunct="1">
              <a:defRPr/>
            </a:pPr>
            <a:r>
              <a:rPr lang="en-US" sz="1000" dirty="0">
                <a:solidFill>
                  <a:schemeClr val="bg1"/>
                </a:solidFill>
                <a:latin typeface="Courier New"/>
                <a:cs typeface="Courier New"/>
              </a:rPr>
              <a:t> </a:t>
            </a:r>
            <a:r>
              <a:rPr lang="en-US" sz="700" dirty="0">
                <a:solidFill>
                  <a:schemeClr val="bg1"/>
                </a:solidFill>
                <a:latin typeface="Courier New"/>
                <a:cs typeface="Courier New"/>
              </a:rPr>
              <a:t>------------------------------------------------------------------------------------------------------------------------------------------------------------------------------------------------------</a:t>
            </a:r>
          </a:p>
          <a:p>
            <a:pPr eaLnBrk="1" hangingPunct="1">
              <a:defRPr/>
            </a:pPr>
            <a:r>
              <a:rPr lang="en-US" sz="700" dirty="0">
                <a:solidFill>
                  <a:schemeClr val="bg1"/>
                </a:solidFill>
                <a:latin typeface="Courier New"/>
                <a:cs typeface="Courier New"/>
              </a:rPr>
              <a:t>  LAKE    LAKE      INTERNAL      LAKE        LAKE        LAKE        LAKE        LAKE        LAKE        LAKE        LAKE      EXTERNAL    INTERNAL      LAKE      CONSTANT      LAKE       PERCENT   </a:t>
            </a:r>
          </a:p>
          <a:p>
            <a:pPr eaLnBrk="1" hangingPunct="1">
              <a:defRPr/>
            </a:pPr>
            <a:r>
              <a:rPr lang="en-US" sz="700" dirty="0">
                <a:solidFill>
                  <a:schemeClr val="bg1"/>
                </a:solidFill>
                <a:latin typeface="Courier New"/>
                <a:cs typeface="Courier New"/>
              </a:rPr>
              <a:t>  NO.    INFLOW      INFLOW      RUNOFF     FROM MVR    RAINFALL   LEAKAGE IN  LEAKAGE OUT EVAPORATION WITHDRAWAL    STORAGE     OUTFLOW     OUTFLOW     TO MVR       FLOW      IN - OUT   DIFFERENCE  </a:t>
            </a:r>
          </a:p>
          <a:p>
            <a:pPr eaLnBrk="1" hangingPunct="1">
              <a:defRPr/>
            </a:pPr>
            <a:r>
              <a:rPr lang="en-US" sz="700" dirty="0">
                <a:solidFill>
                  <a:schemeClr val="bg1"/>
                </a:solidFill>
                <a:latin typeface="Courier New"/>
                <a:cs typeface="Courier New"/>
              </a:rPr>
              <a:t> ------------------------------------------------------------------------------------------------------------------------------------------------------------------------------------------------------</a:t>
            </a:r>
          </a:p>
          <a:p>
            <a:pPr eaLnBrk="1" hangingPunct="1">
              <a:defRPr/>
            </a:pPr>
            <a:r>
              <a:rPr lang="en-US" sz="700" dirty="0">
                <a:solidFill>
                  <a:schemeClr val="bg1"/>
                </a:solidFill>
                <a:latin typeface="Courier New"/>
                <a:cs typeface="Courier New"/>
              </a:rPr>
              <a:t>      1  0.000       0.000       0.000      0.1913E+06   0.000      0.2138E+06 -0.1358E+06  -0.000       0.000       0.000     -0.6239E-01   0.000     -0.2693E+06   0.000      0.6135      0.1514E-03 </a:t>
            </a:r>
          </a:p>
          <a:p>
            <a:pPr eaLnBrk="1" hangingPunct="1">
              <a:defRPr/>
            </a:pPr>
            <a:r>
              <a:rPr lang="en-US" sz="700" dirty="0">
                <a:solidFill>
                  <a:schemeClr val="bg1"/>
                </a:solidFill>
                <a:latin typeface="Courier New"/>
                <a:cs typeface="Courier New"/>
              </a:rPr>
              <a:t>      2  0.000       0.000       0.000       0.000       0.000      0.1450E+06 -0.1449E+06  -0.000       0.000       0.000       0.000       0.000       0.000       0.000       25.49      0.1759E-01 </a:t>
            </a:r>
          </a:p>
        </p:txBody>
      </p:sp>
      <p:pic>
        <p:nvPicPr>
          <p:cNvPr id="3" name="Picture 2">
            <a:extLst>
              <a:ext uri="{FF2B5EF4-FFF2-40B4-BE49-F238E27FC236}">
                <a16:creationId xmlns:a16="http://schemas.microsoft.com/office/drawing/2014/main" id="{D61E8EA8-4AD9-D3B4-3CA2-8442B33229B2}"/>
              </a:ext>
            </a:extLst>
          </p:cNvPr>
          <p:cNvPicPr>
            <a:picLocks noChangeAspect="1"/>
          </p:cNvPicPr>
          <p:nvPr/>
        </p:nvPicPr>
        <p:blipFill>
          <a:blip r:embed="rId2"/>
          <a:stretch>
            <a:fillRect/>
          </a:stretch>
        </p:blipFill>
        <p:spPr>
          <a:xfrm>
            <a:off x="9072274" y="235800"/>
            <a:ext cx="2886652" cy="4210175"/>
          </a:xfrm>
          <a:prstGeom prst="rect">
            <a:avLst/>
          </a:prstGeom>
        </p:spPr>
      </p:pic>
    </p:spTree>
    <p:extLst>
      <p:ext uri="{BB962C8B-B14F-4D97-AF65-F5344CB8AC3E}">
        <p14:creationId xmlns:p14="http://schemas.microsoft.com/office/powerpoint/2010/main" val="2683631864"/>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5850</TotalTime>
  <Pages>4</Pages>
  <Words>808</Words>
  <Application>Microsoft Macintosh PowerPoint</Application>
  <PresentationFormat>Widescreen</PresentationFormat>
  <Paragraphs>150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Courier New</vt:lpstr>
      <vt:lpstr>Times New Roman</vt:lpstr>
      <vt:lpstr>Wingdings</vt:lpstr>
      <vt:lpstr>dark-blue-template</vt:lpstr>
      <vt:lpstr>Advanced Stress Packages</vt:lpstr>
      <vt:lpstr>LAK Package Capabilities</vt:lpstr>
      <vt:lpstr>LAK Package Continuity Equation</vt:lpstr>
      <vt:lpstr>LAK Package Input</vt:lpstr>
      <vt:lpstr>LAK Package Input – cont.</vt:lpstr>
      <vt:lpstr>LAK Package Output</vt:lpstr>
      <vt:lpstr>LAK Package Output – cont. </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268</cp:revision>
  <cp:lastPrinted>2014-05-20T14:47:17Z</cp:lastPrinted>
  <dcterms:created xsi:type="dcterms:W3CDTF">2009-08-04T14:01:06Z</dcterms:created>
  <dcterms:modified xsi:type="dcterms:W3CDTF">2023-01-05T21:48:39Z</dcterms:modified>
</cp:coreProperties>
</file>