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handoutMasterIdLst>
    <p:handoutMasterId r:id="rId12"/>
  </p:handoutMasterIdLst>
  <p:sldIdLst>
    <p:sldId id="598" r:id="rId2"/>
    <p:sldId id="581" r:id="rId3"/>
    <p:sldId id="599" r:id="rId4"/>
    <p:sldId id="560" r:id="rId5"/>
    <p:sldId id="557" r:id="rId6"/>
    <p:sldId id="558" r:id="rId7"/>
    <p:sldId id="569" r:id="rId8"/>
    <p:sldId id="596" r:id="rId9"/>
    <p:sldId id="597" r:id="rId10"/>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2E518-9B29-F74D-975F-7E09F44C0562}" v="15" dt="2023-01-05T21:50:57.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04" d="100"/>
          <a:sy n="104" d="100"/>
        </p:scale>
        <p:origin x="232" y="5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5572E518-9B29-F74D-975F-7E09F44C0562}"/>
    <pc:docChg chg="undo custSel addSld delSld modSld modMainMaster modNotesMaster">
      <pc:chgData name="Hughes, Joseph D" userId="bd5f5bbf-fc0b-41ca-af42-bfb8d56f1f7b" providerId="ADAL" clId="{5572E518-9B29-F74D-975F-7E09F44C0562}" dt="2023-01-05T21:52:46.243" v="483" actId="404"/>
      <pc:docMkLst>
        <pc:docMk/>
      </pc:docMkLst>
      <pc:sldChg chg="modSp del">
        <pc:chgData name="Hughes, Joseph D" userId="bd5f5bbf-fc0b-41ca-af42-bfb8d56f1f7b" providerId="ADAL" clId="{5572E518-9B29-F74D-975F-7E09F44C0562}" dt="2023-01-05T18:45:55.178" v="67" actId="2696"/>
        <pc:sldMkLst>
          <pc:docMk/>
          <pc:sldMk cId="1853174372" sldId="551"/>
        </pc:sldMkLst>
        <pc:spChg chg="mod">
          <ac:chgData name="Hughes, Joseph D" userId="bd5f5bbf-fc0b-41ca-af42-bfb8d56f1f7b" providerId="ADAL" clId="{5572E518-9B29-F74D-975F-7E09F44C0562}" dt="2023-01-05T18:43:46.748" v="0"/>
          <ac:spMkLst>
            <pc:docMk/>
            <pc:sldMk cId="1853174372" sldId="551"/>
            <ac:spMk id="2050" creationId="{00000000-0000-0000-0000-000000000000}"/>
          </ac:spMkLst>
        </pc:spChg>
      </pc:sldChg>
      <pc:sldChg chg="modSp del mod">
        <pc:chgData name="Hughes, Joseph D" userId="bd5f5bbf-fc0b-41ca-af42-bfb8d56f1f7b" providerId="ADAL" clId="{5572E518-9B29-F74D-975F-7E09F44C0562}" dt="2023-01-05T21:51:59.240" v="479" actId="2696"/>
        <pc:sldMkLst>
          <pc:docMk/>
          <pc:sldMk cId="665278954" sldId="556"/>
        </pc:sldMkLst>
        <pc:spChg chg="mod">
          <ac:chgData name="Hughes, Joseph D" userId="bd5f5bbf-fc0b-41ca-af42-bfb8d56f1f7b" providerId="ADAL" clId="{5572E518-9B29-F74D-975F-7E09F44C0562}" dt="2023-01-05T21:50:46.840" v="460" actId="20577"/>
          <ac:spMkLst>
            <pc:docMk/>
            <pc:sldMk cId="665278954" sldId="556"/>
            <ac:spMk id="2" creationId="{00000000-0000-0000-0000-000000000000}"/>
          </ac:spMkLst>
        </pc:spChg>
        <pc:picChg chg="mod">
          <ac:chgData name="Hughes, Joseph D" userId="bd5f5bbf-fc0b-41ca-af42-bfb8d56f1f7b" providerId="ADAL" clId="{5572E518-9B29-F74D-975F-7E09F44C0562}" dt="2023-01-05T18:45:36.538" v="65" actId="1076"/>
          <ac:picMkLst>
            <pc:docMk/>
            <pc:sldMk cId="665278954" sldId="556"/>
            <ac:picMk id="5" creationId="{00000000-0000-0000-0000-000000000000}"/>
          </ac:picMkLst>
        </pc:picChg>
      </pc:sldChg>
      <pc:sldChg chg="addSp delSp modSp mod">
        <pc:chgData name="Hughes, Joseph D" userId="bd5f5bbf-fc0b-41ca-af42-bfb8d56f1f7b" providerId="ADAL" clId="{5572E518-9B29-F74D-975F-7E09F44C0562}" dt="2023-01-05T21:49:47.868" v="432" actId="6549"/>
        <pc:sldMkLst>
          <pc:docMk/>
          <pc:sldMk cId="460742204" sldId="557"/>
        </pc:sldMkLst>
        <pc:spChg chg="mod">
          <ac:chgData name="Hughes, Joseph D" userId="bd5f5bbf-fc0b-41ca-af42-bfb8d56f1f7b" providerId="ADAL" clId="{5572E518-9B29-F74D-975F-7E09F44C0562}" dt="2023-01-05T21:49:47.868" v="432" actId="6549"/>
          <ac:spMkLst>
            <pc:docMk/>
            <pc:sldMk cId="460742204" sldId="557"/>
            <ac:spMk id="2" creationId="{00000000-0000-0000-0000-000000000000}"/>
          </ac:spMkLst>
        </pc:spChg>
        <pc:spChg chg="mod">
          <ac:chgData name="Hughes, Joseph D" userId="bd5f5bbf-fc0b-41ca-af42-bfb8d56f1f7b" providerId="ADAL" clId="{5572E518-9B29-F74D-975F-7E09F44C0562}" dt="2023-01-05T18:55:16.098" v="318" actId="20577"/>
          <ac:spMkLst>
            <pc:docMk/>
            <pc:sldMk cId="460742204" sldId="557"/>
            <ac:spMk id="7" creationId="{00000000-0000-0000-0000-000000000000}"/>
          </ac:spMkLst>
        </pc:spChg>
        <pc:spChg chg="mod">
          <ac:chgData name="Hughes, Joseph D" userId="bd5f5bbf-fc0b-41ca-af42-bfb8d56f1f7b" providerId="ADAL" clId="{5572E518-9B29-F74D-975F-7E09F44C0562}" dt="2023-01-05T18:43:46.748" v="0"/>
          <ac:spMkLst>
            <pc:docMk/>
            <pc:sldMk cId="460742204" sldId="557"/>
            <ac:spMk id="9218" creationId="{00000000-0000-0000-0000-000000000000}"/>
          </ac:spMkLst>
        </pc:spChg>
        <pc:picChg chg="add mod">
          <ac:chgData name="Hughes, Joseph D" userId="bd5f5bbf-fc0b-41ca-af42-bfb8d56f1f7b" providerId="ADAL" clId="{5572E518-9B29-F74D-975F-7E09F44C0562}" dt="2023-01-05T18:51:49.855" v="263"/>
          <ac:picMkLst>
            <pc:docMk/>
            <pc:sldMk cId="460742204" sldId="557"/>
            <ac:picMk id="3" creationId="{57858819-43B3-7687-C1FA-38A005076932}"/>
          </ac:picMkLst>
        </pc:picChg>
        <pc:picChg chg="del mod">
          <ac:chgData name="Hughes, Joseph D" userId="bd5f5bbf-fc0b-41ca-af42-bfb8d56f1f7b" providerId="ADAL" clId="{5572E518-9B29-F74D-975F-7E09F44C0562}" dt="2023-01-05T18:51:49.273" v="262" actId="478"/>
          <ac:picMkLst>
            <pc:docMk/>
            <pc:sldMk cId="460742204" sldId="557"/>
            <ac:picMk id="6" creationId="{00000000-0000-0000-0000-000000000000}"/>
          </ac:picMkLst>
        </pc:picChg>
      </pc:sldChg>
      <pc:sldChg chg="addSp delSp modSp mod">
        <pc:chgData name="Hughes, Joseph D" userId="bd5f5bbf-fc0b-41ca-af42-bfb8d56f1f7b" providerId="ADAL" clId="{5572E518-9B29-F74D-975F-7E09F44C0562}" dt="2023-01-05T21:49:39.277" v="413" actId="20577"/>
        <pc:sldMkLst>
          <pc:docMk/>
          <pc:sldMk cId="2898002501" sldId="558"/>
        </pc:sldMkLst>
        <pc:spChg chg="mod">
          <ac:chgData name="Hughes, Joseph D" userId="bd5f5bbf-fc0b-41ca-af42-bfb8d56f1f7b" providerId="ADAL" clId="{5572E518-9B29-F74D-975F-7E09F44C0562}" dt="2023-01-05T21:49:39.277" v="413" actId="20577"/>
          <ac:spMkLst>
            <pc:docMk/>
            <pc:sldMk cId="2898002501" sldId="558"/>
            <ac:spMk id="2" creationId="{00000000-0000-0000-0000-000000000000}"/>
          </ac:spMkLst>
        </pc:spChg>
        <pc:spChg chg="mod">
          <ac:chgData name="Hughes, Joseph D" userId="bd5f5bbf-fc0b-41ca-af42-bfb8d56f1f7b" providerId="ADAL" clId="{5572E518-9B29-F74D-975F-7E09F44C0562}" dt="2023-01-05T18:54:57.937" v="317" actId="20577"/>
          <ac:spMkLst>
            <pc:docMk/>
            <pc:sldMk cId="2898002501" sldId="558"/>
            <ac:spMk id="6" creationId="{00000000-0000-0000-0000-000000000000}"/>
          </ac:spMkLst>
        </pc:spChg>
        <pc:spChg chg="mod">
          <ac:chgData name="Hughes, Joseph D" userId="bd5f5bbf-fc0b-41ca-af42-bfb8d56f1f7b" providerId="ADAL" clId="{5572E518-9B29-F74D-975F-7E09F44C0562}" dt="2023-01-05T18:43:46.748" v="0"/>
          <ac:spMkLst>
            <pc:docMk/>
            <pc:sldMk cId="2898002501" sldId="558"/>
            <ac:spMk id="10242" creationId="{00000000-0000-0000-0000-000000000000}"/>
          </ac:spMkLst>
        </pc:spChg>
        <pc:picChg chg="add mod">
          <ac:chgData name="Hughes, Joseph D" userId="bd5f5bbf-fc0b-41ca-af42-bfb8d56f1f7b" providerId="ADAL" clId="{5572E518-9B29-F74D-975F-7E09F44C0562}" dt="2023-01-05T18:54:44.997" v="314" actId="1076"/>
          <ac:picMkLst>
            <pc:docMk/>
            <pc:sldMk cId="2898002501" sldId="558"/>
            <ac:picMk id="3" creationId="{61D0854F-320D-108B-41E1-6414FD4210E1}"/>
          </ac:picMkLst>
        </pc:picChg>
        <pc:picChg chg="del mod">
          <ac:chgData name="Hughes, Joseph D" userId="bd5f5bbf-fc0b-41ca-af42-bfb8d56f1f7b" providerId="ADAL" clId="{5572E518-9B29-F74D-975F-7E09F44C0562}" dt="2023-01-05T18:54:16.696" v="312" actId="478"/>
          <ac:picMkLst>
            <pc:docMk/>
            <pc:sldMk cId="2898002501" sldId="558"/>
            <ac:picMk id="7" creationId="{00000000-0000-0000-0000-000000000000}"/>
          </ac:picMkLst>
        </pc:picChg>
      </pc:sldChg>
      <pc:sldChg chg="modSp del mod">
        <pc:chgData name="Hughes, Joseph D" userId="bd5f5bbf-fc0b-41ca-af42-bfb8d56f1f7b" providerId="ADAL" clId="{5572E518-9B29-F74D-975F-7E09F44C0562}" dt="2023-01-05T21:50:20.037" v="440" actId="2696"/>
        <pc:sldMkLst>
          <pc:docMk/>
          <pc:sldMk cId="1467451120" sldId="559"/>
        </pc:sldMkLst>
        <pc:spChg chg="mod">
          <ac:chgData name="Hughes, Joseph D" userId="bd5f5bbf-fc0b-41ca-af42-bfb8d56f1f7b" providerId="ADAL" clId="{5572E518-9B29-F74D-975F-7E09F44C0562}" dt="2023-01-05T18:48:35.662" v="169" actId="20577"/>
          <ac:spMkLst>
            <pc:docMk/>
            <pc:sldMk cId="1467451120" sldId="559"/>
            <ac:spMk id="2" creationId="{00000000-0000-0000-0000-000000000000}"/>
          </ac:spMkLst>
        </pc:spChg>
        <pc:picChg chg="mod">
          <ac:chgData name="Hughes, Joseph D" userId="bd5f5bbf-fc0b-41ca-af42-bfb8d56f1f7b" providerId="ADAL" clId="{5572E518-9B29-F74D-975F-7E09F44C0562}" dt="2023-01-05T18:43:46.748" v="0"/>
          <ac:picMkLst>
            <pc:docMk/>
            <pc:sldMk cId="1467451120" sldId="559"/>
            <ac:picMk id="5" creationId="{00000000-0000-0000-0000-000000000000}"/>
          </ac:picMkLst>
        </pc:picChg>
        <pc:picChg chg="mod">
          <ac:chgData name="Hughes, Joseph D" userId="bd5f5bbf-fc0b-41ca-af42-bfb8d56f1f7b" providerId="ADAL" clId="{5572E518-9B29-F74D-975F-7E09F44C0562}" dt="2023-01-05T18:43:46.748" v="0"/>
          <ac:picMkLst>
            <pc:docMk/>
            <pc:sldMk cId="1467451120" sldId="559"/>
            <ac:picMk id="8" creationId="{00000000-0000-0000-0000-000000000000}"/>
          </ac:picMkLst>
        </pc:picChg>
        <pc:picChg chg="mod">
          <ac:chgData name="Hughes, Joseph D" userId="bd5f5bbf-fc0b-41ca-af42-bfb8d56f1f7b" providerId="ADAL" clId="{5572E518-9B29-F74D-975F-7E09F44C0562}" dt="2023-01-05T18:43:46.748" v="0"/>
          <ac:picMkLst>
            <pc:docMk/>
            <pc:sldMk cId="1467451120" sldId="559"/>
            <ac:picMk id="9" creationId="{00000000-0000-0000-0000-000000000000}"/>
          </ac:picMkLst>
        </pc:picChg>
      </pc:sldChg>
      <pc:sldChg chg="modSp mod">
        <pc:chgData name="Hughes, Joseph D" userId="bd5f5bbf-fc0b-41ca-af42-bfb8d56f1f7b" providerId="ADAL" clId="{5572E518-9B29-F74D-975F-7E09F44C0562}" dt="2023-01-05T21:50:01.956" v="435" actId="6549"/>
        <pc:sldMkLst>
          <pc:docMk/>
          <pc:sldMk cId="741611141" sldId="560"/>
        </pc:sldMkLst>
        <pc:spChg chg="mod">
          <ac:chgData name="Hughes, Joseph D" userId="bd5f5bbf-fc0b-41ca-af42-bfb8d56f1f7b" providerId="ADAL" clId="{5572E518-9B29-F74D-975F-7E09F44C0562}" dt="2023-01-05T21:50:01.956" v="435" actId="6549"/>
          <ac:spMkLst>
            <pc:docMk/>
            <pc:sldMk cId="741611141" sldId="560"/>
            <ac:spMk id="2" creationId="{00000000-0000-0000-0000-000000000000}"/>
          </ac:spMkLst>
        </pc:spChg>
        <pc:picChg chg="mod">
          <ac:chgData name="Hughes, Joseph D" userId="bd5f5bbf-fc0b-41ca-af42-bfb8d56f1f7b" providerId="ADAL" clId="{5572E518-9B29-F74D-975F-7E09F44C0562}" dt="2023-01-05T18:51:38.097" v="260" actId="408"/>
          <ac:picMkLst>
            <pc:docMk/>
            <pc:sldMk cId="741611141" sldId="560"/>
            <ac:picMk id="4" creationId="{00000000-0000-0000-0000-000000000000}"/>
          </ac:picMkLst>
        </pc:picChg>
      </pc:sldChg>
      <pc:sldChg chg="modSp del">
        <pc:chgData name="Hughes, Joseph D" userId="bd5f5bbf-fc0b-41ca-af42-bfb8d56f1f7b" providerId="ADAL" clId="{5572E518-9B29-F74D-975F-7E09F44C0562}" dt="2023-01-05T18:45:16.336" v="63" actId="2696"/>
        <pc:sldMkLst>
          <pc:docMk/>
          <pc:sldMk cId="2053445602" sldId="565"/>
        </pc:sldMkLst>
        <pc:spChg chg="mod">
          <ac:chgData name="Hughes, Joseph D" userId="bd5f5bbf-fc0b-41ca-af42-bfb8d56f1f7b" providerId="ADAL" clId="{5572E518-9B29-F74D-975F-7E09F44C0562}" dt="2023-01-05T18:43:46.748" v="0"/>
          <ac:spMkLst>
            <pc:docMk/>
            <pc:sldMk cId="2053445602" sldId="565"/>
            <ac:spMk id="2050" creationId="{00000000-0000-0000-0000-000000000000}"/>
          </ac:spMkLst>
        </pc:spChg>
      </pc:sldChg>
      <pc:sldChg chg="addSp delSp modSp mod">
        <pc:chgData name="Hughes, Joseph D" userId="bd5f5bbf-fc0b-41ca-af42-bfb8d56f1f7b" providerId="ADAL" clId="{5572E518-9B29-F74D-975F-7E09F44C0562}" dt="2023-01-05T21:49:27.089" v="410" actId="20577"/>
        <pc:sldMkLst>
          <pc:docMk/>
          <pc:sldMk cId="3193388163" sldId="569"/>
        </pc:sldMkLst>
        <pc:spChg chg="mod">
          <ac:chgData name="Hughes, Joseph D" userId="bd5f5bbf-fc0b-41ca-af42-bfb8d56f1f7b" providerId="ADAL" clId="{5572E518-9B29-F74D-975F-7E09F44C0562}" dt="2023-01-05T21:49:27.089" v="410" actId="20577"/>
          <ac:spMkLst>
            <pc:docMk/>
            <pc:sldMk cId="3193388163" sldId="569"/>
            <ac:spMk id="2" creationId="{00000000-0000-0000-0000-000000000000}"/>
          </ac:spMkLst>
        </pc:spChg>
        <pc:spChg chg="mod">
          <ac:chgData name="Hughes, Joseph D" userId="bd5f5bbf-fc0b-41ca-af42-bfb8d56f1f7b" providerId="ADAL" clId="{5572E518-9B29-F74D-975F-7E09F44C0562}" dt="2023-01-05T18:55:50.479" v="343" actId="1076"/>
          <ac:spMkLst>
            <pc:docMk/>
            <pc:sldMk cId="3193388163" sldId="569"/>
            <ac:spMk id="7" creationId="{00000000-0000-0000-0000-000000000000}"/>
          </ac:spMkLst>
        </pc:spChg>
        <pc:spChg chg="mod">
          <ac:chgData name="Hughes, Joseph D" userId="bd5f5bbf-fc0b-41ca-af42-bfb8d56f1f7b" providerId="ADAL" clId="{5572E518-9B29-F74D-975F-7E09F44C0562}" dt="2023-01-05T18:43:46.748" v="0"/>
          <ac:spMkLst>
            <pc:docMk/>
            <pc:sldMk cId="3193388163" sldId="569"/>
            <ac:spMk id="10242" creationId="{00000000-0000-0000-0000-000000000000}"/>
          </ac:spMkLst>
        </pc:spChg>
        <pc:picChg chg="add mod">
          <ac:chgData name="Hughes, Joseph D" userId="bd5f5bbf-fc0b-41ca-af42-bfb8d56f1f7b" providerId="ADAL" clId="{5572E518-9B29-F74D-975F-7E09F44C0562}" dt="2023-01-05T18:55:43.381" v="342"/>
          <ac:picMkLst>
            <pc:docMk/>
            <pc:sldMk cId="3193388163" sldId="569"/>
            <ac:picMk id="3" creationId="{2BA57AFD-918F-BC63-D01F-BAD3CD66587D}"/>
          </ac:picMkLst>
        </pc:picChg>
        <pc:picChg chg="del mod">
          <ac:chgData name="Hughes, Joseph D" userId="bd5f5bbf-fc0b-41ca-af42-bfb8d56f1f7b" providerId="ADAL" clId="{5572E518-9B29-F74D-975F-7E09F44C0562}" dt="2023-01-05T18:55:42.894" v="341" actId="478"/>
          <ac:picMkLst>
            <pc:docMk/>
            <pc:sldMk cId="3193388163" sldId="569"/>
            <ac:picMk id="6" creationId="{00000000-0000-0000-0000-000000000000}"/>
          </ac:picMkLst>
        </pc:picChg>
      </pc:sldChg>
      <pc:sldChg chg="modSp mod">
        <pc:chgData name="Hughes, Joseph D" userId="bd5f5bbf-fc0b-41ca-af42-bfb8d56f1f7b" providerId="ADAL" clId="{5572E518-9B29-F74D-975F-7E09F44C0562}" dt="2023-01-05T21:52:46.243" v="483" actId="404"/>
        <pc:sldMkLst>
          <pc:docMk/>
          <pc:sldMk cId="1220395650" sldId="581"/>
        </pc:sldMkLst>
        <pc:spChg chg="mod">
          <ac:chgData name="Hughes, Joseph D" userId="bd5f5bbf-fc0b-41ca-af42-bfb8d56f1f7b" providerId="ADAL" clId="{5572E518-9B29-F74D-975F-7E09F44C0562}" dt="2023-01-05T21:50:26.380" v="444" actId="20577"/>
          <ac:spMkLst>
            <pc:docMk/>
            <pc:sldMk cId="1220395650" sldId="581"/>
            <ac:spMk id="2" creationId="{00000000-0000-0000-0000-000000000000}"/>
          </ac:spMkLst>
        </pc:spChg>
        <pc:spChg chg="mod">
          <ac:chgData name="Hughes, Joseph D" userId="bd5f5bbf-fc0b-41ca-af42-bfb8d56f1f7b" providerId="ADAL" clId="{5572E518-9B29-F74D-975F-7E09F44C0562}" dt="2023-01-05T21:52:46.243" v="483" actId="404"/>
          <ac:spMkLst>
            <pc:docMk/>
            <pc:sldMk cId="1220395650" sldId="581"/>
            <ac:spMk id="3" creationId="{00000000-0000-0000-0000-000000000000}"/>
          </ac:spMkLst>
        </pc:spChg>
      </pc:sldChg>
      <pc:sldChg chg="addSp delSp modSp mod">
        <pc:chgData name="Hughes, Joseph D" userId="bd5f5bbf-fc0b-41ca-af42-bfb8d56f1f7b" providerId="ADAL" clId="{5572E518-9B29-F74D-975F-7E09F44C0562}" dt="2023-01-05T21:49:01.610" v="407" actId="20577"/>
        <pc:sldMkLst>
          <pc:docMk/>
          <pc:sldMk cId="330305313" sldId="596"/>
        </pc:sldMkLst>
        <pc:spChg chg="mod">
          <ac:chgData name="Hughes, Joseph D" userId="bd5f5bbf-fc0b-41ca-af42-bfb8d56f1f7b" providerId="ADAL" clId="{5572E518-9B29-F74D-975F-7E09F44C0562}" dt="2023-01-05T21:49:01.610" v="407" actId="20577"/>
          <ac:spMkLst>
            <pc:docMk/>
            <pc:sldMk cId="330305313" sldId="596"/>
            <ac:spMk id="2" creationId="{00000000-0000-0000-0000-000000000000}"/>
          </ac:spMkLst>
        </pc:spChg>
        <pc:spChg chg="mod">
          <ac:chgData name="Hughes, Joseph D" userId="bd5f5bbf-fc0b-41ca-af42-bfb8d56f1f7b" providerId="ADAL" clId="{5572E518-9B29-F74D-975F-7E09F44C0562}" dt="2023-01-05T18:57:08.784" v="397" actId="1076"/>
          <ac:spMkLst>
            <pc:docMk/>
            <pc:sldMk cId="330305313" sldId="596"/>
            <ac:spMk id="7" creationId="{00000000-0000-0000-0000-000000000000}"/>
          </ac:spMkLst>
        </pc:spChg>
        <pc:spChg chg="mod">
          <ac:chgData name="Hughes, Joseph D" userId="bd5f5bbf-fc0b-41ca-af42-bfb8d56f1f7b" providerId="ADAL" clId="{5572E518-9B29-F74D-975F-7E09F44C0562}" dt="2023-01-05T18:43:46.748" v="0"/>
          <ac:spMkLst>
            <pc:docMk/>
            <pc:sldMk cId="330305313" sldId="596"/>
            <ac:spMk id="9218" creationId="{00000000-0000-0000-0000-000000000000}"/>
          </ac:spMkLst>
        </pc:spChg>
        <pc:picChg chg="add mod">
          <ac:chgData name="Hughes, Joseph D" userId="bd5f5bbf-fc0b-41ca-af42-bfb8d56f1f7b" providerId="ADAL" clId="{5572E518-9B29-F74D-975F-7E09F44C0562}" dt="2023-01-05T18:56:00.281" v="345"/>
          <ac:picMkLst>
            <pc:docMk/>
            <pc:sldMk cId="330305313" sldId="596"/>
            <ac:picMk id="3" creationId="{4A2A99D8-6940-8EE9-12A1-2F2F22A9747D}"/>
          </ac:picMkLst>
        </pc:picChg>
        <pc:picChg chg="del mod">
          <ac:chgData name="Hughes, Joseph D" userId="bd5f5bbf-fc0b-41ca-af42-bfb8d56f1f7b" providerId="ADAL" clId="{5572E518-9B29-F74D-975F-7E09F44C0562}" dt="2023-01-05T18:55:59.789" v="344" actId="478"/>
          <ac:picMkLst>
            <pc:docMk/>
            <pc:sldMk cId="330305313" sldId="596"/>
            <ac:picMk id="6" creationId="{00000000-0000-0000-0000-000000000000}"/>
          </ac:picMkLst>
        </pc:picChg>
      </pc:sldChg>
      <pc:sldChg chg="addSp delSp modSp mod">
        <pc:chgData name="Hughes, Joseph D" userId="bd5f5bbf-fc0b-41ca-af42-bfb8d56f1f7b" providerId="ADAL" clId="{5572E518-9B29-F74D-975F-7E09F44C0562}" dt="2023-01-05T21:49:06.079" v="408"/>
        <pc:sldMkLst>
          <pc:docMk/>
          <pc:sldMk cId="1739724765" sldId="597"/>
        </pc:sldMkLst>
        <pc:spChg chg="mod">
          <ac:chgData name="Hughes, Joseph D" userId="bd5f5bbf-fc0b-41ca-af42-bfb8d56f1f7b" providerId="ADAL" clId="{5572E518-9B29-F74D-975F-7E09F44C0562}" dt="2023-01-05T21:48:52.283" v="404" actId="20577"/>
          <ac:spMkLst>
            <pc:docMk/>
            <pc:sldMk cId="1739724765" sldId="597"/>
            <ac:spMk id="2" creationId="{00000000-0000-0000-0000-000000000000}"/>
          </ac:spMkLst>
        </pc:spChg>
        <pc:spChg chg="mod">
          <ac:chgData name="Hughes, Joseph D" userId="bd5f5bbf-fc0b-41ca-af42-bfb8d56f1f7b" providerId="ADAL" clId="{5572E518-9B29-F74D-975F-7E09F44C0562}" dt="2023-01-05T18:57:31.415" v="399" actId="20577"/>
          <ac:spMkLst>
            <pc:docMk/>
            <pc:sldMk cId="1739724765" sldId="597"/>
            <ac:spMk id="7" creationId="{00000000-0000-0000-0000-000000000000}"/>
          </ac:spMkLst>
        </pc:spChg>
        <pc:spChg chg="mod">
          <ac:chgData name="Hughes, Joseph D" userId="bd5f5bbf-fc0b-41ca-af42-bfb8d56f1f7b" providerId="ADAL" clId="{5572E518-9B29-F74D-975F-7E09F44C0562}" dt="2023-01-05T18:43:46.748" v="0"/>
          <ac:spMkLst>
            <pc:docMk/>
            <pc:sldMk cId="1739724765" sldId="597"/>
            <ac:spMk id="9218" creationId="{00000000-0000-0000-0000-000000000000}"/>
          </ac:spMkLst>
        </pc:spChg>
        <pc:picChg chg="add del mod">
          <ac:chgData name="Hughes, Joseph D" userId="bd5f5bbf-fc0b-41ca-af42-bfb8d56f1f7b" providerId="ADAL" clId="{5572E518-9B29-F74D-975F-7E09F44C0562}" dt="2023-01-05T18:58:37.804" v="400" actId="478"/>
          <ac:picMkLst>
            <pc:docMk/>
            <pc:sldMk cId="1739724765" sldId="597"/>
            <ac:picMk id="3" creationId="{B7FF1C74-7C4D-FBB6-F07E-3A7AC9424C41}"/>
          </ac:picMkLst>
        </pc:picChg>
        <pc:picChg chg="add mod">
          <ac:chgData name="Hughes, Joseph D" userId="bd5f5bbf-fc0b-41ca-af42-bfb8d56f1f7b" providerId="ADAL" clId="{5572E518-9B29-F74D-975F-7E09F44C0562}" dt="2023-01-05T21:49:06.079" v="408"/>
          <ac:picMkLst>
            <pc:docMk/>
            <pc:sldMk cId="1739724765" sldId="597"/>
            <ac:picMk id="4" creationId="{44BA2123-E0DA-19DB-C7E1-0AD645383D60}"/>
          </ac:picMkLst>
        </pc:picChg>
        <pc:picChg chg="del mod">
          <ac:chgData name="Hughes, Joseph D" userId="bd5f5bbf-fc0b-41ca-af42-bfb8d56f1f7b" providerId="ADAL" clId="{5572E518-9B29-F74D-975F-7E09F44C0562}" dt="2023-01-05T18:56:21.237" v="372" actId="478"/>
          <ac:picMkLst>
            <pc:docMk/>
            <pc:sldMk cId="1739724765" sldId="597"/>
            <ac:picMk id="6" creationId="{00000000-0000-0000-0000-000000000000}"/>
          </ac:picMkLst>
        </pc:picChg>
      </pc:sldChg>
      <pc:sldChg chg="modSp new mod">
        <pc:chgData name="Hughes, Joseph D" userId="bd5f5bbf-fc0b-41ca-af42-bfb8d56f1f7b" providerId="ADAL" clId="{5572E518-9B29-F74D-975F-7E09F44C0562}" dt="2023-01-05T18:46:15.220" v="123" actId="20577"/>
        <pc:sldMkLst>
          <pc:docMk/>
          <pc:sldMk cId="887133085" sldId="598"/>
        </pc:sldMkLst>
        <pc:spChg chg="mod">
          <ac:chgData name="Hughes, Joseph D" userId="bd5f5bbf-fc0b-41ca-af42-bfb8d56f1f7b" providerId="ADAL" clId="{5572E518-9B29-F74D-975F-7E09F44C0562}" dt="2023-01-05T18:46:04.594" v="91" actId="20577"/>
          <ac:spMkLst>
            <pc:docMk/>
            <pc:sldMk cId="887133085" sldId="598"/>
            <ac:spMk id="2" creationId="{6435722F-F433-1E69-388A-D1E3C6369B13}"/>
          </ac:spMkLst>
        </pc:spChg>
        <pc:spChg chg="mod">
          <ac:chgData name="Hughes, Joseph D" userId="bd5f5bbf-fc0b-41ca-af42-bfb8d56f1f7b" providerId="ADAL" clId="{5572E518-9B29-F74D-975F-7E09F44C0562}" dt="2023-01-05T18:46:15.220" v="123" actId="20577"/>
          <ac:spMkLst>
            <pc:docMk/>
            <pc:sldMk cId="887133085" sldId="598"/>
            <ac:spMk id="3" creationId="{A1650C22-54AA-FF89-457D-0F4F2055CAA0}"/>
          </ac:spMkLst>
        </pc:spChg>
      </pc:sldChg>
      <pc:sldChg chg="modSp new del mod">
        <pc:chgData name="Hughes, Joseph D" userId="bd5f5bbf-fc0b-41ca-af42-bfb8d56f1f7b" providerId="ADAL" clId="{5572E518-9B29-F74D-975F-7E09F44C0562}" dt="2023-01-05T18:45:17.483" v="64" actId="2696"/>
        <pc:sldMkLst>
          <pc:docMk/>
          <pc:sldMk cId="2971761387" sldId="598"/>
        </pc:sldMkLst>
        <pc:spChg chg="mod">
          <ac:chgData name="Hughes, Joseph D" userId="bd5f5bbf-fc0b-41ca-af42-bfb8d56f1f7b" providerId="ADAL" clId="{5572E518-9B29-F74D-975F-7E09F44C0562}" dt="2023-01-05T18:44:58.691" v="30" actId="20577"/>
          <ac:spMkLst>
            <pc:docMk/>
            <pc:sldMk cId="2971761387" sldId="598"/>
            <ac:spMk id="2" creationId="{F3CDDFD6-7AC0-68DD-207F-DFB2C15B5365}"/>
          </ac:spMkLst>
        </pc:spChg>
        <pc:spChg chg="mod">
          <ac:chgData name="Hughes, Joseph D" userId="bd5f5bbf-fc0b-41ca-af42-bfb8d56f1f7b" providerId="ADAL" clId="{5572E518-9B29-F74D-975F-7E09F44C0562}" dt="2023-01-05T18:45:12.903" v="62" actId="20577"/>
          <ac:spMkLst>
            <pc:docMk/>
            <pc:sldMk cId="2971761387" sldId="598"/>
            <ac:spMk id="3" creationId="{9CA46A8F-3B92-64CE-D2ED-93DD987B957C}"/>
          </ac:spMkLst>
        </pc:spChg>
      </pc:sldChg>
      <pc:sldChg chg="addSp delSp modSp new mod">
        <pc:chgData name="Hughes, Joseph D" userId="bd5f5bbf-fc0b-41ca-af42-bfb8d56f1f7b" providerId="ADAL" clId="{5572E518-9B29-F74D-975F-7E09F44C0562}" dt="2023-01-05T21:51:54.474" v="478" actId="1076"/>
        <pc:sldMkLst>
          <pc:docMk/>
          <pc:sldMk cId="1829947063" sldId="599"/>
        </pc:sldMkLst>
        <pc:spChg chg="mod">
          <ac:chgData name="Hughes, Joseph D" userId="bd5f5bbf-fc0b-41ca-af42-bfb8d56f1f7b" providerId="ADAL" clId="{5572E518-9B29-F74D-975F-7E09F44C0562}" dt="2023-01-05T21:50:09.323" v="439" actId="20577"/>
          <ac:spMkLst>
            <pc:docMk/>
            <pc:sldMk cId="1829947063" sldId="599"/>
            <ac:spMk id="2" creationId="{ACB47B86-AF24-6AA1-EADB-2DB7CAC95AB8}"/>
          </ac:spMkLst>
        </pc:spChg>
        <pc:spChg chg="del">
          <ac:chgData name="Hughes, Joseph D" userId="bd5f5bbf-fc0b-41ca-af42-bfb8d56f1f7b" providerId="ADAL" clId="{5572E518-9B29-F74D-975F-7E09F44C0562}" dt="2023-01-05T18:49:32.259" v="212" actId="478"/>
          <ac:spMkLst>
            <pc:docMk/>
            <pc:sldMk cId="1829947063" sldId="599"/>
            <ac:spMk id="3" creationId="{82E4E8E8-6050-097E-5A5E-1A4CB7BD2743}"/>
          </ac:spMkLst>
        </pc:spChg>
        <pc:picChg chg="add mod">
          <ac:chgData name="Hughes, Joseph D" userId="bd5f5bbf-fc0b-41ca-af42-bfb8d56f1f7b" providerId="ADAL" clId="{5572E518-9B29-F74D-975F-7E09F44C0562}" dt="2023-01-05T21:51:54.474" v="478" actId="1076"/>
          <ac:picMkLst>
            <pc:docMk/>
            <pc:sldMk cId="1829947063" sldId="599"/>
            <ac:picMk id="4" creationId="{129543F9-ADCF-A984-B97C-CDEC8B07089F}"/>
          </ac:picMkLst>
        </pc:picChg>
        <pc:picChg chg="add mod">
          <ac:chgData name="Hughes, Joseph D" userId="bd5f5bbf-fc0b-41ca-af42-bfb8d56f1f7b" providerId="ADAL" clId="{5572E518-9B29-F74D-975F-7E09F44C0562}" dt="2023-01-05T21:51:10.965" v="470" actId="1036"/>
          <ac:picMkLst>
            <pc:docMk/>
            <pc:sldMk cId="1829947063" sldId="599"/>
            <ac:picMk id="5" creationId="{B6B01DCD-3EB7-2C64-AC83-CC9185F402AB}"/>
          </ac:picMkLst>
        </pc:picChg>
        <pc:picChg chg="add mod">
          <ac:chgData name="Hughes, Joseph D" userId="bd5f5bbf-fc0b-41ca-af42-bfb8d56f1f7b" providerId="ADAL" clId="{5572E518-9B29-F74D-975F-7E09F44C0562}" dt="2023-01-05T21:51:10.965" v="470" actId="1036"/>
          <ac:picMkLst>
            <pc:docMk/>
            <pc:sldMk cId="1829947063" sldId="599"/>
            <ac:picMk id="6" creationId="{7F2A2F86-B9F1-5A21-7427-CE042BBB7AA4}"/>
          </ac:picMkLst>
        </pc:picChg>
        <pc:picChg chg="add mod">
          <ac:chgData name="Hughes, Joseph D" userId="bd5f5bbf-fc0b-41ca-af42-bfb8d56f1f7b" providerId="ADAL" clId="{5572E518-9B29-F74D-975F-7E09F44C0562}" dt="2023-01-05T21:51:54.474" v="478" actId="1076"/>
          <ac:picMkLst>
            <pc:docMk/>
            <pc:sldMk cId="1829947063" sldId="599"/>
            <ac:picMk id="7" creationId="{B47F8D2F-6BB6-16E2-E9E6-6304E712D454}"/>
          </ac:picMkLst>
        </pc:picChg>
      </pc:sldChg>
      <pc:sldMasterChg chg="addSp delSp modSp mod modSldLayout">
        <pc:chgData name="Hughes, Joseph D" userId="bd5f5bbf-fc0b-41ca-af42-bfb8d56f1f7b" providerId="ADAL" clId="{5572E518-9B29-F74D-975F-7E09F44C0562}" dt="2023-01-05T18:44:30.856" v="5" actId="1076"/>
        <pc:sldMasterMkLst>
          <pc:docMk/>
          <pc:sldMasterMk cId="0" sldId="2147483648"/>
        </pc:sldMasterMkLst>
        <pc:spChg chg="mod">
          <ac:chgData name="Hughes, Joseph D" userId="bd5f5bbf-fc0b-41ca-af42-bfb8d56f1f7b" providerId="ADAL" clId="{5572E518-9B29-F74D-975F-7E09F44C0562}" dt="2023-01-05T18:43:46.748" v="0"/>
          <ac:spMkLst>
            <pc:docMk/>
            <pc:sldMasterMk cId="0" sldId="2147483648"/>
            <ac:spMk id="1026" creationId="{00000000-0000-0000-0000-000000000000}"/>
          </ac:spMkLst>
        </pc:spChg>
        <pc:spChg chg="mod">
          <ac:chgData name="Hughes, Joseph D" userId="bd5f5bbf-fc0b-41ca-af42-bfb8d56f1f7b" providerId="ADAL" clId="{5572E518-9B29-F74D-975F-7E09F44C0562}" dt="2023-01-05T18:43:46.748" v="0"/>
          <ac:spMkLst>
            <pc:docMk/>
            <pc:sldMasterMk cId="0" sldId="2147483648"/>
            <ac:spMk id="1027" creationId="{00000000-0000-0000-0000-000000000000}"/>
          </ac:spMkLst>
        </pc:spChg>
        <pc:picChg chg="add mod">
          <ac:chgData name="Hughes, Joseph D" userId="bd5f5bbf-fc0b-41ca-af42-bfb8d56f1f7b" providerId="ADAL" clId="{5572E518-9B29-F74D-975F-7E09F44C0562}" dt="2023-01-05T18:44:30.856" v="5" actId="1076"/>
          <ac:picMkLst>
            <pc:docMk/>
            <pc:sldMasterMk cId="0" sldId="2147483648"/>
            <ac:picMk id="2" creationId="{43214983-BDAF-1D30-4A09-4B0BA5F02A13}"/>
          </ac:picMkLst>
        </pc:picChg>
        <pc:picChg chg="del mod">
          <ac:chgData name="Hughes, Joseph D" userId="bd5f5bbf-fc0b-41ca-af42-bfb8d56f1f7b" providerId="ADAL" clId="{5572E518-9B29-F74D-975F-7E09F44C0562}" dt="2023-01-05T18:44:21.544" v="3" actId="478"/>
          <ac:picMkLst>
            <pc:docMk/>
            <pc:sldMasterMk cId="0" sldId="2147483648"/>
            <ac:picMk id="1028" creationId="{00000000-0000-0000-0000-000000000000}"/>
          </ac:picMkLst>
        </pc:picChg>
        <pc:sldLayoutChg chg="modSp">
          <pc:chgData name="Hughes, Joseph D" userId="bd5f5bbf-fc0b-41ca-af42-bfb8d56f1f7b" providerId="ADAL" clId="{5572E518-9B29-F74D-975F-7E09F44C0562}" dt="2023-01-05T18:43:46.748" v="0"/>
          <pc:sldLayoutMkLst>
            <pc:docMk/>
            <pc:sldMasterMk cId="0" sldId="2147483648"/>
            <pc:sldLayoutMk cId="2506690341" sldId="2147483866"/>
          </pc:sldLayoutMkLst>
          <pc:spChg chg="mod">
            <ac:chgData name="Hughes, Joseph D" userId="bd5f5bbf-fc0b-41ca-af42-bfb8d56f1f7b" providerId="ADAL" clId="{5572E518-9B29-F74D-975F-7E09F44C0562}" dt="2023-01-05T18:43:46.748" v="0"/>
            <ac:spMkLst>
              <pc:docMk/>
              <pc:sldMasterMk cId="0" sldId="2147483648"/>
              <pc:sldLayoutMk cId="2506690341" sldId="2147483866"/>
              <ac:spMk id="2"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2506690341" sldId="2147483866"/>
              <ac:spMk id="3" creationId="{00000000-0000-0000-0000-000000000000}"/>
            </ac:spMkLst>
          </pc:spChg>
        </pc:sldLayoutChg>
        <pc:sldLayoutChg chg="modSp">
          <pc:chgData name="Hughes, Joseph D" userId="bd5f5bbf-fc0b-41ca-af42-bfb8d56f1f7b" providerId="ADAL" clId="{5572E518-9B29-F74D-975F-7E09F44C0562}" dt="2023-01-05T18:43:46.748" v="0"/>
          <pc:sldLayoutMkLst>
            <pc:docMk/>
            <pc:sldMasterMk cId="0" sldId="2147483648"/>
            <pc:sldLayoutMk cId="3029911103" sldId="2147483867"/>
          </pc:sldLayoutMkLst>
          <pc:spChg chg="mod">
            <ac:chgData name="Hughes, Joseph D" userId="bd5f5bbf-fc0b-41ca-af42-bfb8d56f1f7b" providerId="ADAL" clId="{5572E518-9B29-F74D-975F-7E09F44C0562}" dt="2023-01-05T18:43:46.748" v="0"/>
            <ac:spMkLst>
              <pc:docMk/>
              <pc:sldMasterMk cId="0" sldId="2147483648"/>
              <pc:sldLayoutMk cId="3029911103" sldId="2147483867"/>
              <ac:spMk id="3"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3029911103" sldId="2147483867"/>
              <ac:spMk id="4" creationId="{00000000-0000-0000-0000-000000000000}"/>
            </ac:spMkLst>
          </pc:spChg>
        </pc:sldLayoutChg>
        <pc:sldLayoutChg chg="modSp">
          <pc:chgData name="Hughes, Joseph D" userId="bd5f5bbf-fc0b-41ca-af42-bfb8d56f1f7b" providerId="ADAL" clId="{5572E518-9B29-F74D-975F-7E09F44C0562}" dt="2023-01-05T18:43:46.748" v="0"/>
          <pc:sldLayoutMkLst>
            <pc:docMk/>
            <pc:sldMasterMk cId="0" sldId="2147483648"/>
            <pc:sldLayoutMk cId="4238983894" sldId="2147483868"/>
          </pc:sldLayoutMkLst>
          <pc:spChg chg="mod">
            <ac:chgData name="Hughes, Joseph D" userId="bd5f5bbf-fc0b-41ca-af42-bfb8d56f1f7b" providerId="ADAL" clId="{5572E518-9B29-F74D-975F-7E09F44C0562}" dt="2023-01-05T18:43:46.748" v="0"/>
            <ac:spMkLst>
              <pc:docMk/>
              <pc:sldMasterMk cId="0" sldId="2147483648"/>
              <pc:sldLayoutMk cId="4238983894" sldId="2147483868"/>
              <ac:spMk id="2"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238983894" sldId="2147483868"/>
              <ac:spMk id="3"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238983894" sldId="2147483868"/>
              <ac:spMk id="4"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238983894" sldId="2147483868"/>
              <ac:spMk id="5"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238983894" sldId="2147483868"/>
              <ac:spMk id="6" creationId="{00000000-0000-0000-0000-000000000000}"/>
            </ac:spMkLst>
          </pc:spChg>
        </pc:sldLayoutChg>
        <pc:sldLayoutChg chg="modSp">
          <pc:chgData name="Hughes, Joseph D" userId="bd5f5bbf-fc0b-41ca-af42-bfb8d56f1f7b" providerId="ADAL" clId="{5572E518-9B29-F74D-975F-7E09F44C0562}" dt="2023-01-05T18:43:46.748" v="0"/>
          <pc:sldLayoutMkLst>
            <pc:docMk/>
            <pc:sldMasterMk cId="0" sldId="2147483648"/>
            <pc:sldLayoutMk cId="342475452" sldId="2147483871"/>
          </pc:sldLayoutMkLst>
          <pc:spChg chg="mod">
            <ac:chgData name="Hughes, Joseph D" userId="bd5f5bbf-fc0b-41ca-af42-bfb8d56f1f7b" providerId="ADAL" clId="{5572E518-9B29-F74D-975F-7E09F44C0562}" dt="2023-01-05T18:43:46.748" v="0"/>
            <ac:spMkLst>
              <pc:docMk/>
              <pc:sldMasterMk cId="0" sldId="2147483648"/>
              <pc:sldLayoutMk cId="342475452" sldId="2147483871"/>
              <ac:spMk id="2"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342475452" sldId="2147483871"/>
              <ac:spMk id="3"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342475452" sldId="2147483871"/>
              <ac:spMk id="4" creationId="{00000000-0000-0000-0000-000000000000}"/>
            </ac:spMkLst>
          </pc:spChg>
        </pc:sldLayoutChg>
        <pc:sldLayoutChg chg="modSp">
          <pc:chgData name="Hughes, Joseph D" userId="bd5f5bbf-fc0b-41ca-af42-bfb8d56f1f7b" providerId="ADAL" clId="{5572E518-9B29-F74D-975F-7E09F44C0562}" dt="2023-01-05T18:43:46.748" v="0"/>
          <pc:sldLayoutMkLst>
            <pc:docMk/>
            <pc:sldMasterMk cId="0" sldId="2147483648"/>
            <pc:sldLayoutMk cId="3223214278" sldId="2147483872"/>
          </pc:sldLayoutMkLst>
          <pc:spChg chg="mod">
            <ac:chgData name="Hughes, Joseph D" userId="bd5f5bbf-fc0b-41ca-af42-bfb8d56f1f7b" providerId="ADAL" clId="{5572E518-9B29-F74D-975F-7E09F44C0562}" dt="2023-01-05T18:43:46.748" v="0"/>
            <ac:spMkLst>
              <pc:docMk/>
              <pc:sldMasterMk cId="0" sldId="2147483648"/>
              <pc:sldLayoutMk cId="3223214278" sldId="2147483872"/>
              <ac:spMk id="2"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3223214278" sldId="2147483872"/>
              <ac:spMk id="3"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3223214278" sldId="2147483872"/>
              <ac:spMk id="4" creationId="{00000000-0000-0000-0000-000000000000}"/>
            </ac:spMkLst>
          </pc:spChg>
        </pc:sldLayoutChg>
        <pc:sldLayoutChg chg="modSp">
          <pc:chgData name="Hughes, Joseph D" userId="bd5f5bbf-fc0b-41ca-af42-bfb8d56f1f7b" providerId="ADAL" clId="{5572E518-9B29-F74D-975F-7E09F44C0562}" dt="2023-01-05T18:43:46.748" v="0"/>
          <pc:sldLayoutMkLst>
            <pc:docMk/>
            <pc:sldMasterMk cId="0" sldId="2147483648"/>
            <pc:sldLayoutMk cId="830174613" sldId="2147483874"/>
          </pc:sldLayoutMkLst>
          <pc:spChg chg="mod">
            <ac:chgData name="Hughes, Joseph D" userId="bd5f5bbf-fc0b-41ca-af42-bfb8d56f1f7b" providerId="ADAL" clId="{5572E518-9B29-F74D-975F-7E09F44C0562}" dt="2023-01-05T18:43:46.748" v="0"/>
            <ac:spMkLst>
              <pc:docMk/>
              <pc:sldMasterMk cId="0" sldId="2147483648"/>
              <pc:sldLayoutMk cId="830174613" sldId="2147483874"/>
              <ac:spMk id="2"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830174613" sldId="2147483874"/>
              <ac:spMk id="3" creationId="{00000000-0000-0000-0000-000000000000}"/>
            </ac:spMkLst>
          </pc:spChg>
        </pc:sldLayoutChg>
        <pc:sldLayoutChg chg="addSp delSp modSp mod">
          <pc:chgData name="Hughes, Joseph D" userId="bd5f5bbf-fc0b-41ca-af42-bfb8d56f1f7b" providerId="ADAL" clId="{5572E518-9B29-F74D-975F-7E09F44C0562}" dt="2023-01-05T18:44:09.513" v="2"/>
          <pc:sldLayoutMkLst>
            <pc:docMk/>
            <pc:sldMasterMk cId="0" sldId="2147483648"/>
            <pc:sldLayoutMk cId="407256697" sldId="2147483875"/>
          </pc:sldLayoutMkLst>
          <pc:spChg chg="mod">
            <ac:chgData name="Hughes, Joseph D" userId="bd5f5bbf-fc0b-41ca-af42-bfb8d56f1f7b" providerId="ADAL" clId="{5572E518-9B29-F74D-975F-7E09F44C0562}" dt="2023-01-05T18:43:46.748" v="0"/>
            <ac:spMkLst>
              <pc:docMk/>
              <pc:sldMasterMk cId="0" sldId="2147483648"/>
              <pc:sldLayoutMk cId="407256697" sldId="2147483875"/>
              <ac:spMk id="4"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07256697" sldId="2147483875"/>
              <ac:spMk id="104450" creationId="{00000000-0000-0000-0000-000000000000}"/>
            </ac:spMkLst>
          </pc:spChg>
          <pc:spChg chg="mod">
            <ac:chgData name="Hughes, Joseph D" userId="bd5f5bbf-fc0b-41ca-af42-bfb8d56f1f7b" providerId="ADAL" clId="{5572E518-9B29-F74D-975F-7E09F44C0562}" dt="2023-01-05T18:43:46.748" v="0"/>
            <ac:spMkLst>
              <pc:docMk/>
              <pc:sldMasterMk cId="0" sldId="2147483648"/>
              <pc:sldLayoutMk cId="407256697" sldId="2147483875"/>
              <ac:spMk id="104451" creationId="{00000000-0000-0000-0000-000000000000}"/>
            </ac:spMkLst>
          </pc:spChg>
          <pc:picChg chg="add mod">
            <ac:chgData name="Hughes, Joseph D" userId="bd5f5bbf-fc0b-41ca-af42-bfb8d56f1f7b" providerId="ADAL" clId="{5572E518-9B29-F74D-975F-7E09F44C0562}" dt="2023-01-05T18:44:09.513" v="2"/>
            <ac:picMkLst>
              <pc:docMk/>
              <pc:sldMasterMk cId="0" sldId="2147483648"/>
              <pc:sldLayoutMk cId="407256697" sldId="2147483875"/>
              <ac:picMk id="2" creationId="{7ED7060D-1FE0-DB68-D197-8FAD1A0870D2}"/>
            </ac:picMkLst>
          </pc:picChg>
          <pc:picChg chg="del mod">
            <ac:chgData name="Hughes, Joseph D" userId="bd5f5bbf-fc0b-41ca-af42-bfb8d56f1f7b" providerId="ADAL" clId="{5572E518-9B29-F74D-975F-7E09F44C0562}" dt="2023-01-05T18:44:09.218" v="1" actId="478"/>
            <ac:picMkLst>
              <pc:docMk/>
              <pc:sldMasterMk cId="0" sldId="2147483648"/>
              <pc:sldLayoutMk cId="407256697" sldId="2147483875"/>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7ED7060D-1FE0-DB68-D197-8FAD1A0870D2}"/>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43214983-BDAF-1D30-4A09-4B0BA5F02A13}"/>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73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722F-F433-1E69-388A-D1E3C6369B13}"/>
              </a:ext>
            </a:extLst>
          </p:cNvPr>
          <p:cNvSpPr>
            <a:spLocks noGrp="1"/>
          </p:cNvSpPr>
          <p:nvPr>
            <p:ph type="ctrTitle"/>
          </p:nvPr>
        </p:nvSpPr>
        <p:spPr/>
        <p:txBody>
          <a:bodyPr/>
          <a:lstStyle/>
          <a:p>
            <a:r>
              <a:rPr lang="en-US" dirty="0"/>
              <a:t>Advanced Stress Packages</a:t>
            </a:r>
          </a:p>
        </p:txBody>
      </p:sp>
      <p:sp>
        <p:nvSpPr>
          <p:cNvPr id="3" name="Subtitle 2">
            <a:extLst>
              <a:ext uri="{FF2B5EF4-FFF2-40B4-BE49-F238E27FC236}">
                <a16:creationId xmlns:a16="http://schemas.microsoft.com/office/drawing/2014/main" id="{A1650C22-54AA-FF89-457D-0F4F2055CAA0}"/>
              </a:ext>
            </a:extLst>
          </p:cNvPr>
          <p:cNvSpPr>
            <a:spLocks noGrp="1"/>
          </p:cNvSpPr>
          <p:nvPr>
            <p:ph type="subTitle" idx="1"/>
          </p:nvPr>
        </p:nvSpPr>
        <p:spPr/>
        <p:txBody>
          <a:bodyPr/>
          <a:lstStyle/>
          <a:p>
            <a:r>
              <a:rPr lang="en-US" dirty="0"/>
              <a:t>Streamflow Routing (SFR) Package</a:t>
            </a:r>
          </a:p>
        </p:txBody>
      </p:sp>
    </p:spTree>
    <p:extLst>
      <p:ext uri="{BB962C8B-B14F-4D97-AF65-F5344CB8AC3E}">
        <p14:creationId xmlns:p14="http://schemas.microsoft.com/office/powerpoint/2010/main" val="88713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Capabilities</a:t>
            </a:r>
          </a:p>
        </p:txBody>
      </p:sp>
      <p:sp>
        <p:nvSpPr>
          <p:cNvPr id="3" name="Content Placeholder 2"/>
          <p:cNvSpPr>
            <a:spLocks noGrp="1"/>
          </p:cNvSpPr>
          <p:nvPr>
            <p:ph idx="1"/>
          </p:nvPr>
        </p:nvSpPr>
        <p:spPr/>
        <p:txBody>
          <a:bodyPr/>
          <a:lstStyle/>
          <a:p>
            <a:pPr marL="0" indent="0">
              <a:buNone/>
              <a:defRPr/>
            </a:pPr>
            <a:r>
              <a:rPr lang="en-US" sz="2400" dirty="0"/>
              <a:t>Capabilities</a:t>
            </a:r>
          </a:p>
          <a:p>
            <a:pPr>
              <a:defRPr/>
            </a:pPr>
            <a:r>
              <a:rPr lang="en-US" sz="2400" b="0" dirty="0"/>
              <a:t>multiple diversions from a single reach</a:t>
            </a:r>
          </a:p>
          <a:p>
            <a:pPr>
              <a:defRPr/>
            </a:pPr>
            <a:r>
              <a:rPr lang="en-US" sz="2400" b="0" dirty="0"/>
              <a:t>downstream outflow from a reach to multiple segments using user-specified time-varying discharge fractions.</a:t>
            </a:r>
          </a:p>
          <a:p>
            <a:pPr>
              <a:defRPr/>
            </a:pPr>
            <a:r>
              <a:rPr lang="en-US" sz="2400" b="0" dirty="0"/>
              <a:t>diversion priority scheme can be implemented based on diversion order</a:t>
            </a:r>
          </a:p>
          <a:p>
            <a:pPr>
              <a:defRPr/>
            </a:pPr>
            <a:r>
              <a:rPr lang="en-US" sz="2400" b="0" dirty="0"/>
              <a:t>Inactive reaches</a:t>
            </a:r>
            <a:endParaRPr lang="en-US" sz="2400" dirty="0"/>
          </a:p>
          <a:p>
            <a:pPr>
              <a:defRPr/>
            </a:pPr>
            <a:r>
              <a:rPr lang="en-US" sz="2400" b="0" dirty="0"/>
              <a:t>rectangular reaches</a:t>
            </a:r>
          </a:p>
          <a:p>
            <a:pPr>
              <a:defRPr/>
            </a:pPr>
            <a:r>
              <a:rPr lang="en-US" sz="2400" b="0" dirty="0"/>
              <a:t>stream data are specified by reach</a:t>
            </a:r>
          </a:p>
          <a:p>
            <a:pPr>
              <a:defRPr/>
            </a:pPr>
            <a:r>
              <a:rPr lang="en-US" sz="2400" b="0" dirty="0"/>
              <a:t>explicitly defined reach connectivity</a:t>
            </a:r>
          </a:p>
          <a:p>
            <a:pPr>
              <a:defRPr/>
            </a:pPr>
            <a:r>
              <a:rPr lang="en-US" sz="2400" b="0" dirty="0"/>
              <a:t>currently no UZF under reaches</a:t>
            </a:r>
          </a:p>
          <a:p>
            <a:pPr>
              <a:defRPr/>
            </a:pPr>
            <a:r>
              <a:rPr lang="en-US" sz="2400" b="0" dirty="0"/>
              <a:t>no Kinematic Routing (no reach storage changes)</a:t>
            </a:r>
            <a:endParaRPr lang="en-US" sz="2400" dirty="0"/>
          </a:p>
        </p:txBody>
      </p:sp>
    </p:spTree>
    <p:extLst>
      <p:ext uri="{BB962C8B-B14F-4D97-AF65-F5344CB8AC3E}">
        <p14:creationId xmlns:p14="http://schemas.microsoft.com/office/powerpoint/2010/main" val="12203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7B86-AF24-6AA1-EADB-2DB7CAC95AB8}"/>
              </a:ext>
            </a:extLst>
          </p:cNvPr>
          <p:cNvSpPr>
            <a:spLocks noGrp="1"/>
          </p:cNvSpPr>
          <p:nvPr>
            <p:ph type="title"/>
          </p:nvPr>
        </p:nvSpPr>
        <p:spPr/>
        <p:txBody>
          <a:bodyPr/>
          <a:lstStyle/>
          <a:p>
            <a:r>
              <a:rPr lang="en-US" dirty="0"/>
              <a:t>SFR Package Continuity Equation</a:t>
            </a:r>
          </a:p>
        </p:txBody>
      </p:sp>
      <p:pic>
        <p:nvPicPr>
          <p:cNvPr id="4" name="Picture 3">
            <a:extLst>
              <a:ext uri="{FF2B5EF4-FFF2-40B4-BE49-F238E27FC236}">
                <a16:creationId xmlns:a16="http://schemas.microsoft.com/office/drawing/2014/main" id="{129543F9-ADCF-A984-B97C-CDEC8B07089F}"/>
              </a:ext>
            </a:extLst>
          </p:cNvPr>
          <p:cNvPicPr>
            <a:picLocks noChangeAspect="1"/>
          </p:cNvPicPr>
          <p:nvPr/>
        </p:nvPicPr>
        <p:blipFill rotWithShape="1">
          <a:blip r:embed="rId2"/>
          <a:srcRect b="12496"/>
          <a:stretch/>
        </p:blipFill>
        <p:spPr>
          <a:xfrm>
            <a:off x="663914" y="1109705"/>
            <a:ext cx="6374422" cy="4076700"/>
          </a:xfrm>
          <a:prstGeom prst="rect">
            <a:avLst/>
          </a:prstGeom>
        </p:spPr>
      </p:pic>
      <p:pic>
        <p:nvPicPr>
          <p:cNvPr id="5" name="Picture 4" descr="latex-image-1.pdf">
            <a:extLst>
              <a:ext uri="{FF2B5EF4-FFF2-40B4-BE49-F238E27FC236}">
                <a16:creationId xmlns:a16="http://schemas.microsoft.com/office/drawing/2014/main" id="{B6B01DCD-3EB7-2C64-AC83-CC9185F40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 y="5346700"/>
            <a:ext cx="10096500" cy="381000"/>
          </a:xfrm>
          <a:prstGeom prst="rect">
            <a:avLst/>
          </a:prstGeom>
        </p:spPr>
      </p:pic>
      <p:pic>
        <p:nvPicPr>
          <p:cNvPr id="6" name="Picture 5" descr="latex-image-1.pdf">
            <a:extLst>
              <a:ext uri="{FF2B5EF4-FFF2-40B4-BE49-F238E27FC236}">
                <a16:creationId xmlns:a16="http://schemas.microsoft.com/office/drawing/2014/main" id="{7F2A2F86-B9F1-5A21-7427-CE042BBB7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870" y="5867400"/>
            <a:ext cx="4254260" cy="838200"/>
          </a:xfrm>
          <a:prstGeom prst="rect">
            <a:avLst/>
          </a:prstGeom>
        </p:spPr>
      </p:pic>
      <p:pic>
        <p:nvPicPr>
          <p:cNvPr id="7" name="Picture 6" descr="gwf-fig7-3.pdf">
            <a:extLst>
              <a:ext uri="{FF2B5EF4-FFF2-40B4-BE49-F238E27FC236}">
                <a16:creationId xmlns:a16="http://schemas.microsoft.com/office/drawing/2014/main" id="{B47F8D2F-6BB6-16E2-E9E6-6304E712D4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9515" y="1109705"/>
            <a:ext cx="4319361" cy="4076700"/>
          </a:xfrm>
          <a:prstGeom prst="rect">
            <a:avLst/>
          </a:prstGeom>
          <a:solidFill>
            <a:schemeClr val="bg1"/>
          </a:solidFill>
        </p:spPr>
      </p:pic>
    </p:spTree>
    <p:extLst>
      <p:ext uri="{BB962C8B-B14F-4D97-AF65-F5344CB8AC3E}">
        <p14:creationId xmlns:p14="http://schemas.microsoft.com/office/powerpoint/2010/main" val="182994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r-connectiv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32" y="1257300"/>
            <a:ext cx="9231136" cy="5219700"/>
          </a:xfrm>
          <a:prstGeom prst="rect">
            <a:avLst/>
          </a:prstGeom>
          <a:solidFill>
            <a:schemeClr val="bg1"/>
          </a:solidFill>
        </p:spPr>
      </p:pic>
      <p:sp>
        <p:nvSpPr>
          <p:cNvPr id="2" name="Title 1"/>
          <p:cNvSpPr>
            <a:spLocks noGrp="1"/>
          </p:cNvSpPr>
          <p:nvPr>
            <p:ph type="title"/>
          </p:nvPr>
        </p:nvSpPr>
        <p:spPr/>
        <p:txBody>
          <a:bodyPr/>
          <a:lstStyle/>
          <a:p>
            <a:pPr>
              <a:defRPr/>
            </a:pPr>
            <a:r>
              <a:rPr lang="en-US" dirty="0"/>
              <a:t>SFR Package Connectivity</a:t>
            </a:r>
          </a:p>
        </p:txBody>
      </p:sp>
    </p:spTree>
    <p:extLst>
      <p:ext uri="{BB962C8B-B14F-4D97-AF65-F5344CB8AC3E}">
        <p14:creationId xmlns:p14="http://schemas.microsoft.com/office/powerpoint/2010/main" val="74161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Input</a:t>
            </a:r>
          </a:p>
        </p:txBody>
      </p:sp>
      <p:sp>
        <p:nvSpPr>
          <p:cNvPr id="9218"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2061402"/>
            <a:ext cx="8382000" cy="46166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de-DE" sz="1050" dirty="0">
                <a:solidFill>
                  <a:schemeClr val="bg1"/>
                </a:solidFill>
                <a:latin typeface="Courier New"/>
                <a:cs typeface="Courier New"/>
              </a:rPr>
              <a:t>BEGIN OPTIONS</a:t>
            </a:r>
          </a:p>
          <a:p>
            <a:pPr eaLnBrk="1" hangingPunct="1">
              <a:defRPr/>
            </a:pPr>
            <a:r>
              <a:rPr lang="de-DE" sz="1050" dirty="0">
                <a:solidFill>
                  <a:schemeClr val="bg1"/>
                </a:solidFill>
                <a:latin typeface="Courier New"/>
                <a:cs typeface="Courier New"/>
              </a:rPr>
              <a:t>  PRINT_STAGE</a:t>
            </a:r>
          </a:p>
          <a:p>
            <a:pPr eaLnBrk="1" hangingPunct="1">
              <a:defRPr/>
            </a:pPr>
            <a:r>
              <a:rPr lang="de-DE" sz="1050" dirty="0">
                <a:solidFill>
                  <a:schemeClr val="bg1"/>
                </a:solidFill>
                <a:latin typeface="Courier New"/>
                <a:cs typeface="Courier New"/>
              </a:rPr>
              <a:t>  PRINT_FLOWS</a:t>
            </a:r>
          </a:p>
          <a:p>
            <a:pPr eaLnBrk="1" hangingPunct="1">
              <a:defRPr/>
            </a:pPr>
            <a:r>
              <a:rPr lang="de-DE" sz="1050" dirty="0">
                <a:solidFill>
                  <a:schemeClr val="bg1"/>
                </a:solidFill>
                <a:latin typeface="Courier New"/>
                <a:cs typeface="Courier New"/>
              </a:rPr>
              <a:t>  UNIT_CONVERSION    128390.00    </a:t>
            </a:r>
          </a:p>
          <a:p>
            <a:pPr eaLnBrk="1" hangingPunct="1">
              <a:defRPr/>
            </a:pPr>
            <a:r>
              <a:rPr lang="de-DE" sz="1050" dirty="0">
                <a:solidFill>
                  <a:schemeClr val="bg1"/>
                </a:solidFill>
                <a:latin typeface="Courier New"/>
                <a:cs typeface="Courier New"/>
              </a:rPr>
              <a:t>  MOVER</a:t>
            </a:r>
          </a:p>
          <a:p>
            <a:pPr eaLnBrk="1" hangingPunct="1">
              <a:defRPr/>
            </a:pPr>
            <a:r>
              <a:rPr lang="de-DE" sz="1050" dirty="0">
                <a:solidFill>
                  <a:schemeClr val="bg1"/>
                </a:solidFill>
                <a:latin typeface="Courier New"/>
                <a:cs typeface="Courier New"/>
              </a:rPr>
              <a:t>  SAVE_FLOWS</a:t>
            </a:r>
          </a:p>
          <a:p>
            <a:pPr eaLnBrk="1" hangingPunct="1">
              <a:defRPr/>
            </a:pPr>
            <a:r>
              <a:rPr lang="de-DE" sz="1050" dirty="0">
                <a:solidFill>
                  <a:schemeClr val="bg1"/>
                </a:solidFill>
                <a:latin typeface="Courier New"/>
                <a:cs typeface="Courier New"/>
              </a:rPr>
              <a:t>  STAGE FILEOUT mf6-gwt.sfr.stage.bin</a:t>
            </a:r>
          </a:p>
          <a:p>
            <a:pPr eaLnBrk="1" hangingPunct="1">
              <a:defRPr/>
            </a:pPr>
            <a:r>
              <a:rPr lang="de-DE" sz="1050" dirty="0">
                <a:solidFill>
                  <a:schemeClr val="bg1"/>
                </a:solidFill>
                <a:latin typeface="Courier New"/>
                <a:cs typeface="Courier New"/>
              </a:rPr>
              <a:t>  BUDGET FILEOUT mf6-gwt.sfr.cbc</a:t>
            </a:r>
          </a:p>
          <a:p>
            <a:pPr eaLnBrk="1" hangingPunct="1">
              <a:defRPr/>
            </a:pPr>
            <a:r>
              <a:rPr lang="de-DE" sz="1050" dirty="0">
                <a:solidFill>
                  <a:schemeClr val="bg1"/>
                </a:solidFill>
                <a:latin typeface="Courier New"/>
                <a:cs typeface="Courier New"/>
              </a:rPr>
              <a:t>END OPTIONS</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DIMENSIONS</a:t>
            </a:r>
          </a:p>
          <a:p>
            <a:pPr eaLnBrk="1" hangingPunct="1">
              <a:defRPr/>
            </a:pPr>
            <a:r>
              <a:rPr lang="de-DE" sz="1050" dirty="0">
                <a:solidFill>
                  <a:schemeClr val="bg1"/>
                </a:solidFill>
                <a:latin typeface="Courier New"/>
                <a:cs typeface="Courier New"/>
              </a:rPr>
              <a:t>  NREACHES  38</a:t>
            </a:r>
          </a:p>
          <a:p>
            <a:pPr eaLnBrk="1" hangingPunct="1">
              <a:defRPr/>
            </a:pPr>
            <a:r>
              <a:rPr lang="de-DE" sz="1050" dirty="0">
                <a:solidFill>
                  <a:schemeClr val="bg1"/>
                </a:solidFill>
                <a:latin typeface="Courier New"/>
                <a:cs typeface="Courier New"/>
              </a:rPr>
              <a:t>END DIMENSIONS</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PACKAGEDATA</a:t>
            </a:r>
          </a:p>
          <a:p>
            <a:pPr eaLnBrk="1" hangingPunct="1">
              <a:defRPr/>
            </a:pPr>
            <a:r>
              <a:rPr lang="de-DE" sz="1050" dirty="0">
                <a:solidFill>
                  <a:schemeClr val="bg1"/>
                </a:solidFill>
                <a:latin typeface="Courier New"/>
                <a:cs typeface="Courier New"/>
              </a:rPr>
              <a:t>#RNO  CELLID     RLEN     RWID          RGRD     RBTP     RBTH     RBHK           MAN NCON  USTRF NDV</a:t>
            </a:r>
          </a:p>
          <a:p>
            <a:pPr eaLnBrk="1" hangingPunct="1">
              <a:defRPr/>
            </a:pPr>
            <a:r>
              <a:rPr lang="de-DE" sz="1050" dirty="0">
                <a:solidFill>
                  <a:schemeClr val="bg1"/>
                </a:solidFill>
                <a:latin typeface="Courier New"/>
                <a:cs typeface="Courier New"/>
              </a:rPr>
              <a:t>   1 1  1 23 400.0000 5.000000 0.1818182E-02 48.63636 1.000000 100.0000 0.3000000E-01    1 1.0000   0</a:t>
            </a:r>
          </a:p>
          <a:p>
            <a:pPr eaLnBrk="1" hangingPunct="1">
              <a:defRPr/>
            </a:pPr>
            <a:r>
              <a:rPr lang="de-DE" sz="1050" dirty="0">
                <a:solidFill>
                  <a:schemeClr val="bg1"/>
                </a:solidFill>
                <a:latin typeface="Courier New"/>
                <a:cs typeface="Courier New"/>
              </a:rPr>
              <a:t>   2 1  2 23 200.0000 5.000000 0.1818182E-02 48.09091 1.000000 100.0000 0.3000000E-01    2 1.0000   0</a:t>
            </a:r>
          </a:p>
          <a:p>
            <a:pPr eaLnBrk="1" hangingPunct="1">
              <a:defRPr/>
            </a:pPr>
            <a:r>
              <a:rPr lang="de-DE" sz="1050" dirty="0">
                <a:solidFill>
                  <a:schemeClr val="bg1"/>
                </a:solidFill>
                <a:latin typeface="Courier New"/>
                <a:cs typeface="Courier New"/>
              </a:rPr>
              <a:t>   3 1  2 22 400.0000 5.000000 0.1818182E-02 47.54546 1.000000 100.0000 0.3000000E-01    2 1.0000   0</a:t>
            </a:r>
          </a:p>
          <a:p>
            <a:pPr eaLnBrk="1" hangingPunct="1">
              <a:defRPr/>
            </a:pPr>
            <a:r>
              <a:rPr lang="de-DE" sz="1050" dirty="0">
                <a:solidFill>
                  <a:schemeClr val="bg1"/>
                </a:solidFill>
                <a:latin typeface="Courier New"/>
                <a:cs typeface="Courier New"/>
              </a:rPr>
              <a:t>   4 1  3 21 400.0000 5.000000 0.1818182E-02 46.81818 1.000000 100.0000 0.3000000E-01    2 1.0000   0</a:t>
            </a:r>
          </a:p>
          <a:p>
            <a:pPr eaLnBrk="1" hangingPunct="1">
              <a:defRPr/>
            </a:pPr>
            <a:r>
              <a:rPr lang="de-DE" sz="1050" dirty="0">
                <a:solidFill>
                  <a:schemeClr val="bg1"/>
                </a:solidFill>
                <a:latin typeface="Courier New"/>
                <a:cs typeface="Courier New"/>
              </a:rPr>
              <a:t>   5 1  4 20 400.0000 5.000000 0.1818182E-02 46.09091 1.000000 100.0000 0.3000000E-01    2 1.0000   0</a:t>
            </a:r>
          </a:p>
          <a:p>
            <a:pPr eaLnBrk="1" hangingPunct="1">
              <a:defRPr/>
            </a:pPr>
            <a:r>
              <a:rPr lang="de-DE" sz="1050" dirty="0">
                <a:solidFill>
                  <a:schemeClr val="bg1"/>
                </a:solidFill>
                <a:latin typeface="Courier New"/>
                <a:cs typeface="Courier New"/>
              </a:rPr>
              <a:t>   6 1  5 20 400.0000 5.000000 0.1818182E-02 45.36364 1.000000 100.0000 0.3000000E-01    1 1.0000   0</a:t>
            </a:r>
          </a:p>
          <a:p>
            <a:pPr eaLnBrk="1" hangingPunct="1">
              <a:defRPr/>
            </a:pPr>
            <a:r>
              <a:rPr lang="de-DE" sz="1050" dirty="0">
                <a:solidFill>
                  <a:schemeClr val="bg1"/>
                </a:solidFill>
                <a:latin typeface="Courier New"/>
                <a:cs typeface="Courier New"/>
              </a:rPr>
              <a:t>   7 1 17 18 400.0000 5.000000 0.2187500E-02 44.06250 1.000000 100.0000 0.3000000E-01    1 1.0000   0</a:t>
            </a:r>
          </a:p>
          <a:p>
            <a:pPr eaLnBrk="1" hangingPunct="1">
              <a:defRPr/>
            </a:pPr>
            <a:r>
              <a:rPr lang="de-DE" sz="1050" dirty="0">
                <a:solidFill>
                  <a:schemeClr val="bg1"/>
                </a:solidFill>
                <a:latin typeface="Courier New"/>
                <a:cs typeface="Courier New"/>
              </a:rPr>
              <a:t>   8 1 18 18 400.0000 5.000000 0.2187500E-02 43.18750 1.000000 100.0000 0.3000000E-01    2 1.0000   0</a:t>
            </a:r>
          </a:p>
          <a:p>
            <a:pPr eaLnBrk="1" hangingPunct="1">
              <a:defRPr/>
            </a:pPr>
            <a:r>
              <a:rPr lang="de-DE" sz="1050" dirty="0">
                <a:solidFill>
                  <a:schemeClr val="bg1"/>
                </a:solidFill>
                <a:latin typeface="Courier New"/>
                <a:cs typeface="Courier New"/>
              </a:rPr>
              <a:t>   9 1 19 18 400.0000 5.000000 0.2187500E-02 42.31250 1.000000 100.0000 0.3000000E-01    2 1.0000   0</a:t>
            </a:r>
          </a:p>
          <a:p>
            <a:pPr eaLnBrk="1" hangingPunct="1">
              <a:defRPr/>
            </a:pPr>
            <a:endParaRPr lang="de-DE" sz="1050" dirty="0">
              <a:solidFill>
                <a:schemeClr val="bg1"/>
              </a:solidFill>
              <a:latin typeface="Courier New"/>
              <a:cs typeface="Courier New"/>
            </a:endParaRPr>
          </a:p>
          <a:p>
            <a:pPr eaLnBrk="1" hangingPunct="1">
              <a:defRPr/>
            </a:pPr>
            <a:r>
              <a:rPr lang="en-US" sz="1050" dirty="0">
                <a:solidFill>
                  <a:schemeClr val="bg1"/>
                </a:solidFill>
                <a:latin typeface="Courier New" charset="0"/>
              </a:rPr>
              <a:t>--- DELETED INPUT ---</a:t>
            </a:r>
          </a:p>
          <a:p>
            <a:pPr eaLnBrk="1" hangingPunct="1">
              <a:defRPr/>
            </a:pPr>
            <a:r>
              <a:rPr lang="de-DE" sz="1050" dirty="0">
                <a:solidFill>
                  <a:schemeClr val="bg1"/>
                </a:solidFill>
                <a:latin typeface="Courier New"/>
                <a:cs typeface="Courier New"/>
              </a:rPr>
              <a:t> </a:t>
            </a:r>
            <a:endParaRPr lang="en-US" sz="1050" dirty="0">
              <a:solidFill>
                <a:schemeClr val="bg1"/>
              </a:solidFill>
              <a:latin typeface="Courier New"/>
              <a:cs typeface="Courier New"/>
            </a:endParaRPr>
          </a:p>
        </p:txBody>
      </p:sp>
      <p:pic>
        <p:nvPicPr>
          <p:cNvPr id="3" name="Picture 2">
            <a:extLst>
              <a:ext uri="{FF2B5EF4-FFF2-40B4-BE49-F238E27FC236}">
                <a16:creationId xmlns:a16="http://schemas.microsoft.com/office/drawing/2014/main" id="{57858819-43B3-7687-C1FA-38A005076932}"/>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46074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Input – cont.</a:t>
            </a:r>
          </a:p>
        </p:txBody>
      </p:sp>
      <p:sp>
        <p:nvSpPr>
          <p:cNvPr id="10242"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6" name="Text Box 2"/>
          <p:cNvSpPr txBox="1">
            <a:spLocks noChangeArrowheads="1"/>
          </p:cNvSpPr>
          <p:nvPr/>
        </p:nvSpPr>
        <p:spPr bwMode="auto">
          <a:xfrm>
            <a:off x="1444752" y="1197888"/>
            <a:ext cx="8382000" cy="4778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050" dirty="0">
                <a:solidFill>
                  <a:schemeClr val="bg1"/>
                </a:solidFill>
                <a:latin typeface="Courier New" charset="0"/>
              </a:rPr>
              <a:t>--- DELETED INPUT ---</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  34 1 31 15 400.0000 5.000000 0.2428571E-02 31.57143 1.000000 100.0000 0.3000000E-01    2 1.0000   0</a:t>
            </a:r>
          </a:p>
          <a:p>
            <a:pPr eaLnBrk="1" hangingPunct="1">
              <a:defRPr/>
            </a:pPr>
            <a:r>
              <a:rPr lang="de-DE" sz="1050" dirty="0">
                <a:solidFill>
                  <a:schemeClr val="bg1"/>
                </a:solidFill>
                <a:latin typeface="Courier New"/>
                <a:cs typeface="Courier New"/>
              </a:rPr>
              <a:t>  35 1 32 15 400.0000 5.000000 0.2428571E-02 30.60000 1.000000 100.0000 0.3000000E-01    2 1.0000   0</a:t>
            </a:r>
          </a:p>
          <a:p>
            <a:pPr eaLnBrk="1" hangingPunct="1">
              <a:defRPr/>
            </a:pPr>
            <a:r>
              <a:rPr lang="de-DE" sz="1050" dirty="0">
                <a:solidFill>
                  <a:schemeClr val="bg1"/>
                </a:solidFill>
                <a:latin typeface="Courier New"/>
                <a:cs typeface="Courier New"/>
              </a:rPr>
              <a:t>  36 1 33 15 400.0000 5.000000 0.2428571E-02 29.62857 1.000000 100.0000 0.3000000E-01    2 1.0000   0</a:t>
            </a:r>
          </a:p>
          <a:p>
            <a:pPr eaLnBrk="1" hangingPunct="1">
              <a:defRPr/>
            </a:pPr>
            <a:r>
              <a:rPr lang="de-DE" sz="1050" dirty="0">
                <a:solidFill>
                  <a:schemeClr val="bg1"/>
                </a:solidFill>
                <a:latin typeface="Courier New"/>
                <a:cs typeface="Courier New"/>
              </a:rPr>
              <a:t>  37 1 34 15 400.0000 5.000000 0.2428571E-02 28.65714 1.000000 100.0000 0.3000000E-01    2 1.0000   0</a:t>
            </a:r>
          </a:p>
          <a:p>
            <a:pPr eaLnBrk="1" hangingPunct="1">
              <a:defRPr/>
            </a:pPr>
            <a:r>
              <a:rPr lang="de-DE" sz="1050" dirty="0">
                <a:solidFill>
                  <a:schemeClr val="bg1"/>
                </a:solidFill>
                <a:latin typeface="Courier New"/>
                <a:cs typeface="Courier New"/>
              </a:rPr>
              <a:t>  38 1 35 15 400.0000 5.000000 0.2428571E-02 27.68571 1.000000 100.0000 0.3000000E-01    1 1.0000   0</a:t>
            </a:r>
          </a:p>
          <a:p>
            <a:pPr eaLnBrk="1" hangingPunct="1">
              <a:defRPr/>
            </a:pPr>
            <a:r>
              <a:rPr lang="de-DE" sz="1050" dirty="0">
                <a:solidFill>
                  <a:schemeClr val="bg1"/>
                </a:solidFill>
                <a:latin typeface="Courier New"/>
                <a:cs typeface="Courier New"/>
              </a:rPr>
              <a:t>END PACKAGEDATA</a:t>
            </a:r>
          </a:p>
          <a:p>
            <a:pPr eaLnBrk="1" hangingPunct="1">
              <a:defRPr/>
            </a:pPr>
            <a:endParaRPr lang="de-DE" sz="1050" dirty="0">
              <a:solidFill>
                <a:schemeClr val="bg1"/>
              </a:solidFill>
              <a:latin typeface="Courier New"/>
              <a:cs typeface="Courier New"/>
            </a:endParaRPr>
          </a:p>
          <a:p>
            <a:pPr eaLnBrk="1" hangingPunct="1">
              <a:defRPr/>
            </a:pPr>
            <a:r>
              <a:rPr lang="de-DE" sz="1050" dirty="0">
                <a:solidFill>
                  <a:schemeClr val="bg1"/>
                </a:solidFill>
                <a:latin typeface="Courier New"/>
                <a:cs typeface="Courier New"/>
              </a:rPr>
              <a:t>BEGIN CONNECTIONDATA</a:t>
            </a:r>
          </a:p>
          <a:p>
            <a:pPr eaLnBrk="1" hangingPunct="1">
              <a:defRPr/>
            </a:pPr>
            <a:r>
              <a:rPr lang="de-DE" sz="1050" dirty="0">
                <a:solidFill>
                  <a:schemeClr val="bg1"/>
                </a:solidFill>
                <a:latin typeface="Courier New"/>
                <a:cs typeface="Courier New"/>
              </a:rPr>
              <a:t>  1 -2</a:t>
            </a:r>
          </a:p>
          <a:p>
            <a:pPr eaLnBrk="1" hangingPunct="1">
              <a:defRPr/>
            </a:pPr>
            <a:r>
              <a:rPr lang="de-DE" sz="1050" dirty="0">
                <a:solidFill>
                  <a:schemeClr val="bg1"/>
                </a:solidFill>
                <a:latin typeface="Courier New"/>
                <a:cs typeface="Courier New"/>
              </a:rPr>
              <a:t>  2 1 -3</a:t>
            </a:r>
          </a:p>
          <a:p>
            <a:pPr eaLnBrk="1" hangingPunct="1">
              <a:defRPr/>
            </a:pPr>
            <a:r>
              <a:rPr lang="de-DE" sz="1050" dirty="0">
                <a:solidFill>
                  <a:schemeClr val="bg1"/>
                </a:solidFill>
                <a:latin typeface="Courier New"/>
                <a:cs typeface="Courier New"/>
              </a:rPr>
              <a:t>  3 2 -4</a:t>
            </a:r>
          </a:p>
          <a:p>
            <a:pPr eaLnBrk="1" hangingPunct="1">
              <a:defRPr/>
            </a:pPr>
            <a:r>
              <a:rPr lang="de-DE" sz="1050" dirty="0">
                <a:solidFill>
                  <a:schemeClr val="bg1"/>
                </a:solidFill>
                <a:latin typeface="Courier New"/>
                <a:cs typeface="Courier New"/>
              </a:rPr>
              <a:t>  4 3 -5</a:t>
            </a:r>
          </a:p>
          <a:p>
            <a:pPr eaLnBrk="1" hangingPunct="1">
              <a:defRPr/>
            </a:pPr>
            <a:r>
              <a:rPr lang="de-DE" sz="1050" dirty="0">
                <a:solidFill>
                  <a:schemeClr val="bg1"/>
                </a:solidFill>
                <a:latin typeface="Courier New"/>
                <a:cs typeface="Courier New"/>
              </a:rPr>
              <a:t>  5 4 -6</a:t>
            </a:r>
          </a:p>
          <a:p>
            <a:pPr eaLnBrk="1" hangingPunct="1">
              <a:defRPr/>
            </a:pPr>
            <a:r>
              <a:rPr lang="de-DE" sz="1050" dirty="0">
                <a:solidFill>
                  <a:schemeClr val="bg1"/>
                </a:solidFill>
                <a:latin typeface="Courier New"/>
                <a:cs typeface="Courier New"/>
              </a:rPr>
              <a:t>  6 5</a:t>
            </a:r>
          </a:p>
          <a:p>
            <a:pPr eaLnBrk="1" hangingPunct="1">
              <a:defRPr/>
            </a:pPr>
            <a:r>
              <a:rPr lang="de-DE" sz="1050" dirty="0">
                <a:solidFill>
                  <a:schemeClr val="bg1"/>
                </a:solidFill>
                <a:latin typeface="Courier New"/>
                <a:cs typeface="Courier New"/>
              </a:rPr>
              <a:t>  7 -8</a:t>
            </a:r>
          </a:p>
          <a:p>
            <a:pPr eaLnBrk="1" hangingPunct="1">
              <a:defRPr/>
            </a:pPr>
            <a:r>
              <a:rPr lang="de-DE" sz="1050" dirty="0">
                <a:solidFill>
                  <a:schemeClr val="bg1"/>
                </a:solidFill>
                <a:latin typeface="Courier New"/>
                <a:cs typeface="Courier New"/>
              </a:rPr>
              <a:t>  8 7 -9</a:t>
            </a:r>
          </a:p>
          <a:p>
            <a:pPr eaLnBrk="1" hangingPunct="1">
              <a:defRPr/>
            </a:pPr>
            <a:r>
              <a:rPr lang="de-DE" sz="1050" dirty="0">
                <a:solidFill>
                  <a:schemeClr val="bg1"/>
                </a:solidFill>
                <a:latin typeface="Courier New"/>
                <a:cs typeface="Courier New"/>
              </a:rPr>
              <a:t>  9 8 -10</a:t>
            </a:r>
          </a:p>
          <a:p>
            <a:pPr eaLnBrk="1" hangingPunct="1">
              <a:defRPr/>
            </a:pPr>
            <a:r>
              <a:rPr lang="de-DE" sz="1050" dirty="0">
                <a:solidFill>
                  <a:schemeClr val="bg1"/>
                </a:solidFill>
                <a:latin typeface="Courier New"/>
                <a:cs typeface="Courier New"/>
              </a:rPr>
              <a:t>  10 9 -11</a:t>
            </a:r>
          </a:p>
          <a:p>
            <a:pPr eaLnBrk="1" hangingPunct="1">
              <a:defRPr/>
            </a:pPr>
            <a:r>
              <a:rPr lang="de-DE" sz="1050" dirty="0">
                <a:solidFill>
                  <a:schemeClr val="bg1"/>
                </a:solidFill>
                <a:latin typeface="Courier New"/>
                <a:cs typeface="Courier New"/>
              </a:rPr>
              <a:t>  11 10 -12</a:t>
            </a:r>
          </a:p>
          <a:p>
            <a:pPr eaLnBrk="1" hangingPunct="1">
              <a:defRPr/>
            </a:pPr>
            <a:r>
              <a:rPr lang="de-DE" sz="1050" dirty="0">
                <a:solidFill>
                  <a:schemeClr val="bg1"/>
                </a:solidFill>
                <a:latin typeface="Courier New"/>
                <a:cs typeface="Courier New"/>
              </a:rPr>
              <a:t>  12 11 -13</a:t>
            </a:r>
          </a:p>
          <a:p>
            <a:pPr eaLnBrk="1" hangingPunct="1">
              <a:defRPr/>
            </a:pPr>
            <a:r>
              <a:rPr lang="de-DE" sz="1050" dirty="0">
                <a:solidFill>
                  <a:schemeClr val="bg1"/>
                </a:solidFill>
                <a:latin typeface="Courier New"/>
                <a:cs typeface="Courier New"/>
              </a:rPr>
              <a:t>  13 12 -14</a:t>
            </a:r>
          </a:p>
          <a:p>
            <a:pPr eaLnBrk="1" hangingPunct="1">
              <a:defRPr/>
            </a:pPr>
            <a:r>
              <a:rPr lang="de-DE" sz="1050" dirty="0">
                <a:solidFill>
                  <a:schemeClr val="bg1"/>
                </a:solidFill>
                <a:latin typeface="Courier New"/>
                <a:cs typeface="Courier New"/>
              </a:rPr>
              <a:t>  14 13 -15</a:t>
            </a:r>
          </a:p>
          <a:p>
            <a:pPr eaLnBrk="1" hangingPunct="1">
              <a:defRPr/>
            </a:pPr>
            <a:r>
              <a:rPr lang="de-DE" sz="1050" dirty="0">
                <a:solidFill>
                  <a:schemeClr val="bg1"/>
                </a:solidFill>
                <a:latin typeface="Courier New"/>
                <a:cs typeface="Courier New"/>
              </a:rPr>
              <a:t>  15 14 -16</a:t>
            </a:r>
          </a:p>
          <a:p>
            <a:pPr eaLnBrk="1" hangingPunct="1">
              <a:defRPr/>
            </a:pPr>
            <a:r>
              <a:rPr lang="de-DE" sz="1050" dirty="0">
                <a:solidFill>
                  <a:schemeClr val="bg1"/>
                </a:solidFill>
                <a:latin typeface="Courier New"/>
                <a:cs typeface="Courier New"/>
              </a:rPr>
              <a:t>  16 15 -17</a:t>
            </a:r>
          </a:p>
          <a:p>
            <a:pPr eaLnBrk="1" hangingPunct="1">
              <a:defRPr/>
            </a:pPr>
            <a:r>
              <a:rPr lang="de-DE" sz="1050" dirty="0">
                <a:solidFill>
                  <a:schemeClr val="bg1"/>
                </a:solidFill>
                <a:latin typeface="Courier New"/>
                <a:cs typeface="Courier New"/>
              </a:rPr>
              <a:t>  17 16 -18</a:t>
            </a:r>
          </a:p>
          <a:p>
            <a:pPr eaLnBrk="1" hangingPunct="1">
              <a:defRPr/>
            </a:pPr>
            <a:endParaRPr lang="en-US" sz="1050" dirty="0">
              <a:solidFill>
                <a:schemeClr val="bg1"/>
              </a:solidFill>
              <a:latin typeface="Courier New" charset="0"/>
            </a:endParaRPr>
          </a:p>
          <a:p>
            <a:pPr eaLnBrk="1" hangingPunct="1">
              <a:defRPr/>
            </a:pPr>
            <a:r>
              <a:rPr lang="en-US" sz="1050" dirty="0">
                <a:solidFill>
                  <a:schemeClr val="bg1"/>
                </a:solidFill>
                <a:latin typeface="Courier New" charset="0"/>
              </a:rPr>
              <a:t>--- DELETED INPUT ---</a:t>
            </a:r>
          </a:p>
        </p:txBody>
      </p:sp>
      <p:pic>
        <p:nvPicPr>
          <p:cNvPr id="3" name="Picture 2">
            <a:extLst>
              <a:ext uri="{FF2B5EF4-FFF2-40B4-BE49-F238E27FC236}">
                <a16:creationId xmlns:a16="http://schemas.microsoft.com/office/drawing/2014/main" id="{61D0854F-320D-108B-41E1-6414FD4210E1}"/>
              </a:ext>
            </a:extLst>
          </p:cNvPr>
          <p:cNvPicPr>
            <a:picLocks noChangeAspect="1"/>
          </p:cNvPicPr>
          <p:nvPr/>
        </p:nvPicPr>
        <p:blipFill>
          <a:blip r:embed="rId2"/>
          <a:stretch>
            <a:fillRect/>
          </a:stretch>
        </p:blipFill>
        <p:spPr>
          <a:xfrm>
            <a:off x="9144000" y="2481009"/>
            <a:ext cx="2886652" cy="4210175"/>
          </a:xfrm>
          <a:prstGeom prst="rect">
            <a:avLst/>
          </a:prstGeom>
        </p:spPr>
      </p:pic>
    </p:spTree>
    <p:extLst>
      <p:ext uri="{BB962C8B-B14F-4D97-AF65-F5344CB8AC3E}">
        <p14:creationId xmlns:p14="http://schemas.microsoft.com/office/powerpoint/2010/main" val="289800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Input – cont.</a:t>
            </a:r>
          </a:p>
        </p:txBody>
      </p:sp>
      <p:sp>
        <p:nvSpPr>
          <p:cNvPr id="10242"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5262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050" dirty="0">
                <a:solidFill>
                  <a:schemeClr val="bg1"/>
                </a:solidFill>
                <a:latin typeface="Courier New" charset="0"/>
              </a:rPr>
              <a:t>--- DELETED INPUT ---</a:t>
            </a:r>
          </a:p>
          <a:p>
            <a:pPr eaLnBrk="1" hangingPunct="1">
              <a:defRPr/>
            </a:pPr>
            <a:endParaRPr lang="de-DE" sz="1050" dirty="0">
              <a:solidFill>
                <a:schemeClr val="bg1"/>
              </a:solidFill>
              <a:latin typeface="Courier New"/>
              <a:cs typeface="Courier New"/>
            </a:endParaRPr>
          </a:p>
          <a:p>
            <a:pPr eaLnBrk="1" hangingPunct="1">
              <a:defRPr/>
            </a:pPr>
            <a:r>
              <a:rPr lang="en-US" sz="1050" dirty="0">
                <a:solidFill>
                  <a:schemeClr val="bg1"/>
                </a:solidFill>
                <a:latin typeface="Courier New"/>
                <a:cs typeface="Courier New"/>
              </a:rPr>
              <a:t>  </a:t>
            </a:r>
            <a:r>
              <a:rPr lang="mr-IN" sz="1050" dirty="0">
                <a:solidFill>
                  <a:schemeClr val="bg1"/>
                </a:solidFill>
                <a:latin typeface="Courier New"/>
                <a:cs typeface="Courier New"/>
              </a:rPr>
              <a:t>18 17 -32</a:t>
            </a:r>
          </a:p>
          <a:p>
            <a:pPr eaLnBrk="1" hangingPunct="1">
              <a:defRPr/>
            </a:pPr>
            <a:r>
              <a:rPr lang="mr-IN" sz="1050" dirty="0">
                <a:solidFill>
                  <a:schemeClr val="bg1"/>
                </a:solidFill>
                <a:latin typeface="Courier New"/>
                <a:cs typeface="Courier New"/>
              </a:rPr>
              <a:t>  19 -20</a:t>
            </a:r>
          </a:p>
          <a:p>
            <a:pPr eaLnBrk="1" hangingPunct="1">
              <a:defRPr/>
            </a:pPr>
            <a:r>
              <a:rPr lang="mr-IN" sz="1050" dirty="0">
                <a:solidFill>
                  <a:schemeClr val="bg1"/>
                </a:solidFill>
                <a:latin typeface="Courier New"/>
                <a:cs typeface="Courier New"/>
              </a:rPr>
              <a:t>  20 19 -21</a:t>
            </a:r>
          </a:p>
          <a:p>
            <a:pPr eaLnBrk="1" hangingPunct="1">
              <a:defRPr/>
            </a:pPr>
            <a:r>
              <a:rPr lang="mr-IN" sz="1050" dirty="0">
                <a:solidFill>
                  <a:schemeClr val="bg1"/>
                </a:solidFill>
                <a:latin typeface="Courier New"/>
                <a:cs typeface="Courier New"/>
              </a:rPr>
              <a:t>  21 20 -22</a:t>
            </a:r>
          </a:p>
          <a:p>
            <a:pPr eaLnBrk="1" hangingPunct="1">
              <a:defRPr/>
            </a:pPr>
            <a:r>
              <a:rPr lang="mr-IN" sz="1050" dirty="0">
                <a:solidFill>
                  <a:schemeClr val="bg1"/>
                </a:solidFill>
                <a:latin typeface="Courier New"/>
                <a:cs typeface="Courier New"/>
              </a:rPr>
              <a:t>  22 21 -23</a:t>
            </a:r>
          </a:p>
          <a:p>
            <a:pPr eaLnBrk="1" hangingPunct="1">
              <a:defRPr/>
            </a:pPr>
            <a:r>
              <a:rPr lang="mr-IN" sz="1050" dirty="0">
                <a:solidFill>
                  <a:schemeClr val="bg1"/>
                </a:solidFill>
                <a:latin typeface="Courier New"/>
                <a:cs typeface="Courier New"/>
              </a:rPr>
              <a:t>  23 22 -24</a:t>
            </a:r>
          </a:p>
          <a:p>
            <a:pPr eaLnBrk="1" hangingPunct="1">
              <a:defRPr/>
            </a:pPr>
            <a:r>
              <a:rPr lang="mr-IN" sz="1050" dirty="0">
                <a:solidFill>
                  <a:schemeClr val="bg1"/>
                </a:solidFill>
                <a:latin typeface="Courier New"/>
                <a:cs typeface="Courier New"/>
              </a:rPr>
              <a:t>  24 23 -25</a:t>
            </a:r>
          </a:p>
          <a:p>
            <a:pPr eaLnBrk="1" hangingPunct="1">
              <a:defRPr/>
            </a:pPr>
            <a:r>
              <a:rPr lang="mr-IN" sz="1050" dirty="0">
                <a:solidFill>
                  <a:schemeClr val="bg1"/>
                </a:solidFill>
                <a:latin typeface="Courier New"/>
                <a:cs typeface="Courier New"/>
              </a:rPr>
              <a:t>  25 24 -26</a:t>
            </a:r>
          </a:p>
          <a:p>
            <a:pPr eaLnBrk="1" hangingPunct="1">
              <a:defRPr/>
            </a:pPr>
            <a:r>
              <a:rPr lang="mr-IN" sz="1050" dirty="0">
                <a:solidFill>
                  <a:schemeClr val="bg1"/>
                </a:solidFill>
                <a:latin typeface="Courier New"/>
                <a:cs typeface="Courier New"/>
              </a:rPr>
              <a:t>  26 25 -27</a:t>
            </a:r>
          </a:p>
          <a:p>
            <a:pPr eaLnBrk="1" hangingPunct="1">
              <a:defRPr/>
            </a:pPr>
            <a:r>
              <a:rPr lang="mr-IN" sz="1050" dirty="0">
                <a:solidFill>
                  <a:schemeClr val="bg1"/>
                </a:solidFill>
                <a:latin typeface="Courier New"/>
                <a:cs typeface="Courier New"/>
              </a:rPr>
              <a:t>  27 26 -28</a:t>
            </a:r>
          </a:p>
          <a:p>
            <a:pPr eaLnBrk="1" hangingPunct="1">
              <a:defRPr/>
            </a:pPr>
            <a:r>
              <a:rPr lang="mr-IN" sz="1050" dirty="0">
                <a:solidFill>
                  <a:schemeClr val="bg1"/>
                </a:solidFill>
                <a:latin typeface="Courier New"/>
                <a:cs typeface="Courier New"/>
              </a:rPr>
              <a:t>  28 27 -29</a:t>
            </a:r>
          </a:p>
          <a:p>
            <a:pPr eaLnBrk="1" hangingPunct="1">
              <a:defRPr/>
            </a:pPr>
            <a:r>
              <a:rPr lang="mr-IN" sz="1050" dirty="0">
                <a:solidFill>
                  <a:schemeClr val="bg1"/>
                </a:solidFill>
                <a:latin typeface="Courier New"/>
                <a:cs typeface="Courier New"/>
              </a:rPr>
              <a:t>  29 28 -30</a:t>
            </a:r>
          </a:p>
          <a:p>
            <a:pPr eaLnBrk="1" hangingPunct="1">
              <a:defRPr/>
            </a:pPr>
            <a:r>
              <a:rPr lang="mr-IN" sz="1050" dirty="0">
                <a:solidFill>
                  <a:schemeClr val="bg1"/>
                </a:solidFill>
                <a:latin typeface="Courier New"/>
                <a:cs typeface="Courier New"/>
              </a:rPr>
              <a:t>  30 29 -31</a:t>
            </a:r>
          </a:p>
          <a:p>
            <a:pPr eaLnBrk="1" hangingPunct="1">
              <a:defRPr/>
            </a:pPr>
            <a:r>
              <a:rPr lang="mr-IN" sz="1050" dirty="0">
                <a:solidFill>
                  <a:schemeClr val="bg1"/>
                </a:solidFill>
                <a:latin typeface="Courier New"/>
                <a:cs typeface="Courier New"/>
              </a:rPr>
              <a:t>  31 30 -32</a:t>
            </a:r>
          </a:p>
          <a:p>
            <a:pPr eaLnBrk="1" hangingPunct="1">
              <a:defRPr/>
            </a:pPr>
            <a:r>
              <a:rPr lang="mr-IN" sz="1050" dirty="0">
                <a:solidFill>
                  <a:schemeClr val="bg1"/>
                </a:solidFill>
                <a:latin typeface="Courier New"/>
                <a:cs typeface="Courier New"/>
              </a:rPr>
              <a:t>  32 18 31 -33</a:t>
            </a:r>
          </a:p>
          <a:p>
            <a:pPr eaLnBrk="1" hangingPunct="1">
              <a:defRPr/>
            </a:pPr>
            <a:r>
              <a:rPr lang="mr-IN" sz="1050" dirty="0">
                <a:solidFill>
                  <a:schemeClr val="bg1"/>
                </a:solidFill>
                <a:latin typeface="Courier New"/>
                <a:cs typeface="Courier New"/>
              </a:rPr>
              <a:t>  33 32 -34</a:t>
            </a:r>
          </a:p>
          <a:p>
            <a:pPr eaLnBrk="1" hangingPunct="1">
              <a:defRPr/>
            </a:pPr>
            <a:r>
              <a:rPr lang="mr-IN" sz="1050" dirty="0">
                <a:solidFill>
                  <a:schemeClr val="bg1"/>
                </a:solidFill>
                <a:latin typeface="Courier New"/>
                <a:cs typeface="Courier New"/>
              </a:rPr>
              <a:t>  34 33 -35</a:t>
            </a:r>
          </a:p>
          <a:p>
            <a:pPr eaLnBrk="1" hangingPunct="1">
              <a:defRPr/>
            </a:pPr>
            <a:r>
              <a:rPr lang="mr-IN" sz="1050" dirty="0">
                <a:solidFill>
                  <a:schemeClr val="bg1"/>
                </a:solidFill>
                <a:latin typeface="Courier New"/>
                <a:cs typeface="Courier New"/>
              </a:rPr>
              <a:t>  35 34 -36</a:t>
            </a:r>
          </a:p>
          <a:p>
            <a:pPr eaLnBrk="1" hangingPunct="1">
              <a:defRPr/>
            </a:pPr>
            <a:r>
              <a:rPr lang="mr-IN" sz="1050" dirty="0">
                <a:solidFill>
                  <a:schemeClr val="bg1"/>
                </a:solidFill>
                <a:latin typeface="Courier New"/>
                <a:cs typeface="Courier New"/>
              </a:rPr>
              <a:t>  36 35 -37</a:t>
            </a:r>
          </a:p>
          <a:p>
            <a:pPr eaLnBrk="1" hangingPunct="1">
              <a:defRPr/>
            </a:pPr>
            <a:r>
              <a:rPr lang="mr-IN" sz="1050" dirty="0">
                <a:solidFill>
                  <a:schemeClr val="bg1"/>
                </a:solidFill>
                <a:latin typeface="Courier New"/>
                <a:cs typeface="Courier New"/>
              </a:rPr>
              <a:t>  37 36 -38</a:t>
            </a:r>
          </a:p>
          <a:p>
            <a:pPr eaLnBrk="1" hangingPunct="1">
              <a:defRPr/>
            </a:pPr>
            <a:r>
              <a:rPr lang="mr-IN" sz="1050" dirty="0">
                <a:solidFill>
                  <a:schemeClr val="bg1"/>
                </a:solidFill>
                <a:latin typeface="Courier New"/>
                <a:cs typeface="Courier New"/>
              </a:rPr>
              <a:t>  38 37</a:t>
            </a:r>
          </a:p>
          <a:p>
            <a:pPr eaLnBrk="1" hangingPunct="1">
              <a:defRPr/>
            </a:pPr>
            <a:r>
              <a:rPr lang="mr-IN" sz="1050" dirty="0">
                <a:solidFill>
                  <a:schemeClr val="bg1"/>
                </a:solidFill>
                <a:latin typeface="Courier New"/>
                <a:cs typeface="Courier New"/>
              </a:rPr>
              <a:t>END CONNECTIONDATA</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BEGIN PERIOD 1</a:t>
            </a:r>
          </a:p>
          <a:p>
            <a:pPr eaLnBrk="1" hangingPunct="1">
              <a:defRPr/>
            </a:pPr>
            <a:r>
              <a:rPr lang="mr-IN" sz="1050" dirty="0">
                <a:solidFill>
                  <a:schemeClr val="bg1"/>
                </a:solidFill>
                <a:latin typeface="Courier New"/>
                <a:cs typeface="Courier New"/>
              </a:rPr>
              <a:t>  1 INFLOW   86400.000</a:t>
            </a:r>
          </a:p>
          <a:p>
            <a:pPr eaLnBrk="1" hangingPunct="1">
              <a:defRPr/>
            </a:pPr>
            <a:r>
              <a:rPr lang="mr-IN" sz="1050" dirty="0">
                <a:solidFill>
                  <a:schemeClr val="bg1"/>
                </a:solidFill>
                <a:latin typeface="Courier New"/>
                <a:cs typeface="Courier New"/>
              </a:rPr>
              <a:t>END PERIOD</a:t>
            </a:r>
          </a:p>
          <a:p>
            <a:pPr eaLnBrk="1" hangingPunct="1">
              <a:defRPr/>
            </a:pPr>
            <a:endParaRPr lang="mr-IN" sz="1050" dirty="0">
              <a:solidFill>
                <a:schemeClr val="bg1"/>
              </a:solidFill>
              <a:latin typeface="Courier New"/>
              <a:cs typeface="Courier New"/>
            </a:endParaRPr>
          </a:p>
          <a:p>
            <a:pPr eaLnBrk="1" hangingPunct="1">
              <a:defRPr/>
            </a:pPr>
            <a:r>
              <a:rPr lang="mr-IN" sz="1050" dirty="0">
                <a:solidFill>
                  <a:schemeClr val="bg1"/>
                </a:solidFill>
                <a:latin typeface="Courier New"/>
                <a:cs typeface="Courier New"/>
              </a:rPr>
              <a:t>BEGIN PERIOD 2</a:t>
            </a:r>
          </a:p>
          <a:p>
            <a:pPr eaLnBrk="1" hangingPunct="1">
              <a:defRPr/>
            </a:pPr>
            <a:r>
              <a:rPr lang="mr-IN" sz="1050" dirty="0">
                <a:solidFill>
                  <a:schemeClr val="bg1"/>
                </a:solidFill>
                <a:latin typeface="Courier New"/>
                <a:cs typeface="Courier New"/>
              </a:rPr>
              <a:t>  1 INFLOW   95040.</a:t>
            </a:r>
          </a:p>
          <a:p>
            <a:pPr eaLnBrk="1" hangingPunct="1">
              <a:defRPr/>
            </a:pPr>
            <a:r>
              <a:rPr lang="mr-IN" sz="1050" dirty="0">
                <a:solidFill>
                  <a:schemeClr val="bg1"/>
                </a:solidFill>
                <a:latin typeface="Courier New"/>
                <a:cs typeface="Courier New"/>
              </a:rPr>
              <a:t>END PERIOD</a:t>
            </a:r>
            <a:endParaRPr lang="en-US" sz="1050" dirty="0">
              <a:solidFill>
                <a:schemeClr val="bg1"/>
              </a:solidFill>
              <a:latin typeface="Courier New" charset="0"/>
            </a:endParaRPr>
          </a:p>
        </p:txBody>
      </p:sp>
      <p:pic>
        <p:nvPicPr>
          <p:cNvPr id="3" name="Picture 2">
            <a:extLst>
              <a:ext uri="{FF2B5EF4-FFF2-40B4-BE49-F238E27FC236}">
                <a16:creationId xmlns:a16="http://schemas.microsoft.com/office/drawing/2014/main" id="{2BA57AFD-918F-BC63-D01F-BAD3CD66587D}"/>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319338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Output</a:t>
            </a:r>
          </a:p>
        </p:txBody>
      </p:sp>
      <p:sp>
        <p:nvSpPr>
          <p:cNvPr id="9218"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5478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1000" dirty="0">
                <a:solidFill>
                  <a:schemeClr val="bg1"/>
                </a:solidFill>
                <a:latin typeface="Courier New"/>
                <a:cs typeface="Courier New"/>
              </a:rPr>
              <a:t> SFR-1 BUDGET FOR ENTIRE MODEL AT END OF TIME STEP    1, STRESS PERIOD   1</a:t>
            </a:r>
          </a:p>
          <a:p>
            <a:pPr eaLnBrk="1" hangingPunct="1">
              <a:defRPr/>
            </a:pPr>
            <a:r>
              <a:rPr lang="mr-IN" sz="1000" dirty="0">
                <a:solidFill>
                  <a:schemeClr val="bg1"/>
                </a:solidFill>
                <a:latin typeface="Courier New"/>
                <a:cs typeface="Courier New"/>
              </a:rPr>
              <a:t>  ------------------------------------------------------------------------------</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CUMULATIVE SFR-1      L**3       RATES FOR THIS TIME STEP      L**3/T</a:t>
            </a:r>
          </a:p>
          <a:p>
            <a:pPr eaLnBrk="1" hangingPunct="1">
              <a:defRPr/>
            </a:pPr>
            <a:r>
              <a:rPr lang="mr-IN" sz="1000" dirty="0">
                <a:solidFill>
                  <a:schemeClr val="bg1"/>
                </a:solidFill>
                <a:latin typeface="Courier New"/>
                <a:cs typeface="Courier New"/>
              </a:rPr>
              <a:t>     ------------------                 ------------------------</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IN:                                      IN:</a:t>
            </a:r>
          </a:p>
          <a:p>
            <a:pPr eaLnBrk="1" hangingPunct="1">
              <a:defRPr/>
            </a:pPr>
            <a:r>
              <a:rPr lang="mr-IN" sz="1000" dirty="0">
                <a:solidFill>
                  <a:schemeClr val="bg1"/>
                </a:solidFill>
                <a:latin typeface="Courier New"/>
                <a:cs typeface="Courier New"/>
              </a:rPr>
              <a:t>           ---                                      ---</a:t>
            </a:r>
          </a:p>
          <a:p>
            <a:pPr eaLnBrk="1" hangingPunct="1">
              <a:defRPr/>
            </a:pPr>
            <a:r>
              <a:rPr lang="mr-IN" sz="1000" dirty="0">
                <a:solidFill>
                  <a:schemeClr val="bg1"/>
                </a:solidFill>
                <a:latin typeface="Courier New"/>
                <a:cs typeface="Courier New"/>
              </a:rPr>
              <a:t>          EXT-INFLOW =   394416000.0000            EXT-INFLOW =       86400.0000</a:t>
            </a:r>
          </a:p>
          <a:p>
            <a:pPr eaLnBrk="1" hangingPunct="1">
              <a:defRPr/>
            </a:pPr>
            <a:r>
              <a:rPr lang="mr-IN" sz="1000" dirty="0">
                <a:solidFill>
                  <a:schemeClr val="bg1"/>
                </a:solidFill>
                <a:latin typeface="Courier New"/>
                <a:cs typeface="Courier New"/>
              </a:rPr>
              <a:t>            FROM-MVR =  1229229296.0636              FROM-MVR =      269272.5731</a:t>
            </a:r>
          </a:p>
          <a:p>
            <a:pPr eaLnBrk="1" hangingPunct="1">
              <a:defRPr/>
            </a:pPr>
            <a:r>
              <a:rPr lang="mr-IN" sz="1000" dirty="0">
                <a:solidFill>
                  <a:schemeClr val="bg1"/>
                </a:solidFill>
                <a:latin typeface="Courier New"/>
                <a:cs typeface="Courier New"/>
              </a:rPr>
              <a:t>            RAINFALL =           0.0000              RAINFALL =           0.0000</a:t>
            </a:r>
          </a:p>
          <a:p>
            <a:pPr eaLnBrk="1" hangingPunct="1">
              <a:defRPr/>
            </a:pPr>
            <a:r>
              <a:rPr lang="mr-IN" sz="1000" dirty="0">
                <a:solidFill>
                  <a:schemeClr val="bg1"/>
                </a:solidFill>
                <a:latin typeface="Courier New"/>
                <a:cs typeface="Courier New"/>
              </a:rPr>
              <a:t>              RUNOFF =           0.0000                RUNOFF =           0.0000</a:t>
            </a:r>
          </a:p>
          <a:p>
            <a:pPr eaLnBrk="1" hangingPunct="1">
              <a:defRPr/>
            </a:pPr>
            <a:r>
              <a:rPr lang="mr-IN" sz="1000" dirty="0">
                <a:solidFill>
                  <a:schemeClr val="bg1"/>
                </a:solidFill>
                <a:latin typeface="Courier New"/>
                <a:cs typeface="Courier New"/>
              </a:rPr>
              <a:t>                 GWF =  1083367995.0924                   GWF =      237320.4809</a:t>
            </a:r>
          </a:p>
          <a:p>
            <a:pPr eaLnBrk="1" hangingPunct="1">
              <a:defRPr/>
            </a:pPr>
            <a:r>
              <a:rPr lang="mr-IN" sz="1000" dirty="0">
                <a:solidFill>
                  <a:schemeClr val="bg1"/>
                </a:solidFill>
                <a:latin typeface="Courier New"/>
                <a:cs typeface="Courier New"/>
              </a:rPr>
              <a:t>         EVAPORATION =           0.0000           EVAPORATION =           0.0000</a:t>
            </a:r>
          </a:p>
          <a:p>
            <a:pPr eaLnBrk="1" hangingPunct="1">
              <a:defRPr/>
            </a:pPr>
            <a:r>
              <a:rPr lang="mr-IN" sz="1000" dirty="0">
                <a:solidFill>
                  <a:schemeClr val="bg1"/>
                </a:solidFill>
                <a:latin typeface="Courier New"/>
                <a:cs typeface="Courier New"/>
              </a:rPr>
              <a:t>         EXT-OUTFLOW =           0.0000           EXT-OUTFLOW =           0.0000</a:t>
            </a:r>
          </a:p>
          <a:p>
            <a:pPr eaLnBrk="1" hangingPunct="1">
              <a:defRPr/>
            </a:pPr>
            <a:r>
              <a:rPr lang="mr-IN" sz="1000" dirty="0">
                <a:solidFill>
                  <a:schemeClr val="bg1"/>
                </a:solidFill>
                <a:latin typeface="Courier New"/>
                <a:cs typeface="Courier New"/>
              </a:rPr>
              <a:t>              TO-MVR =           0.0000                TO-MVR =           0.0000</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TOTAL IN =  2707013291.1560              TOTAL IN =      592993.0539</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OUT:                                     OUT:</a:t>
            </a:r>
          </a:p>
          <a:p>
            <a:pPr eaLnBrk="1" hangingPunct="1">
              <a:defRPr/>
            </a:pPr>
            <a:r>
              <a:rPr lang="mr-IN" sz="1000" dirty="0">
                <a:solidFill>
                  <a:schemeClr val="bg1"/>
                </a:solidFill>
                <a:latin typeface="Courier New"/>
                <a:cs typeface="Courier New"/>
              </a:rPr>
              <a:t>          ----                                     ----</a:t>
            </a:r>
          </a:p>
          <a:p>
            <a:pPr eaLnBrk="1" hangingPunct="1">
              <a:defRPr/>
            </a:pPr>
            <a:r>
              <a:rPr lang="mr-IN" sz="1000" dirty="0">
                <a:solidFill>
                  <a:schemeClr val="bg1"/>
                </a:solidFill>
                <a:latin typeface="Courier New"/>
                <a:cs typeface="Courier New"/>
              </a:rPr>
              <a:t>          EXT-INFLOW =           0.0000            EXT-INFLOW =           0.0000</a:t>
            </a:r>
          </a:p>
          <a:p>
            <a:pPr eaLnBrk="1" hangingPunct="1">
              <a:defRPr/>
            </a:pPr>
            <a:r>
              <a:rPr lang="mr-IN" sz="1000" dirty="0">
                <a:solidFill>
                  <a:schemeClr val="bg1"/>
                </a:solidFill>
                <a:latin typeface="Courier New"/>
                <a:cs typeface="Courier New"/>
              </a:rPr>
              <a:t>            FROM-MVR =           0.0000              FROM-MVR =           0.0000</a:t>
            </a:r>
          </a:p>
          <a:p>
            <a:pPr eaLnBrk="1" hangingPunct="1">
              <a:defRPr/>
            </a:pPr>
            <a:r>
              <a:rPr lang="mr-IN" sz="1000" dirty="0">
                <a:solidFill>
                  <a:schemeClr val="bg1"/>
                </a:solidFill>
                <a:latin typeface="Courier New"/>
                <a:cs typeface="Courier New"/>
              </a:rPr>
              <a:t>            RAINFALL =           0.0000              RAINFALL =           0.0000</a:t>
            </a:r>
          </a:p>
          <a:p>
            <a:pPr eaLnBrk="1" hangingPunct="1">
              <a:defRPr/>
            </a:pPr>
            <a:r>
              <a:rPr lang="mr-IN" sz="1000" dirty="0">
                <a:solidFill>
                  <a:schemeClr val="bg1"/>
                </a:solidFill>
                <a:latin typeface="Courier New"/>
                <a:cs typeface="Courier New"/>
              </a:rPr>
              <a:t>              RUNOFF =           0.0000                RUNOFF =           0.0000</a:t>
            </a:r>
          </a:p>
          <a:p>
            <a:pPr eaLnBrk="1" hangingPunct="1">
              <a:defRPr/>
            </a:pPr>
            <a:r>
              <a:rPr lang="mr-IN" sz="1000" dirty="0">
                <a:solidFill>
                  <a:schemeClr val="bg1"/>
                </a:solidFill>
                <a:latin typeface="Courier New"/>
                <a:cs typeface="Courier New"/>
              </a:rPr>
              <a:t>                 GWF =   973384747.4528                   GWF =      213227.7650</a:t>
            </a:r>
          </a:p>
          <a:p>
            <a:pPr eaLnBrk="1" hangingPunct="1">
              <a:defRPr/>
            </a:pPr>
            <a:r>
              <a:rPr lang="mr-IN" sz="1000" dirty="0">
                <a:solidFill>
                  <a:schemeClr val="bg1"/>
                </a:solidFill>
                <a:latin typeface="Courier New"/>
                <a:cs typeface="Courier New"/>
              </a:rPr>
              <a:t>         EVAPORATION =           0.0000           EVAPORATION =           0.0000</a:t>
            </a:r>
          </a:p>
          <a:p>
            <a:pPr eaLnBrk="1" hangingPunct="1">
              <a:defRPr/>
            </a:pPr>
            <a:r>
              <a:rPr lang="mr-IN" sz="1000" dirty="0">
                <a:solidFill>
                  <a:schemeClr val="bg1"/>
                </a:solidFill>
                <a:latin typeface="Courier New"/>
                <a:cs typeface="Courier New"/>
              </a:rPr>
              <a:t>         EXT-OUTFLOW =   860196997.5266           EXT-OUTFLOW =      188433.0772</a:t>
            </a:r>
          </a:p>
          <a:p>
            <a:pPr eaLnBrk="1" hangingPunct="1">
              <a:defRPr/>
            </a:pPr>
            <a:r>
              <a:rPr lang="mr-IN" sz="1000" dirty="0">
                <a:solidFill>
                  <a:schemeClr val="bg1"/>
                </a:solidFill>
                <a:latin typeface="Courier New"/>
                <a:cs typeface="Courier New"/>
              </a:rPr>
              <a:t>              TO-MVR =   873431546.1767                TO-MVR =      191332.2116</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TOTAL OUT =  2707013291.1560             TOTAL OUT =      592993.0539</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IN - OUT =           0.0000              IN - OUT =           0.0000</a:t>
            </a:r>
          </a:p>
          <a:p>
            <a:pPr eaLnBrk="1" hangingPunct="1">
              <a:defRPr/>
            </a:pPr>
            <a:endParaRPr lang="mr-IN" sz="1000" dirty="0">
              <a:solidFill>
                <a:schemeClr val="bg1"/>
              </a:solidFill>
              <a:latin typeface="Courier New"/>
              <a:cs typeface="Courier New"/>
            </a:endParaRPr>
          </a:p>
          <a:p>
            <a:pPr eaLnBrk="1" hangingPunct="1">
              <a:defRPr/>
            </a:pPr>
            <a:r>
              <a:rPr lang="mr-IN" sz="1000" dirty="0">
                <a:solidFill>
                  <a:schemeClr val="bg1"/>
                </a:solidFill>
                <a:latin typeface="Courier New"/>
                <a:cs typeface="Courier New"/>
              </a:rPr>
              <a:t> PERCENT DISCREPANCY =           0.00     PERCENT DISCREPANCY =           0.00</a:t>
            </a:r>
            <a:endParaRPr lang="en-US" sz="1000" dirty="0">
              <a:solidFill>
                <a:schemeClr val="bg1"/>
              </a:solidFill>
              <a:latin typeface="Courier New"/>
              <a:cs typeface="Courier New"/>
            </a:endParaRPr>
          </a:p>
        </p:txBody>
      </p:sp>
      <p:pic>
        <p:nvPicPr>
          <p:cNvPr id="3" name="Picture 2">
            <a:extLst>
              <a:ext uri="{FF2B5EF4-FFF2-40B4-BE49-F238E27FC236}">
                <a16:creationId xmlns:a16="http://schemas.microsoft.com/office/drawing/2014/main" id="{4A2A99D8-6940-8EE9-12A1-2F2F22A9747D}"/>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33030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SFR Package Output </a:t>
            </a:r>
            <a:r>
              <a:rPr lang="mr-IN" dirty="0"/>
              <a:t>–</a:t>
            </a:r>
            <a:r>
              <a:rPr lang="en-US" dirty="0"/>
              <a:t> cont.</a:t>
            </a:r>
          </a:p>
        </p:txBody>
      </p:sp>
      <p:sp>
        <p:nvSpPr>
          <p:cNvPr id="9218"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7"/>
            <a:ext cx="8382000" cy="53860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800" dirty="0">
                <a:solidFill>
                  <a:schemeClr val="bg1"/>
                </a:solidFill>
                <a:latin typeface="Courier New"/>
                <a:cs typeface="Courier New"/>
              </a:rPr>
              <a:t> SFR (SFR-1) STAGE   PERIOD      1   STEP        1</a:t>
            </a:r>
          </a:p>
          <a:p>
            <a:pPr eaLnBrk="1" hangingPunct="1">
              <a:defRPr/>
            </a:pPr>
            <a:r>
              <a:rPr lang="en-US" sz="800" dirty="0">
                <a:solidFill>
                  <a:schemeClr val="bg1"/>
                </a:solidFill>
                <a:latin typeface="Courier New"/>
                <a:cs typeface="Courier New"/>
              </a:rPr>
              <a:t> ------------------------------------------------------------------------------------------------</a:t>
            </a:r>
          </a:p>
          <a:p>
            <a:pPr eaLnBrk="1" hangingPunct="1">
              <a:defRPr/>
            </a:pPr>
            <a:r>
              <a:rPr lang="en-US" sz="800" dirty="0">
                <a:solidFill>
                  <a:schemeClr val="bg1"/>
                </a:solidFill>
                <a:latin typeface="Courier New"/>
                <a:cs typeface="Courier New"/>
              </a:rPr>
              <a:t> REACH  REACH                  REACH      REACH      REACH       GWF      STREAMBED   STREAMBED  </a:t>
            </a:r>
          </a:p>
          <a:p>
            <a:pPr eaLnBrk="1" hangingPunct="1">
              <a:defRPr/>
            </a:pPr>
            <a:r>
              <a:rPr lang="en-US" sz="800" dirty="0">
                <a:solidFill>
                  <a:schemeClr val="bg1"/>
                </a:solidFill>
                <a:latin typeface="Courier New"/>
                <a:cs typeface="Courier New"/>
              </a:rPr>
              <a:t>  NO.   (LAYER,ROW,COLUMN)     STAGE      DEPTH      WIDTH      HEAD     CONDUCTANCE  GRADIENT   </a:t>
            </a:r>
          </a:p>
          <a:p>
            <a:pPr eaLnBrk="1" hangingPunct="1">
              <a:defRPr/>
            </a:pPr>
            <a:r>
              <a:rPr lang="en-US" sz="800" dirty="0">
                <a:solidFill>
                  <a:schemeClr val="bg1"/>
                </a:solidFill>
                <a:latin typeface="Courier New"/>
                <a:cs typeface="Courier New"/>
              </a:rPr>
              <a:t> ------------------------------------------------------------------------------------------------</a:t>
            </a:r>
          </a:p>
          <a:p>
            <a:pPr eaLnBrk="1" hangingPunct="1">
              <a:defRPr/>
            </a:pPr>
            <a:r>
              <a:rPr lang="en-US" sz="800" dirty="0">
                <a:solidFill>
                  <a:schemeClr val="bg1"/>
                </a:solidFill>
                <a:latin typeface="Courier New"/>
                <a:cs typeface="Courier New"/>
              </a:rPr>
              <a:t>      1 (1,1,23)              48.87     0.2330      5.000      48.81      0.2000E+06  0.5916E-01 </a:t>
            </a:r>
          </a:p>
          <a:p>
            <a:pPr eaLnBrk="1" hangingPunct="1">
              <a:defRPr/>
            </a:pPr>
            <a:r>
              <a:rPr lang="en-US" sz="800" dirty="0">
                <a:solidFill>
                  <a:schemeClr val="bg1"/>
                </a:solidFill>
                <a:latin typeface="Courier New"/>
                <a:cs typeface="Courier New"/>
              </a:rPr>
              <a:t>      2 (1,2,23)              48.31     0.2158      5.000      48.23      0.1000E+06  0.7507E-01 </a:t>
            </a:r>
          </a:p>
          <a:p>
            <a:pPr eaLnBrk="1" hangingPunct="1">
              <a:defRPr/>
            </a:pPr>
            <a:r>
              <a:rPr lang="en-US" sz="800" dirty="0">
                <a:solidFill>
                  <a:schemeClr val="bg1"/>
                </a:solidFill>
                <a:latin typeface="Courier New"/>
                <a:cs typeface="Courier New"/>
              </a:rPr>
              <a:t>      3 (1,2,22)              47.79     0.2398      5.000      47.96      0.2000E+06 -0.1737     </a:t>
            </a:r>
          </a:p>
          <a:p>
            <a:pPr eaLnBrk="1" hangingPunct="1">
              <a:defRPr/>
            </a:pPr>
            <a:r>
              <a:rPr lang="mr-IN" sz="800" dirty="0">
                <a:solidFill>
                  <a:schemeClr val="bg1"/>
                </a:solidFill>
                <a:latin typeface="Courier New"/>
                <a:cs typeface="Courier New"/>
              </a:rPr>
              <a:t> </a:t>
            </a:r>
            <a:r>
              <a:rPr lang="en-US" sz="800" dirty="0">
                <a:solidFill>
                  <a:schemeClr val="bg1"/>
                </a:solidFill>
                <a:latin typeface="Courier New"/>
                <a:cs typeface="Courier New"/>
              </a:rPr>
              <a:t>     </a:t>
            </a:r>
            <a:r>
              <a:rPr lang="mr-IN" sz="800" dirty="0">
                <a:solidFill>
                  <a:schemeClr val="bg1"/>
                </a:solidFill>
                <a:latin typeface="Courier New"/>
                <a:cs typeface="Courier New"/>
              </a:rPr>
              <a:t>4 (1,3,21)              47.11     0.2953      5.000      47.29      0.2000E+06 -0.1767     </a:t>
            </a:r>
          </a:p>
          <a:p>
            <a:pPr eaLnBrk="1" hangingPunct="1">
              <a:defRPr/>
            </a:pPr>
            <a:r>
              <a:rPr lang="mr-IN" sz="800" dirty="0">
                <a:solidFill>
                  <a:schemeClr val="bg1"/>
                </a:solidFill>
                <a:latin typeface="Courier New"/>
                <a:cs typeface="Courier New"/>
              </a:rPr>
              <a:t>      5 (1,4,20)              46.43     0.3415      5.000      46.58      0.2000E+06 -0.1506     </a:t>
            </a:r>
          </a:p>
          <a:p>
            <a:pPr eaLnBrk="1" hangingPunct="1">
              <a:defRPr/>
            </a:pPr>
            <a:r>
              <a:rPr lang="mr-IN" sz="800" dirty="0">
                <a:solidFill>
                  <a:schemeClr val="bg1"/>
                </a:solidFill>
                <a:latin typeface="Courier New"/>
                <a:cs typeface="Courier New"/>
              </a:rPr>
              <a:t>      6 (1,5,20)              45.74     0.3767      5.000      45.86      0.2000E+06 -0.1203 </a:t>
            </a:r>
            <a:endParaRPr lang="en-US" sz="800" dirty="0">
              <a:solidFill>
                <a:schemeClr val="bg1"/>
              </a:solidFill>
              <a:latin typeface="Courier New"/>
              <a:cs typeface="Courier New"/>
            </a:endParaRPr>
          </a:p>
          <a:p>
            <a:pPr eaLnBrk="1" hangingPunct="1">
              <a:defRPr/>
            </a:pPr>
            <a:endParaRPr lang="en-US" sz="1000" dirty="0">
              <a:solidFill>
                <a:schemeClr val="bg1"/>
              </a:solidFill>
              <a:latin typeface="Courier New" charset="0"/>
            </a:endParaRPr>
          </a:p>
          <a:p>
            <a:pPr eaLnBrk="1" hangingPunct="1">
              <a:defRPr/>
            </a:pPr>
            <a:r>
              <a:rPr lang="en-US" sz="1000" dirty="0">
                <a:solidFill>
                  <a:schemeClr val="bg1"/>
                </a:solidFill>
                <a:latin typeface="Courier New" charset="0"/>
              </a:rPr>
              <a:t>--- DELETED OUTPUT ---</a:t>
            </a:r>
          </a:p>
          <a:p>
            <a:pPr eaLnBrk="1" hangingPunct="1">
              <a:defRPr/>
            </a:pPr>
            <a:endParaRPr lang="en-US" sz="1000" dirty="0">
              <a:solidFill>
                <a:schemeClr val="bg1"/>
              </a:solidFill>
              <a:latin typeface="Courier New"/>
              <a:cs typeface="Courier New"/>
            </a:endParaRPr>
          </a:p>
          <a:p>
            <a:pPr eaLnBrk="1" hangingPunct="1">
              <a:defRPr/>
            </a:pPr>
            <a:r>
              <a:rPr lang="en-US" sz="800" dirty="0">
                <a:solidFill>
                  <a:schemeClr val="bg1"/>
                </a:solidFill>
                <a:latin typeface="Courier New"/>
                <a:cs typeface="Courier New"/>
              </a:rPr>
              <a:t>    </a:t>
            </a:r>
            <a:r>
              <a:rPr lang="mr-IN" sz="800" dirty="0">
                <a:solidFill>
                  <a:schemeClr val="bg1"/>
                </a:solidFill>
                <a:latin typeface="Courier New"/>
                <a:cs typeface="Courier New"/>
              </a:rPr>
              <a:t> 33 (1,30,15)             32.93     0.3870      5.000      32.91      0.2000E+06  0.2451E-01 </a:t>
            </a:r>
          </a:p>
          <a:p>
            <a:pPr eaLnBrk="1" hangingPunct="1">
              <a:defRPr/>
            </a:pPr>
            <a:r>
              <a:rPr lang="mr-IN" sz="800" dirty="0">
                <a:solidFill>
                  <a:schemeClr val="bg1"/>
                </a:solidFill>
                <a:latin typeface="Courier New"/>
                <a:cs typeface="Courier New"/>
              </a:rPr>
              <a:t>     34 (1,31,15)             31.95     0.3823      5.000      31.93      0.2000E+06  0.1949E-01 </a:t>
            </a:r>
          </a:p>
          <a:p>
            <a:pPr eaLnBrk="1" hangingPunct="1">
              <a:defRPr/>
            </a:pPr>
            <a:r>
              <a:rPr lang="mr-IN" sz="800" dirty="0">
                <a:solidFill>
                  <a:schemeClr val="bg1"/>
                </a:solidFill>
                <a:latin typeface="Courier New"/>
                <a:cs typeface="Courier New"/>
              </a:rPr>
              <a:t>     35 (1,32,15)             30.98     0.3778      5.000      30.96      0.2000E+06  0.2165E-01 </a:t>
            </a:r>
            <a:endParaRPr lang="en-US" sz="800" dirty="0">
              <a:solidFill>
                <a:schemeClr val="bg1"/>
              </a:solidFill>
              <a:latin typeface="Courier New"/>
              <a:cs typeface="Courier New"/>
            </a:endParaRPr>
          </a:p>
          <a:p>
            <a:pPr eaLnBrk="1" hangingPunct="1">
              <a:defRPr/>
            </a:pPr>
            <a:r>
              <a:rPr lang="en-US" sz="800" dirty="0">
                <a:solidFill>
                  <a:schemeClr val="bg1"/>
                </a:solidFill>
                <a:latin typeface="Courier New"/>
                <a:cs typeface="Courier New"/>
              </a:rPr>
              <a:t>     36 (1,33,15)             30.00     0.3724      5.000      29.97      0.2000E+06  0.2780E-01 </a:t>
            </a:r>
          </a:p>
          <a:p>
            <a:pPr eaLnBrk="1" hangingPunct="1">
              <a:defRPr/>
            </a:pPr>
            <a:r>
              <a:rPr lang="en-US" sz="800" dirty="0">
                <a:solidFill>
                  <a:schemeClr val="bg1"/>
                </a:solidFill>
                <a:latin typeface="Courier New"/>
                <a:cs typeface="Courier New"/>
              </a:rPr>
              <a:t>     37 (1,34,15)             29.02     0.3657      5.000      28.99      0.2000E+06  0.3262E-01 </a:t>
            </a:r>
          </a:p>
          <a:p>
            <a:pPr eaLnBrk="1" hangingPunct="1">
              <a:defRPr/>
            </a:pPr>
            <a:r>
              <a:rPr lang="en-US" sz="800" dirty="0">
                <a:solidFill>
                  <a:schemeClr val="bg1"/>
                </a:solidFill>
                <a:latin typeface="Courier New"/>
                <a:cs typeface="Courier New"/>
              </a:rPr>
              <a:t>     38 (1,35,15)             28.04     0.3590      5.000      28.02      0.2000E+06  0.2771E-01 </a:t>
            </a:r>
          </a:p>
          <a:p>
            <a:pPr eaLnBrk="1" hangingPunct="1">
              <a:defRPr/>
            </a:pPr>
            <a:endParaRPr lang="en-US" sz="800" dirty="0">
              <a:solidFill>
                <a:schemeClr val="bg1"/>
              </a:solidFill>
              <a:latin typeface="Courier New"/>
              <a:cs typeface="Courier New"/>
            </a:endParaRPr>
          </a:p>
          <a:p>
            <a:pPr eaLnBrk="1" hangingPunct="1">
              <a:defRPr/>
            </a:pPr>
            <a:endParaRPr lang="en-US" sz="800" dirty="0">
              <a:solidFill>
                <a:schemeClr val="bg1"/>
              </a:solidFill>
              <a:latin typeface="Courier New"/>
              <a:cs typeface="Courier New"/>
            </a:endParaRPr>
          </a:p>
          <a:p>
            <a:pPr eaLnBrk="1" hangingPunct="1">
              <a:defRPr/>
            </a:pPr>
            <a:endParaRPr lang="en-US" sz="800" dirty="0">
              <a:solidFill>
                <a:schemeClr val="bg1"/>
              </a:solidFill>
              <a:latin typeface="Courier New"/>
              <a:cs typeface="Courier New"/>
            </a:endParaRPr>
          </a:p>
          <a:p>
            <a:pPr eaLnBrk="1" hangingPunct="1">
              <a:defRPr/>
            </a:pPr>
            <a:endParaRPr lang="en-US" sz="800" dirty="0">
              <a:solidFill>
                <a:schemeClr val="bg1"/>
              </a:solidFill>
              <a:latin typeface="Courier New"/>
              <a:cs typeface="Courier New"/>
            </a:endParaRPr>
          </a:p>
          <a:p>
            <a:pPr eaLnBrk="1" hangingPunct="1">
              <a:defRPr/>
            </a:pPr>
            <a:endParaRPr lang="en-US" sz="800" dirty="0">
              <a:solidFill>
                <a:schemeClr val="bg1"/>
              </a:solidFill>
              <a:latin typeface="Courier New"/>
              <a:cs typeface="Courier New"/>
            </a:endParaRPr>
          </a:p>
          <a:p>
            <a:pPr eaLnBrk="1" hangingPunct="1">
              <a:defRPr/>
            </a:pPr>
            <a:r>
              <a:rPr lang="en-US" sz="800" dirty="0">
                <a:solidFill>
                  <a:schemeClr val="bg1"/>
                </a:solidFill>
                <a:latin typeface="Courier New"/>
                <a:cs typeface="Courier New"/>
              </a:rPr>
              <a:t> SFR (SFR-1) FLOWS   PERIOD      1   STEP        1</a:t>
            </a:r>
          </a:p>
          <a:p>
            <a:pPr eaLnBrk="1" hangingPunct="1">
              <a:defRPr/>
            </a:pPr>
            <a:r>
              <a:rPr lang="en-US" sz="800" dirty="0">
                <a:solidFill>
                  <a:schemeClr val="bg1"/>
                </a:solidFill>
                <a:latin typeface="Courier New"/>
                <a:cs typeface="Courier New"/>
              </a:rPr>
              <a:t> </a:t>
            </a:r>
            <a:r>
              <a:rPr lang="en-US" sz="600" dirty="0">
                <a:solidFill>
                  <a:schemeClr val="bg1"/>
                </a:solidFill>
                <a:latin typeface="Courier New"/>
                <a:cs typeface="Courier New"/>
              </a:rPr>
              <a:t>----------------------------------------------------------------------------------------------------------------------------------------------------------------------------</a:t>
            </a:r>
          </a:p>
          <a:p>
            <a:pPr eaLnBrk="1" hangingPunct="1">
              <a:defRPr/>
            </a:pPr>
            <a:r>
              <a:rPr lang="en-US" sz="600" dirty="0">
                <a:solidFill>
                  <a:schemeClr val="bg1"/>
                </a:solidFill>
                <a:latin typeface="Courier New"/>
                <a:cs typeface="Courier New"/>
              </a:rPr>
              <a:t> REACH  REACH                 EXTERNAL      REACH       REACH       REACH       REACH       REACH       REACH       REACH     EXTERNAL      REACH       REACH      PERCENT   </a:t>
            </a:r>
          </a:p>
          <a:p>
            <a:pPr eaLnBrk="1" hangingPunct="1">
              <a:defRPr/>
            </a:pPr>
            <a:r>
              <a:rPr lang="en-US" sz="600" dirty="0">
                <a:solidFill>
                  <a:schemeClr val="bg1"/>
                </a:solidFill>
                <a:latin typeface="Courier New"/>
                <a:cs typeface="Courier New"/>
              </a:rPr>
              <a:t>  NO.   (LAYER,ROW,COLUMN)     INFLOW      INFLOW     FROM MVR    RAINFALL     RUNOFF      LEAKAGE   EVAPORATION   OUTFLOW     OUTFLOW     TO MVR     IN - OUT   DIFFERENCE  </a:t>
            </a:r>
          </a:p>
          <a:p>
            <a:pPr eaLnBrk="1" hangingPunct="1">
              <a:defRPr/>
            </a:pPr>
            <a:r>
              <a:rPr lang="en-US" sz="600" dirty="0">
                <a:solidFill>
                  <a:schemeClr val="bg1"/>
                </a:solidFill>
                <a:latin typeface="Courier New"/>
                <a:cs typeface="Courier New"/>
              </a:rPr>
              <a:t> ----------------------------------------------------------------------------------------------------------------------------------------------------------------------------</a:t>
            </a:r>
          </a:p>
          <a:p>
            <a:pPr eaLnBrk="1" hangingPunct="1">
              <a:defRPr/>
            </a:pPr>
            <a:r>
              <a:rPr lang="en-US" sz="600" dirty="0">
                <a:solidFill>
                  <a:schemeClr val="bg1"/>
                </a:solidFill>
                <a:latin typeface="Courier New"/>
                <a:cs typeface="Courier New"/>
              </a:rPr>
              <a:t>      1 (1,1,23)              0.8640E+05   0.000       0.000       0.000       0.000     -0.1183E+05   0.000     -0.7457E+05   0.000       0.000       0.000       0.000     </a:t>
            </a:r>
          </a:p>
          <a:p>
            <a:pPr eaLnBrk="1" hangingPunct="1">
              <a:defRPr/>
            </a:pPr>
            <a:r>
              <a:rPr lang="en-US" sz="600" dirty="0">
                <a:solidFill>
                  <a:schemeClr val="bg1"/>
                </a:solidFill>
                <a:latin typeface="Courier New"/>
                <a:cs typeface="Courier New"/>
              </a:rPr>
              <a:t>      2 (1,2,23)               0.000      0.7457E+05   0.000       0.000       0.000      -7507.       0.000     -0.6706E+05   0.000       0.000       0.000       0.000     </a:t>
            </a:r>
          </a:p>
          <a:p>
            <a:pPr eaLnBrk="1" hangingPunct="1">
              <a:defRPr/>
            </a:pPr>
            <a:r>
              <a:rPr lang="en-US" sz="600" dirty="0">
                <a:solidFill>
                  <a:schemeClr val="bg1"/>
                </a:solidFill>
                <a:latin typeface="Courier New"/>
                <a:cs typeface="Courier New"/>
              </a:rPr>
              <a:t>      3 (1,2,22)               0.000      0.6706E+05   0.000       0.000       0.000      0.3475E+05   0.000     -0.1018E+06   0.000       0.000       0.000       0.000     </a:t>
            </a:r>
          </a:p>
          <a:p>
            <a:pPr eaLnBrk="1" hangingPunct="1">
              <a:defRPr/>
            </a:pPr>
            <a:r>
              <a:rPr lang="en-US" sz="600" dirty="0">
                <a:solidFill>
                  <a:schemeClr val="bg1"/>
                </a:solidFill>
                <a:latin typeface="Courier New"/>
                <a:cs typeface="Courier New"/>
              </a:rPr>
              <a:t>      4 (1,3,21)               0.000      0.1018E+06   0.000       0.000       0.000      0.3534E+05   0.000     -0.1371E+06   0.000       0.000       0.000       0.000         </a:t>
            </a:r>
          </a:p>
          <a:p>
            <a:pPr eaLnBrk="1" hangingPunct="1">
              <a:defRPr/>
            </a:pPr>
            <a:r>
              <a:rPr lang="mr-IN" sz="600" dirty="0">
                <a:solidFill>
                  <a:schemeClr val="bg1"/>
                </a:solidFill>
                <a:latin typeface="Courier New"/>
                <a:cs typeface="Courier New"/>
              </a:rPr>
              <a:t> </a:t>
            </a:r>
            <a:r>
              <a:rPr lang="en-US" sz="600" dirty="0">
                <a:solidFill>
                  <a:schemeClr val="bg1"/>
                </a:solidFill>
                <a:latin typeface="Courier New"/>
                <a:cs typeface="Courier New"/>
              </a:rPr>
              <a:t>     </a:t>
            </a:r>
            <a:r>
              <a:rPr lang="mr-IN" sz="600" dirty="0">
                <a:solidFill>
                  <a:schemeClr val="bg1"/>
                </a:solidFill>
                <a:latin typeface="Courier New"/>
                <a:cs typeface="Courier New"/>
              </a:rPr>
              <a:t>5 (1,4,20)               0.000      0.1371E+06   0.000       0.000       0.000      0.3013E+05   0.000     -0.1673E+06   0.000       0.000       0.000       0.000     </a:t>
            </a:r>
          </a:p>
          <a:p>
            <a:pPr eaLnBrk="1" hangingPunct="1">
              <a:defRPr/>
            </a:pPr>
            <a:r>
              <a:rPr lang="mr-IN" sz="600" dirty="0">
                <a:solidFill>
                  <a:schemeClr val="bg1"/>
                </a:solidFill>
                <a:latin typeface="Courier New"/>
                <a:cs typeface="Courier New"/>
              </a:rPr>
              <a:t>      6 (1,5,20)               0.000      0.1673E+06   0.000       0.000       0.000      0.2406E+05   0.000       0.000     -0.8168E-02 -0.1913E+06   0.000       0.000</a:t>
            </a:r>
            <a:endParaRPr lang="en-US" sz="600" dirty="0">
              <a:solidFill>
                <a:schemeClr val="bg1"/>
              </a:solidFill>
              <a:latin typeface="Courier New"/>
              <a:cs typeface="Courier New"/>
            </a:endParaRPr>
          </a:p>
          <a:p>
            <a:pPr eaLnBrk="1" hangingPunct="1">
              <a:defRPr/>
            </a:pPr>
            <a:r>
              <a:rPr lang="mr-IN" sz="600" dirty="0">
                <a:solidFill>
                  <a:schemeClr val="bg1"/>
                </a:solidFill>
                <a:latin typeface="Courier New"/>
                <a:cs typeface="Courier New"/>
              </a:rPr>
              <a:t> </a:t>
            </a:r>
            <a:endParaRPr lang="en-US" sz="600" dirty="0">
              <a:solidFill>
                <a:schemeClr val="bg1"/>
              </a:solidFill>
              <a:latin typeface="Courier New"/>
              <a:cs typeface="Courier New"/>
            </a:endParaRPr>
          </a:p>
          <a:p>
            <a:pPr eaLnBrk="1" hangingPunct="1">
              <a:defRPr/>
            </a:pPr>
            <a:r>
              <a:rPr lang="en-US" sz="1000" dirty="0">
                <a:solidFill>
                  <a:schemeClr val="bg1"/>
                </a:solidFill>
                <a:latin typeface="Courier New" charset="0"/>
              </a:rPr>
              <a:t>--- DELETED OUTPUT ---</a:t>
            </a:r>
          </a:p>
          <a:p>
            <a:pPr eaLnBrk="1" hangingPunct="1">
              <a:defRPr/>
            </a:pPr>
            <a:endParaRPr lang="en-US" sz="1000" dirty="0">
              <a:solidFill>
                <a:schemeClr val="bg1"/>
              </a:solidFill>
              <a:latin typeface="Courier New"/>
              <a:cs typeface="Courier New"/>
            </a:endParaRPr>
          </a:p>
          <a:p>
            <a:pPr eaLnBrk="1" hangingPunct="1">
              <a:defRPr/>
            </a:pPr>
            <a:r>
              <a:rPr lang="en-US" sz="600" dirty="0">
                <a:solidFill>
                  <a:schemeClr val="bg1"/>
                </a:solidFill>
                <a:latin typeface="Courier New"/>
                <a:cs typeface="Courier New"/>
              </a:rPr>
              <a:t>    </a:t>
            </a:r>
            <a:r>
              <a:rPr lang="mr-IN" sz="600" dirty="0">
                <a:solidFill>
                  <a:schemeClr val="bg1"/>
                </a:solidFill>
                <a:latin typeface="Courier New"/>
                <a:cs typeface="Courier New"/>
              </a:rPr>
              <a:t> 33 (1,30,15)              0.000      0.2192E+06   0.000       0.000       0.000      -4901.       0.000     -0.2143E+06   0.000       0.000       0.000       0.000     </a:t>
            </a:r>
          </a:p>
          <a:p>
            <a:pPr eaLnBrk="1" hangingPunct="1">
              <a:defRPr/>
            </a:pPr>
            <a:r>
              <a:rPr lang="mr-IN" sz="600" dirty="0">
                <a:solidFill>
                  <a:schemeClr val="bg1"/>
                </a:solidFill>
                <a:latin typeface="Courier New"/>
                <a:cs typeface="Courier New"/>
              </a:rPr>
              <a:t>     34 (1,31,15)              0.000      0.2143E+06   0.000       0.000       0.000      -3898.       0.000     -0.2104E+06   0.000       0.000       0.000       0.000     </a:t>
            </a:r>
          </a:p>
          <a:p>
            <a:pPr eaLnBrk="1" hangingPunct="1">
              <a:defRPr/>
            </a:pPr>
            <a:r>
              <a:rPr lang="mr-IN" sz="600" dirty="0">
                <a:solidFill>
                  <a:schemeClr val="bg1"/>
                </a:solidFill>
                <a:latin typeface="Courier New"/>
                <a:cs typeface="Courier New"/>
              </a:rPr>
              <a:t>     35 (1,32,15)              0.000      0.2104E+06   0.000       0.000       0.000      -4329.       0.000     -0.2061E+06   0.000       0.000       0.000       0.000 </a:t>
            </a:r>
            <a:endParaRPr lang="en-US" sz="600" dirty="0">
              <a:solidFill>
                <a:schemeClr val="bg1"/>
              </a:solidFill>
              <a:latin typeface="Courier New"/>
              <a:cs typeface="Courier New"/>
            </a:endParaRPr>
          </a:p>
          <a:p>
            <a:pPr eaLnBrk="1" hangingPunct="1">
              <a:defRPr/>
            </a:pPr>
            <a:r>
              <a:rPr lang="en-US" sz="600" dirty="0">
                <a:solidFill>
                  <a:schemeClr val="bg1"/>
                </a:solidFill>
                <a:latin typeface="Courier New"/>
                <a:cs typeface="Courier New"/>
              </a:rPr>
              <a:t>     36 (1,33,15)              0.000      0.2061E+06   0.000       0.000       0.000      -5561.       0.000     -0.2005E+06   0.000       0.000       0.000       0.000     </a:t>
            </a:r>
          </a:p>
          <a:p>
            <a:pPr eaLnBrk="1" hangingPunct="1">
              <a:defRPr/>
            </a:pPr>
            <a:r>
              <a:rPr lang="en-US" sz="600" dirty="0">
                <a:solidFill>
                  <a:schemeClr val="bg1"/>
                </a:solidFill>
                <a:latin typeface="Courier New"/>
                <a:cs typeface="Courier New"/>
              </a:rPr>
              <a:t>     37 (1,34,15)              0.000      0.2005E+06   0.000       0.000       0.000      -6525.       0.000     -0.1940E+06   0.000       0.000       0.000       0.000     </a:t>
            </a:r>
          </a:p>
          <a:p>
            <a:pPr eaLnBrk="1" hangingPunct="1">
              <a:defRPr/>
            </a:pPr>
            <a:r>
              <a:rPr lang="en-US" sz="600" dirty="0">
                <a:solidFill>
                  <a:schemeClr val="bg1"/>
                </a:solidFill>
                <a:latin typeface="Courier New"/>
                <a:cs typeface="Courier New"/>
              </a:rPr>
              <a:t>     38 (1,35,15)              0.000      0.1940E+06   0.000       0.000       0.000      -5541.       0.000       0.000     -0.1884E+06   0.000       0.000       0.000     </a:t>
            </a:r>
          </a:p>
          <a:p>
            <a:pPr eaLnBrk="1" hangingPunct="1">
              <a:defRPr/>
            </a:pPr>
            <a:endParaRPr lang="en-US" sz="600" dirty="0">
              <a:solidFill>
                <a:schemeClr val="bg1"/>
              </a:solidFill>
              <a:latin typeface="Courier New"/>
              <a:cs typeface="Courier New"/>
            </a:endParaRPr>
          </a:p>
        </p:txBody>
      </p:sp>
      <p:pic>
        <p:nvPicPr>
          <p:cNvPr id="4" name="Picture 3">
            <a:extLst>
              <a:ext uri="{FF2B5EF4-FFF2-40B4-BE49-F238E27FC236}">
                <a16:creationId xmlns:a16="http://schemas.microsoft.com/office/drawing/2014/main" id="{44BA2123-E0DA-19DB-C7E1-0AD645383D60}"/>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173972476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5847</TotalTime>
  <Pages>4</Pages>
  <Words>1357</Words>
  <Application>Microsoft Macintosh PowerPoint</Application>
  <PresentationFormat>Widescreen</PresentationFormat>
  <Paragraphs>189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Times New Roman</vt:lpstr>
      <vt:lpstr>Wingdings</vt:lpstr>
      <vt:lpstr>dark-blue-template</vt:lpstr>
      <vt:lpstr>Advanced Stress Packages</vt:lpstr>
      <vt:lpstr>SFR Package Capabilities</vt:lpstr>
      <vt:lpstr>SFR Package Continuity Equation</vt:lpstr>
      <vt:lpstr>SFR Package Connectivity</vt:lpstr>
      <vt:lpstr>SFR Package Input</vt:lpstr>
      <vt:lpstr>SFR Package Input – cont.</vt:lpstr>
      <vt:lpstr>SFR Package Input – cont.</vt:lpstr>
      <vt:lpstr>SFR Package Output</vt:lpstr>
      <vt:lpstr>SFR Package Output – cont.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269</cp:revision>
  <cp:lastPrinted>2014-05-20T14:47:17Z</cp:lastPrinted>
  <dcterms:created xsi:type="dcterms:W3CDTF">2009-08-04T14:01:06Z</dcterms:created>
  <dcterms:modified xsi:type="dcterms:W3CDTF">2023-01-05T21:52:54Z</dcterms:modified>
</cp:coreProperties>
</file>