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handoutMasterIdLst>
    <p:handoutMasterId r:id="rId11"/>
  </p:handoutMasterIdLst>
  <p:sldIdLst>
    <p:sldId id="599" r:id="rId2"/>
    <p:sldId id="600" r:id="rId3"/>
    <p:sldId id="603" r:id="rId4"/>
    <p:sldId id="601" r:id="rId5"/>
    <p:sldId id="602" r:id="rId6"/>
    <p:sldId id="576" r:id="rId7"/>
    <p:sldId id="577" r:id="rId8"/>
    <p:sldId id="598" r:id="rId9"/>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72026-2C9A-B24C-8302-642CCFD51858}" v="7" dt="2023-01-05T22:25:14.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04" d="100"/>
          <a:sy n="104" d="100"/>
        </p:scale>
        <p:origin x="232" y="5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65C72026-2C9A-B24C-8302-642CCFD51858}"/>
    <pc:docChg chg="undo custSel addSld delSld modSld sldOrd modMainMaster modNotesMaster">
      <pc:chgData name="Hughes, Joseph D" userId="bd5f5bbf-fc0b-41ca-af42-bfb8d56f1f7b" providerId="ADAL" clId="{65C72026-2C9A-B24C-8302-642CCFD51858}" dt="2023-01-05T22:25:14.036" v="195"/>
      <pc:docMkLst>
        <pc:docMk/>
      </pc:docMkLst>
      <pc:sldChg chg="modSp del">
        <pc:chgData name="Hughes, Joseph D" userId="bd5f5bbf-fc0b-41ca-af42-bfb8d56f1f7b" providerId="ADAL" clId="{65C72026-2C9A-B24C-8302-642CCFD51858}" dt="2023-01-05T22:17:37.840" v="50" actId="2696"/>
        <pc:sldMkLst>
          <pc:docMk/>
          <pc:sldMk cId="2053445602" sldId="565"/>
        </pc:sldMkLst>
        <pc:spChg chg="mod">
          <ac:chgData name="Hughes, Joseph D" userId="bd5f5bbf-fc0b-41ca-af42-bfb8d56f1f7b" providerId="ADAL" clId="{65C72026-2C9A-B24C-8302-642CCFD51858}" dt="2023-01-05T22:16:13.429" v="0"/>
          <ac:spMkLst>
            <pc:docMk/>
            <pc:sldMk cId="2053445602" sldId="565"/>
            <ac:spMk id="2050" creationId="{00000000-0000-0000-0000-000000000000}"/>
          </ac:spMkLst>
        </pc:spChg>
      </pc:sldChg>
      <pc:sldChg chg="modSp del">
        <pc:chgData name="Hughes, Joseph D" userId="bd5f5bbf-fc0b-41ca-af42-bfb8d56f1f7b" providerId="ADAL" clId="{65C72026-2C9A-B24C-8302-642CCFD51858}" dt="2023-01-05T22:17:40.378" v="51" actId="2696"/>
        <pc:sldMkLst>
          <pc:docMk/>
          <pc:sldMk cId="3328143826" sldId="570"/>
        </pc:sldMkLst>
        <pc:spChg chg="mod">
          <ac:chgData name="Hughes, Joseph D" userId="bd5f5bbf-fc0b-41ca-af42-bfb8d56f1f7b" providerId="ADAL" clId="{65C72026-2C9A-B24C-8302-642CCFD51858}" dt="2023-01-05T22:16:13.429" v="0"/>
          <ac:spMkLst>
            <pc:docMk/>
            <pc:sldMk cId="3328143826" sldId="570"/>
            <ac:spMk id="2050" creationId="{00000000-0000-0000-0000-000000000000}"/>
          </ac:spMkLst>
        </pc:spChg>
      </pc:sldChg>
      <pc:sldChg chg="modSp del ord">
        <pc:chgData name="Hughes, Joseph D" userId="bd5f5bbf-fc0b-41ca-af42-bfb8d56f1f7b" providerId="ADAL" clId="{65C72026-2C9A-B24C-8302-642CCFD51858}" dt="2023-01-05T22:22:47.806" v="179" actId="2696"/>
        <pc:sldMkLst>
          <pc:docMk/>
          <pc:sldMk cId="1915238961" sldId="573"/>
        </pc:sldMkLst>
        <pc:spChg chg="mod">
          <ac:chgData name="Hughes, Joseph D" userId="bd5f5bbf-fc0b-41ca-af42-bfb8d56f1f7b" providerId="ADAL" clId="{65C72026-2C9A-B24C-8302-642CCFD51858}" dt="2023-01-05T22:16:13.429" v="0"/>
          <ac:spMkLst>
            <pc:docMk/>
            <pc:sldMk cId="1915238961" sldId="573"/>
            <ac:spMk id="2" creationId="{00000000-0000-0000-0000-000000000000}"/>
          </ac:spMkLst>
        </pc:spChg>
        <pc:spChg chg="mod">
          <ac:chgData name="Hughes, Joseph D" userId="bd5f5bbf-fc0b-41ca-af42-bfb8d56f1f7b" providerId="ADAL" clId="{65C72026-2C9A-B24C-8302-642CCFD51858}" dt="2023-01-05T22:16:13.429" v="0"/>
          <ac:spMkLst>
            <pc:docMk/>
            <pc:sldMk cId="1915238961" sldId="573"/>
            <ac:spMk id="3" creationId="{00000000-0000-0000-0000-000000000000}"/>
          </ac:spMkLst>
        </pc:spChg>
      </pc:sldChg>
      <pc:sldChg chg="modSp del modAnim">
        <pc:chgData name="Hughes, Joseph D" userId="bd5f5bbf-fc0b-41ca-af42-bfb8d56f1f7b" providerId="ADAL" clId="{65C72026-2C9A-B24C-8302-642CCFD51858}" dt="2023-01-05T22:20:03.068" v="105" actId="2696"/>
        <pc:sldMkLst>
          <pc:docMk/>
          <pc:sldMk cId="973511276" sldId="574"/>
        </pc:sldMkLst>
        <pc:spChg chg="mod">
          <ac:chgData name="Hughes, Joseph D" userId="bd5f5bbf-fc0b-41ca-af42-bfb8d56f1f7b" providerId="ADAL" clId="{65C72026-2C9A-B24C-8302-642CCFD51858}" dt="2023-01-05T22:16:13.429" v="0"/>
          <ac:spMkLst>
            <pc:docMk/>
            <pc:sldMk cId="973511276" sldId="574"/>
            <ac:spMk id="2" creationId="{00000000-0000-0000-0000-000000000000}"/>
          </ac:spMkLst>
        </pc:spChg>
        <pc:spChg chg="mod">
          <ac:chgData name="Hughes, Joseph D" userId="bd5f5bbf-fc0b-41ca-af42-bfb8d56f1f7b" providerId="ADAL" clId="{65C72026-2C9A-B24C-8302-642CCFD51858}" dt="2023-01-05T22:16:13.429" v="0"/>
          <ac:spMkLst>
            <pc:docMk/>
            <pc:sldMk cId="973511276" sldId="574"/>
            <ac:spMk id="3" creationId="{00000000-0000-0000-0000-000000000000}"/>
          </ac:spMkLst>
        </pc:spChg>
      </pc:sldChg>
      <pc:sldChg chg="modSp del modAnim">
        <pc:chgData name="Hughes, Joseph D" userId="bd5f5bbf-fc0b-41ca-af42-bfb8d56f1f7b" providerId="ADAL" clId="{65C72026-2C9A-B24C-8302-642CCFD51858}" dt="2023-01-05T22:20:04.568" v="106" actId="2696"/>
        <pc:sldMkLst>
          <pc:docMk/>
          <pc:sldMk cId="619886601" sldId="575"/>
        </pc:sldMkLst>
        <pc:spChg chg="mod">
          <ac:chgData name="Hughes, Joseph D" userId="bd5f5bbf-fc0b-41ca-af42-bfb8d56f1f7b" providerId="ADAL" clId="{65C72026-2C9A-B24C-8302-642CCFD51858}" dt="2023-01-05T22:16:13.429" v="0"/>
          <ac:spMkLst>
            <pc:docMk/>
            <pc:sldMk cId="619886601" sldId="575"/>
            <ac:spMk id="2" creationId="{00000000-0000-0000-0000-000000000000}"/>
          </ac:spMkLst>
        </pc:spChg>
        <pc:spChg chg="mod">
          <ac:chgData name="Hughes, Joseph D" userId="bd5f5bbf-fc0b-41ca-af42-bfb8d56f1f7b" providerId="ADAL" clId="{65C72026-2C9A-B24C-8302-642CCFD51858}" dt="2023-01-05T22:16:13.429" v="0"/>
          <ac:spMkLst>
            <pc:docMk/>
            <pc:sldMk cId="619886601" sldId="575"/>
            <ac:spMk id="3" creationId="{00000000-0000-0000-0000-000000000000}"/>
          </ac:spMkLst>
        </pc:spChg>
      </pc:sldChg>
      <pc:sldChg chg="addSp delSp modSp mod">
        <pc:chgData name="Hughes, Joseph D" userId="bd5f5bbf-fc0b-41ca-af42-bfb8d56f1f7b" providerId="ADAL" clId="{65C72026-2C9A-B24C-8302-642CCFD51858}" dt="2023-01-05T22:24:00.180" v="187"/>
        <pc:sldMkLst>
          <pc:docMk/>
          <pc:sldMk cId="1669554593" sldId="576"/>
        </pc:sldMkLst>
        <pc:spChg chg="mod">
          <ac:chgData name="Hughes, Joseph D" userId="bd5f5bbf-fc0b-41ca-af42-bfb8d56f1f7b" providerId="ADAL" clId="{65C72026-2C9A-B24C-8302-642CCFD51858}" dt="2023-01-05T22:22:57.002" v="180" actId="6549"/>
          <ac:spMkLst>
            <pc:docMk/>
            <pc:sldMk cId="1669554593" sldId="576"/>
            <ac:spMk id="2" creationId="{00000000-0000-0000-0000-000000000000}"/>
          </ac:spMkLst>
        </pc:spChg>
        <pc:spChg chg="mod">
          <ac:chgData name="Hughes, Joseph D" userId="bd5f5bbf-fc0b-41ca-af42-bfb8d56f1f7b" providerId="ADAL" clId="{65C72026-2C9A-B24C-8302-642CCFD51858}" dt="2023-01-05T22:23:23.959" v="183" actId="1076"/>
          <ac:spMkLst>
            <pc:docMk/>
            <pc:sldMk cId="1669554593" sldId="576"/>
            <ac:spMk id="7" creationId="{00000000-0000-0000-0000-000000000000}"/>
          </ac:spMkLst>
        </pc:spChg>
        <pc:spChg chg="mod">
          <ac:chgData name="Hughes, Joseph D" userId="bd5f5bbf-fc0b-41ca-af42-bfb8d56f1f7b" providerId="ADAL" clId="{65C72026-2C9A-B24C-8302-642CCFD51858}" dt="2023-01-05T22:16:13.429" v="0"/>
          <ac:spMkLst>
            <pc:docMk/>
            <pc:sldMk cId="1669554593" sldId="576"/>
            <ac:spMk id="13314" creationId="{00000000-0000-0000-0000-000000000000}"/>
          </ac:spMkLst>
        </pc:spChg>
        <pc:picChg chg="add mod">
          <ac:chgData name="Hughes, Joseph D" userId="bd5f5bbf-fc0b-41ca-af42-bfb8d56f1f7b" providerId="ADAL" clId="{65C72026-2C9A-B24C-8302-642CCFD51858}" dt="2023-01-05T22:24:00.180" v="187"/>
          <ac:picMkLst>
            <pc:docMk/>
            <pc:sldMk cId="1669554593" sldId="576"/>
            <ac:picMk id="3" creationId="{CE52D8F2-FFB7-D6C1-9AA9-CE57F71C6D8E}"/>
          </ac:picMkLst>
        </pc:picChg>
        <pc:picChg chg="del mod">
          <ac:chgData name="Hughes, Joseph D" userId="bd5f5bbf-fc0b-41ca-af42-bfb8d56f1f7b" providerId="ADAL" clId="{65C72026-2C9A-B24C-8302-642CCFD51858}" dt="2023-01-05T22:23:59.754" v="186" actId="478"/>
          <ac:picMkLst>
            <pc:docMk/>
            <pc:sldMk cId="1669554593" sldId="576"/>
            <ac:picMk id="6" creationId="{00000000-0000-0000-0000-000000000000}"/>
          </ac:picMkLst>
        </pc:picChg>
      </pc:sldChg>
      <pc:sldChg chg="addSp delSp modSp mod">
        <pc:chgData name="Hughes, Joseph D" userId="bd5f5bbf-fc0b-41ca-af42-bfb8d56f1f7b" providerId="ADAL" clId="{65C72026-2C9A-B24C-8302-642CCFD51858}" dt="2023-01-05T22:24:51.711" v="190" actId="478"/>
        <pc:sldMkLst>
          <pc:docMk/>
          <pc:sldMk cId="1143040358" sldId="577"/>
        </pc:sldMkLst>
        <pc:spChg chg="mod">
          <ac:chgData name="Hughes, Joseph D" userId="bd5f5bbf-fc0b-41ca-af42-bfb8d56f1f7b" providerId="ADAL" clId="{65C72026-2C9A-B24C-8302-642CCFD51858}" dt="2023-01-05T22:23:01.390" v="181" actId="6549"/>
          <ac:spMkLst>
            <pc:docMk/>
            <pc:sldMk cId="1143040358" sldId="577"/>
            <ac:spMk id="2" creationId="{00000000-0000-0000-0000-000000000000}"/>
          </ac:spMkLst>
        </pc:spChg>
        <pc:spChg chg="add del mod">
          <ac:chgData name="Hughes, Joseph D" userId="bd5f5bbf-fc0b-41ca-af42-bfb8d56f1f7b" providerId="ADAL" clId="{65C72026-2C9A-B24C-8302-642CCFD51858}" dt="2023-01-05T22:24:51.711" v="190" actId="478"/>
          <ac:spMkLst>
            <pc:docMk/>
            <pc:sldMk cId="1143040358" sldId="577"/>
            <ac:spMk id="4" creationId="{819023F3-61D6-435F-2468-DF12674FD202}"/>
          </ac:spMkLst>
        </pc:spChg>
        <pc:spChg chg="mod">
          <ac:chgData name="Hughes, Joseph D" userId="bd5f5bbf-fc0b-41ca-af42-bfb8d56f1f7b" providerId="ADAL" clId="{65C72026-2C9A-B24C-8302-642CCFD51858}" dt="2023-01-05T22:23:33.619" v="184" actId="1076"/>
          <ac:spMkLst>
            <pc:docMk/>
            <pc:sldMk cId="1143040358" sldId="577"/>
            <ac:spMk id="6" creationId="{00000000-0000-0000-0000-000000000000}"/>
          </ac:spMkLst>
        </pc:spChg>
        <pc:spChg chg="mod">
          <ac:chgData name="Hughes, Joseph D" userId="bd5f5bbf-fc0b-41ca-af42-bfb8d56f1f7b" providerId="ADAL" clId="{65C72026-2C9A-B24C-8302-642CCFD51858}" dt="2023-01-05T22:16:13.429" v="0"/>
          <ac:spMkLst>
            <pc:docMk/>
            <pc:sldMk cId="1143040358" sldId="577"/>
            <ac:spMk id="13314" creationId="{00000000-0000-0000-0000-000000000000}"/>
          </ac:spMkLst>
        </pc:spChg>
        <pc:picChg chg="add mod">
          <ac:chgData name="Hughes, Joseph D" userId="bd5f5bbf-fc0b-41ca-af42-bfb8d56f1f7b" providerId="ADAL" clId="{65C72026-2C9A-B24C-8302-642CCFD51858}" dt="2023-01-05T22:24:44.815" v="189"/>
          <ac:picMkLst>
            <pc:docMk/>
            <pc:sldMk cId="1143040358" sldId="577"/>
            <ac:picMk id="5" creationId="{EC4611D5-8537-56EE-0BEE-61AACC1C8DD1}"/>
          </ac:picMkLst>
        </pc:picChg>
        <pc:picChg chg="del mod">
          <ac:chgData name="Hughes, Joseph D" userId="bd5f5bbf-fc0b-41ca-af42-bfb8d56f1f7b" providerId="ADAL" clId="{65C72026-2C9A-B24C-8302-642CCFD51858}" dt="2023-01-05T22:24:44.556" v="188" actId="478"/>
          <ac:picMkLst>
            <pc:docMk/>
            <pc:sldMk cId="1143040358" sldId="577"/>
            <ac:picMk id="7" creationId="{00000000-0000-0000-0000-000000000000}"/>
          </ac:picMkLst>
        </pc:picChg>
      </pc:sldChg>
      <pc:sldChg chg="modSp del">
        <pc:chgData name="Hughes, Joseph D" userId="bd5f5bbf-fc0b-41ca-af42-bfb8d56f1f7b" providerId="ADAL" clId="{65C72026-2C9A-B24C-8302-642CCFD51858}" dt="2023-01-05T22:18:23.224" v="65" actId="2696"/>
        <pc:sldMkLst>
          <pc:docMk/>
          <pc:sldMk cId="2142202913" sldId="578"/>
        </pc:sldMkLst>
        <pc:spChg chg="mod">
          <ac:chgData name="Hughes, Joseph D" userId="bd5f5bbf-fc0b-41ca-af42-bfb8d56f1f7b" providerId="ADAL" clId="{65C72026-2C9A-B24C-8302-642CCFD51858}" dt="2023-01-05T22:16:13.429" v="0"/>
          <ac:spMkLst>
            <pc:docMk/>
            <pc:sldMk cId="2142202913" sldId="578"/>
            <ac:spMk id="2"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8"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13"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19"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2"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3"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4"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5"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6"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7"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29"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30"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31"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32"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36"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38"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40"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41" creationId="{00000000-0000-0000-0000-000000000000}"/>
          </ac:spMkLst>
        </pc:spChg>
        <pc:spChg chg="mod">
          <ac:chgData name="Hughes, Joseph D" userId="bd5f5bbf-fc0b-41ca-af42-bfb8d56f1f7b" providerId="ADAL" clId="{65C72026-2C9A-B24C-8302-642CCFD51858}" dt="2023-01-05T22:16:13.429" v="0"/>
          <ac:spMkLst>
            <pc:docMk/>
            <pc:sldMk cId="2142202913" sldId="578"/>
            <ac:spMk id="43" creationId="{00000000-0000-0000-0000-000000000000}"/>
          </ac:spMkLst>
        </pc:spChg>
        <pc:grpChg chg="mod">
          <ac:chgData name="Hughes, Joseph D" userId="bd5f5bbf-fc0b-41ca-af42-bfb8d56f1f7b" providerId="ADAL" clId="{65C72026-2C9A-B24C-8302-642CCFD51858}" dt="2023-01-05T22:16:13.429" v="0"/>
          <ac:grpSpMkLst>
            <pc:docMk/>
            <pc:sldMk cId="2142202913" sldId="578"/>
            <ac:grpSpMk id="54"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55"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56"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57"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58"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59"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60" creationId="{00000000-0000-0000-0000-000000000000}"/>
          </ac:grpSpMkLst>
        </pc:grpChg>
        <pc:grpChg chg="mod">
          <ac:chgData name="Hughes, Joseph D" userId="bd5f5bbf-fc0b-41ca-af42-bfb8d56f1f7b" providerId="ADAL" clId="{65C72026-2C9A-B24C-8302-642CCFD51858}" dt="2023-01-05T22:16:13.429" v="0"/>
          <ac:grpSpMkLst>
            <pc:docMk/>
            <pc:sldMk cId="2142202913" sldId="578"/>
            <ac:grpSpMk id="61" creationId="{00000000-0000-0000-0000-000000000000}"/>
          </ac:grpSpMkLst>
        </pc:grpChg>
        <pc:cxnChg chg="mod">
          <ac:chgData name="Hughes, Joseph D" userId="bd5f5bbf-fc0b-41ca-af42-bfb8d56f1f7b" providerId="ADAL" clId="{65C72026-2C9A-B24C-8302-642CCFD51858}" dt="2023-01-05T22:16:13.429" v="0"/>
          <ac:cxnSpMkLst>
            <pc:docMk/>
            <pc:sldMk cId="2142202913" sldId="578"/>
            <ac:cxnSpMk id="21"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28"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33"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39"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42"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44"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45"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48" creationId="{00000000-0000-0000-0000-000000000000}"/>
          </ac:cxnSpMkLst>
        </pc:cxnChg>
        <pc:cxnChg chg="mod">
          <ac:chgData name="Hughes, Joseph D" userId="bd5f5bbf-fc0b-41ca-af42-bfb8d56f1f7b" providerId="ADAL" clId="{65C72026-2C9A-B24C-8302-642CCFD51858}" dt="2023-01-05T22:16:13.429" v="0"/>
          <ac:cxnSpMkLst>
            <pc:docMk/>
            <pc:sldMk cId="2142202913" sldId="578"/>
            <ac:cxnSpMk id="50" creationId="{00000000-0000-0000-0000-000000000000}"/>
          </ac:cxnSpMkLst>
        </pc:cxnChg>
      </pc:sldChg>
      <pc:sldChg chg="addSp delSp modSp mod">
        <pc:chgData name="Hughes, Joseph D" userId="bd5f5bbf-fc0b-41ca-af42-bfb8d56f1f7b" providerId="ADAL" clId="{65C72026-2C9A-B24C-8302-642CCFD51858}" dt="2023-01-05T22:25:14.036" v="195"/>
        <pc:sldMkLst>
          <pc:docMk/>
          <pc:sldMk cId="531591540" sldId="598"/>
        </pc:sldMkLst>
        <pc:spChg chg="mod">
          <ac:chgData name="Hughes, Joseph D" userId="bd5f5bbf-fc0b-41ca-af42-bfb8d56f1f7b" providerId="ADAL" clId="{65C72026-2C9A-B24C-8302-642CCFD51858}" dt="2023-01-05T22:23:05.327" v="182" actId="6549"/>
          <ac:spMkLst>
            <pc:docMk/>
            <pc:sldMk cId="531591540" sldId="598"/>
            <ac:spMk id="2" creationId="{00000000-0000-0000-0000-000000000000}"/>
          </ac:spMkLst>
        </pc:spChg>
        <pc:spChg chg="mod">
          <ac:chgData name="Hughes, Joseph D" userId="bd5f5bbf-fc0b-41ca-af42-bfb8d56f1f7b" providerId="ADAL" clId="{65C72026-2C9A-B24C-8302-642CCFD51858}" dt="2023-01-05T22:25:10.277" v="193" actId="403"/>
          <ac:spMkLst>
            <pc:docMk/>
            <pc:sldMk cId="531591540" sldId="598"/>
            <ac:spMk id="7" creationId="{00000000-0000-0000-0000-000000000000}"/>
          </ac:spMkLst>
        </pc:spChg>
        <pc:spChg chg="mod">
          <ac:chgData name="Hughes, Joseph D" userId="bd5f5bbf-fc0b-41ca-af42-bfb8d56f1f7b" providerId="ADAL" clId="{65C72026-2C9A-B24C-8302-642CCFD51858}" dt="2023-01-05T22:16:13.429" v="0"/>
          <ac:spMkLst>
            <pc:docMk/>
            <pc:sldMk cId="531591540" sldId="598"/>
            <ac:spMk id="13314" creationId="{00000000-0000-0000-0000-000000000000}"/>
          </ac:spMkLst>
        </pc:spChg>
        <pc:picChg chg="add mod">
          <ac:chgData name="Hughes, Joseph D" userId="bd5f5bbf-fc0b-41ca-af42-bfb8d56f1f7b" providerId="ADAL" clId="{65C72026-2C9A-B24C-8302-642CCFD51858}" dt="2023-01-05T22:25:14.036" v="195"/>
          <ac:picMkLst>
            <pc:docMk/>
            <pc:sldMk cId="531591540" sldId="598"/>
            <ac:picMk id="3" creationId="{01F4887E-05C3-E15D-2B6F-0D3C9969F115}"/>
          </ac:picMkLst>
        </pc:picChg>
        <pc:picChg chg="del mod">
          <ac:chgData name="Hughes, Joseph D" userId="bd5f5bbf-fc0b-41ca-af42-bfb8d56f1f7b" providerId="ADAL" clId="{65C72026-2C9A-B24C-8302-642CCFD51858}" dt="2023-01-05T22:25:13.735" v="194" actId="478"/>
          <ac:picMkLst>
            <pc:docMk/>
            <pc:sldMk cId="531591540" sldId="598"/>
            <ac:picMk id="6" creationId="{00000000-0000-0000-0000-000000000000}"/>
          </ac:picMkLst>
        </pc:picChg>
      </pc:sldChg>
      <pc:sldChg chg="modSp new mod">
        <pc:chgData name="Hughes, Joseph D" userId="bd5f5bbf-fc0b-41ca-af42-bfb8d56f1f7b" providerId="ADAL" clId="{65C72026-2C9A-B24C-8302-642CCFD51858}" dt="2023-01-05T22:17:33.928" v="49" actId="20577"/>
        <pc:sldMkLst>
          <pc:docMk/>
          <pc:sldMk cId="1397210765" sldId="599"/>
        </pc:sldMkLst>
        <pc:spChg chg="mod">
          <ac:chgData name="Hughes, Joseph D" userId="bd5f5bbf-fc0b-41ca-af42-bfb8d56f1f7b" providerId="ADAL" clId="{65C72026-2C9A-B24C-8302-642CCFD51858}" dt="2023-01-05T22:17:22.016" v="30" actId="20577"/>
          <ac:spMkLst>
            <pc:docMk/>
            <pc:sldMk cId="1397210765" sldId="599"/>
            <ac:spMk id="2" creationId="{A84B4637-7483-1D55-AAEF-17F529F244C6}"/>
          </ac:spMkLst>
        </pc:spChg>
        <pc:spChg chg="mod">
          <ac:chgData name="Hughes, Joseph D" userId="bd5f5bbf-fc0b-41ca-af42-bfb8d56f1f7b" providerId="ADAL" clId="{65C72026-2C9A-B24C-8302-642CCFD51858}" dt="2023-01-05T22:17:33.928" v="49" actId="20577"/>
          <ac:spMkLst>
            <pc:docMk/>
            <pc:sldMk cId="1397210765" sldId="599"/>
            <ac:spMk id="3" creationId="{CDCB64F9-73D0-C581-E7E5-84636A540C46}"/>
          </ac:spMkLst>
        </pc:spChg>
      </pc:sldChg>
      <pc:sldChg chg="addSp modSp new mod modAnim">
        <pc:chgData name="Hughes, Joseph D" userId="bd5f5bbf-fc0b-41ca-af42-bfb8d56f1f7b" providerId="ADAL" clId="{65C72026-2C9A-B24C-8302-642CCFD51858}" dt="2023-01-05T22:18:11.525" v="64"/>
        <pc:sldMkLst>
          <pc:docMk/>
          <pc:sldMk cId="2685125350" sldId="600"/>
        </pc:sldMkLst>
        <pc:spChg chg="mod">
          <ac:chgData name="Hughes, Joseph D" userId="bd5f5bbf-fc0b-41ca-af42-bfb8d56f1f7b" providerId="ADAL" clId="{65C72026-2C9A-B24C-8302-642CCFD51858}" dt="2023-01-05T22:17:55.745" v="63" actId="20577"/>
          <ac:spMkLst>
            <pc:docMk/>
            <pc:sldMk cId="2685125350" sldId="600"/>
            <ac:spMk id="2" creationId="{829FFA7F-07F3-B8F1-8770-EE0F96773E08}"/>
          </ac:spMkLst>
        </pc:spChg>
        <pc:spChg chg="add mod">
          <ac:chgData name="Hughes, Joseph D" userId="bd5f5bbf-fc0b-41ca-af42-bfb8d56f1f7b" providerId="ADAL" clId="{65C72026-2C9A-B24C-8302-642CCFD51858}" dt="2023-01-05T22:18:11.525" v="64"/>
          <ac:spMkLst>
            <pc:docMk/>
            <pc:sldMk cId="2685125350" sldId="600"/>
            <ac:spMk id="3" creationId="{5F7D784B-7079-4EA9-9DDE-71A099622EE1}"/>
          </ac:spMkLst>
        </pc:spChg>
        <pc:spChg chg="add mod">
          <ac:chgData name="Hughes, Joseph D" userId="bd5f5bbf-fc0b-41ca-af42-bfb8d56f1f7b" providerId="ADAL" clId="{65C72026-2C9A-B24C-8302-642CCFD51858}" dt="2023-01-05T22:18:11.525" v="64"/>
          <ac:spMkLst>
            <pc:docMk/>
            <pc:sldMk cId="2685125350" sldId="600"/>
            <ac:spMk id="4" creationId="{C818EC47-08EA-0C05-3C34-C3C04A343F8F}"/>
          </ac:spMkLst>
        </pc:spChg>
        <pc:spChg chg="add mod">
          <ac:chgData name="Hughes, Joseph D" userId="bd5f5bbf-fc0b-41ca-af42-bfb8d56f1f7b" providerId="ADAL" clId="{65C72026-2C9A-B24C-8302-642CCFD51858}" dt="2023-01-05T22:18:11.525" v="64"/>
          <ac:spMkLst>
            <pc:docMk/>
            <pc:sldMk cId="2685125350" sldId="600"/>
            <ac:spMk id="5" creationId="{058FE098-DF1A-2E2E-30D5-8A2596BD23CC}"/>
          </ac:spMkLst>
        </pc:spChg>
        <pc:spChg chg="add mod">
          <ac:chgData name="Hughes, Joseph D" userId="bd5f5bbf-fc0b-41ca-af42-bfb8d56f1f7b" providerId="ADAL" clId="{65C72026-2C9A-B24C-8302-642CCFD51858}" dt="2023-01-05T22:18:11.525" v="64"/>
          <ac:spMkLst>
            <pc:docMk/>
            <pc:sldMk cId="2685125350" sldId="600"/>
            <ac:spMk id="6" creationId="{C14CA966-952F-F909-1096-478C369884E4}"/>
          </ac:spMkLst>
        </pc:spChg>
        <pc:spChg chg="mod">
          <ac:chgData name="Hughes, Joseph D" userId="bd5f5bbf-fc0b-41ca-af42-bfb8d56f1f7b" providerId="ADAL" clId="{65C72026-2C9A-B24C-8302-642CCFD51858}" dt="2023-01-05T22:18:11.525" v="64"/>
          <ac:spMkLst>
            <pc:docMk/>
            <pc:sldMk cId="2685125350" sldId="600"/>
            <ac:spMk id="8" creationId="{C2B8B075-9202-36B6-79F5-6988BC8BEF3A}"/>
          </ac:spMkLst>
        </pc:spChg>
        <pc:spChg chg="mod">
          <ac:chgData name="Hughes, Joseph D" userId="bd5f5bbf-fc0b-41ca-af42-bfb8d56f1f7b" providerId="ADAL" clId="{65C72026-2C9A-B24C-8302-642CCFD51858}" dt="2023-01-05T22:18:11.525" v="64"/>
          <ac:spMkLst>
            <pc:docMk/>
            <pc:sldMk cId="2685125350" sldId="600"/>
            <ac:spMk id="9" creationId="{8E597642-5711-3D9C-6F8E-80BAF0154ABE}"/>
          </ac:spMkLst>
        </pc:spChg>
        <pc:spChg chg="add mod">
          <ac:chgData name="Hughes, Joseph D" userId="bd5f5bbf-fc0b-41ca-af42-bfb8d56f1f7b" providerId="ADAL" clId="{65C72026-2C9A-B24C-8302-642CCFD51858}" dt="2023-01-05T22:18:11.525" v="64"/>
          <ac:spMkLst>
            <pc:docMk/>
            <pc:sldMk cId="2685125350" sldId="600"/>
            <ac:spMk id="12" creationId="{324AF606-0F60-7573-C77F-C3EBB07B644D}"/>
          </ac:spMkLst>
        </pc:spChg>
        <pc:spChg chg="mod">
          <ac:chgData name="Hughes, Joseph D" userId="bd5f5bbf-fc0b-41ca-af42-bfb8d56f1f7b" providerId="ADAL" clId="{65C72026-2C9A-B24C-8302-642CCFD51858}" dt="2023-01-05T22:18:11.525" v="64"/>
          <ac:spMkLst>
            <pc:docMk/>
            <pc:sldMk cId="2685125350" sldId="600"/>
            <ac:spMk id="14" creationId="{E7D938B8-46EB-F7D2-8BD7-BC1BBF2FA4C0}"/>
          </ac:spMkLst>
        </pc:spChg>
        <pc:spChg chg="add mod">
          <ac:chgData name="Hughes, Joseph D" userId="bd5f5bbf-fc0b-41ca-af42-bfb8d56f1f7b" providerId="ADAL" clId="{65C72026-2C9A-B24C-8302-642CCFD51858}" dt="2023-01-05T22:18:11.525" v="64"/>
          <ac:spMkLst>
            <pc:docMk/>
            <pc:sldMk cId="2685125350" sldId="600"/>
            <ac:spMk id="17" creationId="{96F040F4-5F09-23BF-9E7B-6B13BDEECBBE}"/>
          </ac:spMkLst>
        </pc:spChg>
        <pc:spChg chg="mod">
          <ac:chgData name="Hughes, Joseph D" userId="bd5f5bbf-fc0b-41ca-af42-bfb8d56f1f7b" providerId="ADAL" clId="{65C72026-2C9A-B24C-8302-642CCFD51858}" dt="2023-01-05T22:18:11.525" v="64"/>
          <ac:spMkLst>
            <pc:docMk/>
            <pc:sldMk cId="2685125350" sldId="600"/>
            <ac:spMk id="19" creationId="{42B3A330-150A-9DB5-8022-593F5D5987C0}"/>
          </ac:spMkLst>
        </pc:spChg>
        <pc:spChg chg="mod">
          <ac:chgData name="Hughes, Joseph D" userId="bd5f5bbf-fc0b-41ca-af42-bfb8d56f1f7b" providerId="ADAL" clId="{65C72026-2C9A-B24C-8302-642CCFD51858}" dt="2023-01-05T22:18:11.525" v="64"/>
          <ac:spMkLst>
            <pc:docMk/>
            <pc:sldMk cId="2685125350" sldId="600"/>
            <ac:spMk id="20" creationId="{64F7FF42-2A6A-5DB4-1183-2CF6328FC1D1}"/>
          </ac:spMkLst>
        </pc:spChg>
        <pc:spChg chg="mod">
          <ac:chgData name="Hughes, Joseph D" userId="bd5f5bbf-fc0b-41ca-af42-bfb8d56f1f7b" providerId="ADAL" clId="{65C72026-2C9A-B24C-8302-642CCFD51858}" dt="2023-01-05T22:18:11.525" v="64"/>
          <ac:spMkLst>
            <pc:docMk/>
            <pc:sldMk cId="2685125350" sldId="600"/>
            <ac:spMk id="22" creationId="{8F26FD86-C04E-4D6F-C676-3D04C2BC25DA}"/>
          </ac:spMkLst>
        </pc:spChg>
        <pc:spChg chg="mod">
          <ac:chgData name="Hughes, Joseph D" userId="bd5f5bbf-fc0b-41ca-af42-bfb8d56f1f7b" providerId="ADAL" clId="{65C72026-2C9A-B24C-8302-642CCFD51858}" dt="2023-01-05T22:18:11.525" v="64"/>
          <ac:spMkLst>
            <pc:docMk/>
            <pc:sldMk cId="2685125350" sldId="600"/>
            <ac:spMk id="23" creationId="{B39C9769-F136-511E-0AA4-E3B10EAA427D}"/>
          </ac:spMkLst>
        </pc:spChg>
        <pc:spChg chg="mod">
          <ac:chgData name="Hughes, Joseph D" userId="bd5f5bbf-fc0b-41ca-af42-bfb8d56f1f7b" providerId="ADAL" clId="{65C72026-2C9A-B24C-8302-642CCFD51858}" dt="2023-01-05T22:18:11.525" v="64"/>
          <ac:spMkLst>
            <pc:docMk/>
            <pc:sldMk cId="2685125350" sldId="600"/>
            <ac:spMk id="24" creationId="{EF8A3E52-A585-7004-69E1-A8493B9ED000}"/>
          </ac:spMkLst>
        </pc:spChg>
        <pc:spChg chg="mod">
          <ac:chgData name="Hughes, Joseph D" userId="bd5f5bbf-fc0b-41ca-af42-bfb8d56f1f7b" providerId="ADAL" clId="{65C72026-2C9A-B24C-8302-642CCFD51858}" dt="2023-01-05T22:18:11.525" v="64"/>
          <ac:spMkLst>
            <pc:docMk/>
            <pc:sldMk cId="2685125350" sldId="600"/>
            <ac:spMk id="28" creationId="{DBA8EC38-3F27-4757-947D-127B85E8A0F5}"/>
          </ac:spMkLst>
        </pc:spChg>
        <pc:spChg chg="mod">
          <ac:chgData name="Hughes, Joseph D" userId="bd5f5bbf-fc0b-41ca-af42-bfb8d56f1f7b" providerId="ADAL" clId="{65C72026-2C9A-B24C-8302-642CCFD51858}" dt="2023-01-05T22:18:11.525" v="64"/>
          <ac:spMkLst>
            <pc:docMk/>
            <pc:sldMk cId="2685125350" sldId="600"/>
            <ac:spMk id="30" creationId="{CC4E00D0-9527-9BD2-9337-4BC7C389D60F}"/>
          </ac:spMkLst>
        </pc:spChg>
        <pc:spChg chg="mod">
          <ac:chgData name="Hughes, Joseph D" userId="bd5f5bbf-fc0b-41ca-af42-bfb8d56f1f7b" providerId="ADAL" clId="{65C72026-2C9A-B24C-8302-642CCFD51858}" dt="2023-01-05T22:18:11.525" v="64"/>
          <ac:spMkLst>
            <pc:docMk/>
            <pc:sldMk cId="2685125350" sldId="600"/>
            <ac:spMk id="33" creationId="{818F12CC-9AD9-26BD-430B-3283B6613933}"/>
          </ac:spMkLst>
        </pc:spChg>
        <pc:spChg chg="mod">
          <ac:chgData name="Hughes, Joseph D" userId="bd5f5bbf-fc0b-41ca-af42-bfb8d56f1f7b" providerId="ADAL" clId="{65C72026-2C9A-B24C-8302-642CCFD51858}" dt="2023-01-05T22:18:11.525" v="64"/>
          <ac:spMkLst>
            <pc:docMk/>
            <pc:sldMk cId="2685125350" sldId="600"/>
            <ac:spMk id="36" creationId="{072AF925-EC86-85A1-C00F-EB3FA2D98203}"/>
          </ac:spMkLst>
        </pc:spChg>
        <pc:grpChg chg="add mod">
          <ac:chgData name="Hughes, Joseph D" userId="bd5f5bbf-fc0b-41ca-af42-bfb8d56f1f7b" providerId="ADAL" clId="{65C72026-2C9A-B24C-8302-642CCFD51858}" dt="2023-01-05T22:18:11.525" v="64"/>
          <ac:grpSpMkLst>
            <pc:docMk/>
            <pc:sldMk cId="2685125350" sldId="600"/>
            <ac:grpSpMk id="7" creationId="{46FE4A81-A163-B56F-0AB9-BBBC275512B1}"/>
          </ac:grpSpMkLst>
        </pc:grpChg>
        <pc:grpChg chg="add mod">
          <ac:chgData name="Hughes, Joseph D" userId="bd5f5bbf-fc0b-41ca-af42-bfb8d56f1f7b" providerId="ADAL" clId="{65C72026-2C9A-B24C-8302-642CCFD51858}" dt="2023-01-05T22:18:11.525" v="64"/>
          <ac:grpSpMkLst>
            <pc:docMk/>
            <pc:sldMk cId="2685125350" sldId="600"/>
            <ac:grpSpMk id="13" creationId="{3FB40F49-166F-2AB3-57BC-16B3F01A6858}"/>
          </ac:grpSpMkLst>
        </pc:grpChg>
        <pc:grpChg chg="add mod">
          <ac:chgData name="Hughes, Joseph D" userId="bd5f5bbf-fc0b-41ca-af42-bfb8d56f1f7b" providerId="ADAL" clId="{65C72026-2C9A-B24C-8302-642CCFD51858}" dt="2023-01-05T22:18:11.525" v="64"/>
          <ac:grpSpMkLst>
            <pc:docMk/>
            <pc:sldMk cId="2685125350" sldId="600"/>
            <ac:grpSpMk id="18" creationId="{EE6E9F71-7CFE-4D1A-654E-C4148B082D8A}"/>
          </ac:grpSpMkLst>
        </pc:grpChg>
        <pc:grpChg chg="add mod">
          <ac:chgData name="Hughes, Joseph D" userId="bd5f5bbf-fc0b-41ca-af42-bfb8d56f1f7b" providerId="ADAL" clId="{65C72026-2C9A-B24C-8302-642CCFD51858}" dt="2023-01-05T22:18:11.525" v="64"/>
          <ac:grpSpMkLst>
            <pc:docMk/>
            <pc:sldMk cId="2685125350" sldId="600"/>
            <ac:grpSpMk id="21" creationId="{D48B54C1-E3A6-AD25-4C1A-6560A29D98AA}"/>
          </ac:grpSpMkLst>
        </pc:grpChg>
        <pc:grpChg chg="add mod">
          <ac:chgData name="Hughes, Joseph D" userId="bd5f5bbf-fc0b-41ca-af42-bfb8d56f1f7b" providerId="ADAL" clId="{65C72026-2C9A-B24C-8302-642CCFD51858}" dt="2023-01-05T22:18:11.525" v="64"/>
          <ac:grpSpMkLst>
            <pc:docMk/>
            <pc:sldMk cId="2685125350" sldId="600"/>
            <ac:grpSpMk id="25" creationId="{8D19F12F-CCF8-FC36-ABF9-0C3A9384ADE3}"/>
          </ac:grpSpMkLst>
        </pc:grpChg>
        <pc:grpChg chg="add mod">
          <ac:chgData name="Hughes, Joseph D" userId="bd5f5bbf-fc0b-41ca-af42-bfb8d56f1f7b" providerId="ADAL" clId="{65C72026-2C9A-B24C-8302-642CCFD51858}" dt="2023-01-05T22:18:11.525" v="64"/>
          <ac:grpSpMkLst>
            <pc:docMk/>
            <pc:sldMk cId="2685125350" sldId="600"/>
            <ac:grpSpMk id="29" creationId="{8C2BB0E3-2ECC-34FE-D512-5265A6C79B44}"/>
          </ac:grpSpMkLst>
        </pc:grpChg>
        <pc:grpChg chg="add mod">
          <ac:chgData name="Hughes, Joseph D" userId="bd5f5bbf-fc0b-41ca-af42-bfb8d56f1f7b" providerId="ADAL" clId="{65C72026-2C9A-B24C-8302-642CCFD51858}" dt="2023-01-05T22:18:11.525" v="64"/>
          <ac:grpSpMkLst>
            <pc:docMk/>
            <pc:sldMk cId="2685125350" sldId="600"/>
            <ac:grpSpMk id="32" creationId="{EF2EFEA4-711F-9301-EA06-78D80E380132}"/>
          </ac:grpSpMkLst>
        </pc:grpChg>
        <pc:grpChg chg="add mod">
          <ac:chgData name="Hughes, Joseph D" userId="bd5f5bbf-fc0b-41ca-af42-bfb8d56f1f7b" providerId="ADAL" clId="{65C72026-2C9A-B24C-8302-642CCFD51858}" dt="2023-01-05T22:18:11.525" v="64"/>
          <ac:grpSpMkLst>
            <pc:docMk/>
            <pc:sldMk cId="2685125350" sldId="600"/>
            <ac:grpSpMk id="35" creationId="{E3BDAEB5-5BE4-7F28-2AFD-A9E89390E370}"/>
          </ac:grpSpMkLst>
        </pc:grpChg>
        <pc:cxnChg chg="mod">
          <ac:chgData name="Hughes, Joseph D" userId="bd5f5bbf-fc0b-41ca-af42-bfb8d56f1f7b" providerId="ADAL" clId="{65C72026-2C9A-B24C-8302-642CCFD51858}" dt="2023-01-05T22:18:11.525" v="64"/>
          <ac:cxnSpMkLst>
            <pc:docMk/>
            <pc:sldMk cId="2685125350" sldId="600"/>
            <ac:cxnSpMk id="10" creationId="{C3FE8DE4-FB56-8FB7-B125-4AD3BDB79F2A}"/>
          </ac:cxnSpMkLst>
        </pc:cxnChg>
        <pc:cxnChg chg="mod">
          <ac:chgData name="Hughes, Joseph D" userId="bd5f5bbf-fc0b-41ca-af42-bfb8d56f1f7b" providerId="ADAL" clId="{65C72026-2C9A-B24C-8302-642CCFD51858}" dt="2023-01-05T22:18:11.525" v="64"/>
          <ac:cxnSpMkLst>
            <pc:docMk/>
            <pc:sldMk cId="2685125350" sldId="600"/>
            <ac:cxnSpMk id="11" creationId="{E29CB61F-FAC5-885C-CCAF-D65363FF497E}"/>
          </ac:cxnSpMkLst>
        </pc:cxnChg>
        <pc:cxnChg chg="mod">
          <ac:chgData name="Hughes, Joseph D" userId="bd5f5bbf-fc0b-41ca-af42-bfb8d56f1f7b" providerId="ADAL" clId="{65C72026-2C9A-B24C-8302-642CCFD51858}" dt="2023-01-05T22:18:11.525" v="64"/>
          <ac:cxnSpMkLst>
            <pc:docMk/>
            <pc:sldMk cId="2685125350" sldId="600"/>
            <ac:cxnSpMk id="15" creationId="{FE090F2B-92C6-A1D9-EA56-CA955678FD98}"/>
          </ac:cxnSpMkLst>
        </pc:cxnChg>
        <pc:cxnChg chg="add mod">
          <ac:chgData name="Hughes, Joseph D" userId="bd5f5bbf-fc0b-41ca-af42-bfb8d56f1f7b" providerId="ADAL" clId="{65C72026-2C9A-B24C-8302-642CCFD51858}" dt="2023-01-05T22:18:11.525" v="64"/>
          <ac:cxnSpMkLst>
            <pc:docMk/>
            <pc:sldMk cId="2685125350" sldId="600"/>
            <ac:cxnSpMk id="16" creationId="{D7A5DD38-FE59-5BD0-D7E9-958FBCA581AB}"/>
          </ac:cxnSpMkLst>
        </pc:cxnChg>
        <pc:cxnChg chg="mod">
          <ac:chgData name="Hughes, Joseph D" userId="bd5f5bbf-fc0b-41ca-af42-bfb8d56f1f7b" providerId="ADAL" clId="{65C72026-2C9A-B24C-8302-642CCFD51858}" dt="2023-01-05T22:18:11.525" v="64"/>
          <ac:cxnSpMkLst>
            <pc:docMk/>
            <pc:sldMk cId="2685125350" sldId="600"/>
            <ac:cxnSpMk id="26" creationId="{6B451D7F-CF21-77CB-5334-B2B623343236}"/>
          </ac:cxnSpMkLst>
        </pc:cxnChg>
        <pc:cxnChg chg="mod">
          <ac:chgData name="Hughes, Joseph D" userId="bd5f5bbf-fc0b-41ca-af42-bfb8d56f1f7b" providerId="ADAL" clId="{65C72026-2C9A-B24C-8302-642CCFD51858}" dt="2023-01-05T22:18:11.525" v="64"/>
          <ac:cxnSpMkLst>
            <pc:docMk/>
            <pc:sldMk cId="2685125350" sldId="600"/>
            <ac:cxnSpMk id="27" creationId="{9507345B-61CC-B687-A4F5-CA45B93A1E10}"/>
          </ac:cxnSpMkLst>
        </pc:cxnChg>
        <pc:cxnChg chg="mod">
          <ac:chgData name="Hughes, Joseph D" userId="bd5f5bbf-fc0b-41ca-af42-bfb8d56f1f7b" providerId="ADAL" clId="{65C72026-2C9A-B24C-8302-642CCFD51858}" dt="2023-01-05T22:18:11.525" v="64"/>
          <ac:cxnSpMkLst>
            <pc:docMk/>
            <pc:sldMk cId="2685125350" sldId="600"/>
            <ac:cxnSpMk id="31" creationId="{A66054ED-DA3C-6E39-C727-E65A7C717283}"/>
          </ac:cxnSpMkLst>
        </pc:cxnChg>
        <pc:cxnChg chg="mod">
          <ac:chgData name="Hughes, Joseph D" userId="bd5f5bbf-fc0b-41ca-af42-bfb8d56f1f7b" providerId="ADAL" clId="{65C72026-2C9A-B24C-8302-642CCFD51858}" dt="2023-01-05T22:18:11.525" v="64"/>
          <ac:cxnSpMkLst>
            <pc:docMk/>
            <pc:sldMk cId="2685125350" sldId="600"/>
            <ac:cxnSpMk id="34" creationId="{A76B5BBD-FD51-D857-3F51-6E36BB97F516}"/>
          </ac:cxnSpMkLst>
        </pc:cxnChg>
        <pc:cxnChg chg="mod">
          <ac:chgData name="Hughes, Joseph D" userId="bd5f5bbf-fc0b-41ca-af42-bfb8d56f1f7b" providerId="ADAL" clId="{65C72026-2C9A-B24C-8302-642CCFD51858}" dt="2023-01-05T22:18:11.525" v="64"/>
          <ac:cxnSpMkLst>
            <pc:docMk/>
            <pc:sldMk cId="2685125350" sldId="600"/>
            <ac:cxnSpMk id="37" creationId="{D6D73BDB-8766-8198-EB65-A3FBEE2E7F96}"/>
          </ac:cxnSpMkLst>
        </pc:cxnChg>
      </pc:sldChg>
      <pc:sldChg chg="modSp new mod">
        <pc:chgData name="Hughes, Joseph D" userId="bd5f5bbf-fc0b-41ca-af42-bfb8d56f1f7b" providerId="ADAL" clId="{65C72026-2C9A-B24C-8302-642CCFD51858}" dt="2023-01-05T22:19:22.849" v="98" actId="15"/>
        <pc:sldMkLst>
          <pc:docMk/>
          <pc:sldMk cId="2033264584" sldId="601"/>
        </pc:sldMkLst>
        <pc:spChg chg="mod">
          <ac:chgData name="Hughes, Joseph D" userId="bd5f5bbf-fc0b-41ca-af42-bfb8d56f1f7b" providerId="ADAL" clId="{65C72026-2C9A-B24C-8302-642CCFD51858}" dt="2023-01-05T22:18:44.979" v="89" actId="20577"/>
          <ac:spMkLst>
            <pc:docMk/>
            <pc:sldMk cId="2033264584" sldId="601"/>
            <ac:spMk id="2" creationId="{6AFAAA70-306E-4E7B-5892-6F99A6CF7759}"/>
          </ac:spMkLst>
        </pc:spChg>
        <pc:spChg chg="mod">
          <ac:chgData name="Hughes, Joseph D" userId="bd5f5bbf-fc0b-41ca-af42-bfb8d56f1f7b" providerId="ADAL" clId="{65C72026-2C9A-B24C-8302-642CCFD51858}" dt="2023-01-05T22:19:22.849" v="98" actId="15"/>
          <ac:spMkLst>
            <pc:docMk/>
            <pc:sldMk cId="2033264584" sldId="601"/>
            <ac:spMk id="3" creationId="{0038814B-CC53-20A3-1EB8-230F9087B7CF}"/>
          </ac:spMkLst>
        </pc:spChg>
      </pc:sldChg>
      <pc:sldChg chg="modSp add mod">
        <pc:chgData name="Hughes, Joseph D" userId="bd5f5bbf-fc0b-41ca-af42-bfb8d56f1f7b" providerId="ADAL" clId="{65C72026-2C9A-B24C-8302-642CCFD51858}" dt="2023-01-05T22:19:51.446" v="104" actId="15"/>
        <pc:sldMkLst>
          <pc:docMk/>
          <pc:sldMk cId="1198592996" sldId="602"/>
        </pc:sldMkLst>
        <pc:spChg chg="mod">
          <ac:chgData name="Hughes, Joseph D" userId="bd5f5bbf-fc0b-41ca-af42-bfb8d56f1f7b" providerId="ADAL" clId="{65C72026-2C9A-B24C-8302-642CCFD51858}" dt="2023-01-05T22:19:51.446" v="104" actId="15"/>
          <ac:spMkLst>
            <pc:docMk/>
            <pc:sldMk cId="1198592996" sldId="602"/>
            <ac:spMk id="3" creationId="{0038814B-CC53-20A3-1EB8-230F9087B7CF}"/>
          </ac:spMkLst>
        </pc:spChg>
      </pc:sldChg>
      <pc:sldChg chg="addSp modSp new mod">
        <pc:chgData name="Hughes, Joseph D" userId="bd5f5bbf-fc0b-41ca-af42-bfb8d56f1f7b" providerId="ADAL" clId="{65C72026-2C9A-B24C-8302-642CCFD51858}" dt="2023-01-05T22:22:39.997" v="178" actId="1076"/>
        <pc:sldMkLst>
          <pc:docMk/>
          <pc:sldMk cId="4035569929" sldId="603"/>
        </pc:sldMkLst>
        <pc:spChg chg="mod">
          <ac:chgData name="Hughes, Joseph D" userId="bd5f5bbf-fc0b-41ca-af42-bfb8d56f1f7b" providerId="ADAL" clId="{65C72026-2C9A-B24C-8302-642CCFD51858}" dt="2023-01-05T22:20:49.425" v="144" actId="20577"/>
          <ac:spMkLst>
            <pc:docMk/>
            <pc:sldMk cId="4035569929" sldId="603"/>
            <ac:spMk id="2" creationId="{EA743143-1666-091C-57DC-647C5874B9B9}"/>
          </ac:spMkLst>
        </pc:spChg>
        <pc:spChg chg="mod">
          <ac:chgData name="Hughes, Joseph D" userId="bd5f5bbf-fc0b-41ca-af42-bfb8d56f1f7b" providerId="ADAL" clId="{65C72026-2C9A-B24C-8302-642CCFD51858}" dt="2023-01-05T22:21:42.819" v="166" actId="15"/>
          <ac:spMkLst>
            <pc:docMk/>
            <pc:sldMk cId="4035569929" sldId="603"/>
            <ac:spMk id="3" creationId="{F449E89E-BF91-756C-1445-590EC9DA44C9}"/>
          </ac:spMkLst>
        </pc:spChg>
        <pc:spChg chg="add mod">
          <ac:chgData name="Hughes, Joseph D" userId="bd5f5bbf-fc0b-41ca-af42-bfb8d56f1f7b" providerId="ADAL" clId="{65C72026-2C9A-B24C-8302-642CCFD51858}" dt="2023-01-05T22:22:39.997" v="178" actId="1076"/>
          <ac:spMkLst>
            <pc:docMk/>
            <pc:sldMk cId="4035569929" sldId="603"/>
            <ac:spMk id="5" creationId="{52549DB4-D21F-91BF-80EA-48E85EC12EA0}"/>
          </ac:spMkLst>
        </pc:spChg>
      </pc:sldChg>
      <pc:sldMasterChg chg="addSp delSp modSp mod modSldLayout">
        <pc:chgData name="Hughes, Joseph D" userId="bd5f5bbf-fc0b-41ca-af42-bfb8d56f1f7b" providerId="ADAL" clId="{65C72026-2C9A-B24C-8302-642CCFD51858}" dt="2023-01-05T22:16:50.258" v="5" actId="1076"/>
        <pc:sldMasterMkLst>
          <pc:docMk/>
          <pc:sldMasterMk cId="0" sldId="2147483648"/>
        </pc:sldMasterMkLst>
        <pc:spChg chg="mod">
          <ac:chgData name="Hughes, Joseph D" userId="bd5f5bbf-fc0b-41ca-af42-bfb8d56f1f7b" providerId="ADAL" clId="{65C72026-2C9A-B24C-8302-642CCFD51858}" dt="2023-01-05T22:16:13.429" v="0"/>
          <ac:spMkLst>
            <pc:docMk/>
            <pc:sldMasterMk cId="0" sldId="2147483648"/>
            <ac:spMk id="1026" creationId="{00000000-0000-0000-0000-000000000000}"/>
          </ac:spMkLst>
        </pc:spChg>
        <pc:spChg chg="mod">
          <ac:chgData name="Hughes, Joseph D" userId="bd5f5bbf-fc0b-41ca-af42-bfb8d56f1f7b" providerId="ADAL" clId="{65C72026-2C9A-B24C-8302-642CCFD51858}" dt="2023-01-05T22:16:13.429" v="0"/>
          <ac:spMkLst>
            <pc:docMk/>
            <pc:sldMasterMk cId="0" sldId="2147483648"/>
            <ac:spMk id="1027" creationId="{00000000-0000-0000-0000-000000000000}"/>
          </ac:spMkLst>
        </pc:spChg>
        <pc:picChg chg="add mod">
          <ac:chgData name="Hughes, Joseph D" userId="bd5f5bbf-fc0b-41ca-af42-bfb8d56f1f7b" providerId="ADAL" clId="{65C72026-2C9A-B24C-8302-642CCFD51858}" dt="2023-01-05T22:16:50.258" v="5" actId="1076"/>
          <ac:picMkLst>
            <pc:docMk/>
            <pc:sldMasterMk cId="0" sldId="2147483648"/>
            <ac:picMk id="2" creationId="{6536C5D2-D326-4D93-C9C2-08A9D07C6E4A}"/>
          </ac:picMkLst>
        </pc:picChg>
        <pc:picChg chg="del mod">
          <ac:chgData name="Hughes, Joseph D" userId="bd5f5bbf-fc0b-41ca-af42-bfb8d56f1f7b" providerId="ADAL" clId="{65C72026-2C9A-B24C-8302-642CCFD51858}" dt="2023-01-05T22:16:41.012" v="3" actId="478"/>
          <ac:picMkLst>
            <pc:docMk/>
            <pc:sldMasterMk cId="0" sldId="2147483648"/>
            <ac:picMk id="1028" creationId="{00000000-0000-0000-0000-000000000000}"/>
          </ac:picMkLst>
        </pc:picChg>
        <pc:sldLayoutChg chg="modSp">
          <pc:chgData name="Hughes, Joseph D" userId="bd5f5bbf-fc0b-41ca-af42-bfb8d56f1f7b" providerId="ADAL" clId="{65C72026-2C9A-B24C-8302-642CCFD51858}" dt="2023-01-05T22:16:13.429" v="0"/>
          <pc:sldLayoutMkLst>
            <pc:docMk/>
            <pc:sldMasterMk cId="0" sldId="2147483648"/>
            <pc:sldLayoutMk cId="2506690341" sldId="2147483866"/>
          </pc:sldLayoutMkLst>
          <pc:spChg chg="mod">
            <ac:chgData name="Hughes, Joseph D" userId="bd5f5bbf-fc0b-41ca-af42-bfb8d56f1f7b" providerId="ADAL" clId="{65C72026-2C9A-B24C-8302-642CCFD51858}" dt="2023-01-05T22:16:13.429" v="0"/>
            <ac:spMkLst>
              <pc:docMk/>
              <pc:sldMasterMk cId="0" sldId="2147483648"/>
              <pc:sldLayoutMk cId="2506690341" sldId="2147483866"/>
              <ac:spMk id="2"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2506690341" sldId="2147483866"/>
              <ac:spMk id="3" creationId="{00000000-0000-0000-0000-000000000000}"/>
            </ac:spMkLst>
          </pc:spChg>
        </pc:sldLayoutChg>
        <pc:sldLayoutChg chg="modSp">
          <pc:chgData name="Hughes, Joseph D" userId="bd5f5bbf-fc0b-41ca-af42-bfb8d56f1f7b" providerId="ADAL" clId="{65C72026-2C9A-B24C-8302-642CCFD51858}" dt="2023-01-05T22:16:13.429" v="0"/>
          <pc:sldLayoutMkLst>
            <pc:docMk/>
            <pc:sldMasterMk cId="0" sldId="2147483648"/>
            <pc:sldLayoutMk cId="3029911103" sldId="2147483867"/>
          </pc:sldLayoutMkLst>
          <pc:spChg chg="mod">
            <ac:chgData name="Hughes, Joseph D" userId="bd5f5bbf-fc0b-41ca-af42-bfb8d56f1f7b" providerId="ADAL" clId="{65C72026-2C9A-B24C-8302-642CCFD51858}" dt="2023-01-05T22:16:13.429" v="0"/>
            <ac:spMkLst>
              <pc:docMk/>
              <pc:sldMasterMk cId="0" sldId="2147483648"/>
              <pc:sldLayoutMk cId="3029911103" sldId="2147483867"/>
              <ac:spMk id="3"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3029911103" sldId="2147483867"/>
              <ac:spMk id="4" creationId="{00000000-0000-0000-0000-000000000000}"/>
            </ac:spMkLst>
          </pc:spChg>
        </pc:sldLayoutChg>
        <pc:sldLayoutChg chg="modSp">
          <pc:chgData name="Hughes, Joseph D" userId="bd5f5bbf-fc0b-41ca-af42-bfb8d56f1f7b" providerId="ADAL" clId="{65C72026-2C9A-B24C-8302-642CCFD51858}" dt="2023-01-05T22:16:13.429" v="0"/>
          <pc:sldLayoutMkLst>
            <pc:docMk/>
            <pc:sldMasterMk cId="0" sldId="2147483648"/>
            <pc:sldLayoutMk cId="4238983894" sldId="2147483868"/>
          </pc:sldLayoutMkLst>
          <pc:spChg chg="mod">
            <ac:chgData name="Hughes, Joseph D" userId="bd5f5bbf-fc0b-41ca-af42-bfb8d56f1f7b" providerId="ADAL" clId="{65C72026-2C9A-B24C-8302-642CCFD51858}" dt="2023-01-05T22:16:13.429" v="0"/>
            <ac:spMkLst>
              <pc:docMk/>
              <pc:sldMasterMk cId="0" sldId="2147483648"/>
              <pc:sldLayoutMk cId="4238983894" sldId="2147483868"/>
              <ac:spMk id="2"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238983894" sldId="2147483868"/>
              <ac:spMk id="3"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238983894" sldId="2147483868"/>
              <ac:spMk id="4"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238983894" sldId="2147483868"/>
              <ac:spMk id="5"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238983894" sldId="2147483868"/>
              <ac:spMk id="6" creationId="{00000000-0000-0000-0000-000000000000}"/>
            </ac:spMkLst>
          </pc:spChg>
        </pc:sldLayoutChg>
        <pc:sldLayoutChg chg="modSp">
          <pc:chgData name="Hughes, Joseph D" userId="bd5f5bbf-fc0b-41ca-af42-bfb8d56f1f7b" providerId="ADAL" clId="{65C72026-2C9A-B24C-8302-642CCFD51858}" dt="2023-01-05T22:16:13.429" v="0"/>
          <pc:sldLayoutMkLst>
            <pc:docMk/>
            <pc:sldMasterMk cId="0" sldId="2147483648"/>
            <pc:sldLayoutMk cId="342475452" sldId="2147483871"/>
          </pc:sldLayoutMkLst>
          <pc:spChg chg="mod">
            <ac:chgData name="Hughes, Joseph D" userId="bd5f5bbf-fc0b-41ca-af42-bfb8d56f1f7b" providerId="ADAL" clId="{65C72026-2C9A-B24C-8302-642CCFD51858}" dt="2023-01-05T22:16:13.429" v="0"/>
            <ac:spMkLst>
              <pc:docMk/>
              <pc:sldMasterMk cId="0" sldId="2147483648"/>
              <pc:sldLayoutMk cId="342475452" sldId="2147483871"/>
              <ac:spMk id="2"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342475452" sldId="2147483871"/>
              <ac:spMk id="3"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342475452" sldId="2147483871"/>
              <ac:spMk id="4" creationId="{00000000-0000-0000-0000-000000000000}"/>
            </ac:spMkLst>
          </pc:spChg>
        </pc:sldLayoutChg>
        <pc:sldLayoutChg chg="modSp">
          <pc:chgData name="Hughes, Joseph D" userId="bd5f5bbf-fc0b-41ca-af42-bfb8d56f1f7b" providerId="ADAL" clId="{65C72026-2C9A-B24C-8302-642CCFD51858}" dt="2023-01-05T22:16:13.429" v="0"/>
          <pc:sldLayoutMkLst>
            <pc:docMk/>
            <pc:sldMasterMk cId="0" sldId="2147483648"/>
            <pc:sldLayoutMk cId="3223214278" sldId="2147483872"/>
          </pc:sldLayoutMkLst>
          <pc:spChg chg="mod">
            <ac:chgData name="Hughes, Joseph D" userId="bd5f5bbf-fc0b-41ca-af42-bfb8d56f1f7b" providerId="ADAL" clId="{65C72026-2C9A-B24C-8302-642CCFD51858}" dt="2023-01-05T22:16:13.429" v="0"/>
            <ac:spMkLst>
              <pc:docMk/>
              <pc:sldMasterMk cId="0" sldId="2147483648"/>
              <pc:sldLayoutMk cId="3223214278" sldId="2147483872"/>
              <ac:spMk id="2"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3223214278" sldId="2147483872"/>
              <ac:spMk id="3"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3223214278" sldId="2147483872"/>
              <ac:spMk id="4" creationId="{00000000-0000-0000-0000-000000000000}"/>
            </ac:spMkLst>
          </pc:spChg>
        </pc:sldLayoutChg>
        <pc:sldLayoutChg chg="modSp">
          <pc:chgData name="Hughes, Joseph D" userId="bd5f5bbf-fc0b-41ca-af42-bfb8d56f1f7b" providerId="ADAL" clId="{65C72026-2C9A-B24C-8302-642CCFD51858}" dt="2023-01-05T22:16:13.429" v="0"/>
          <pc:sldLayoutMkLst>
            <pc:docMk/>
            <pc:sldMasterMk cId="0" sldId="2147483648"/>
            <pc:sldLayoutMk cId="830174613" sldId="2147483874"/>
          </pc:sldLayoutMkLst>
          <pc:spChg chg="mod">
            <ac:chgData name="Hughes, Joseph D" userId="bd5f5bbf-fc0b-41ca-af42-bfb8d56f1f7b" providerId="ADAL" clId="{65C72026-2C9A-B24C-8302-642CCFD51858}" dt="2023-01-05T22:16:13.429" v="0"/>
            <ac:spMkLst>
              <pc:docMk/>
              <pc:sldMasterMk cId="0" sldId="2147483648"/>
              <pc:sldLayoutMk cId="830174613" sldId="2147483874"/>
              <ac:spMk id="2"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830174613" sldId="2147483874"/>
              <ac:spMk id="3" creationId="{00000000-0000-0000-0000-000000000000}"/>
            </ac:spMkLst>
          </pc:spChg>
        </pc:sldLayoutChg>
        <pc:sldLayoutChg chg="addSp delSp modSp mod">
          <pc:chgData name="Hughes, Joseph D" userId="bd5f5bbf-fc0b-41ca-af42-bfb8d56f1f7b" providerId="ADAL" clId="{65C72026-2C9A-B24C-8302-642CCFD51858}" dt="2023-01-05T22:16:27.884" v="2"/>
          <pc:sldLayoutMkLst>
            <pc:docMk/>
            <pc:sldMasterMk cId="0" sldId="2147483648"/>
            <pc:sldLayoutMk cId="407256697" sldId="2147483875"/>
          </pc:sldLayoutMkLst>
          <pc:spChg chg="mod">
            <ac:chgData name="Hughes, Joseph D" userId="bd5f5bbf-fc0b-41ca-af42-bfb8d56f1f7b" providerId="ADAL" clId="{65C72026-2C9A-B24C-8302-642CCFD51858}" dt="2023-01-05T22:16:13.429" v="0"/>
            <ac:spMkLst>
              <pc:docMk/>
              <pc:sldMasterMk cId="0" sldId="2147483648"/>
              <pc:sldLayoutMk cId="407256697" sldId="2147483875"/>
              <ac:spMk id="4"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07256697" sldId="2147483875"/>
              <ac:spMk id="104450" creationId="{00000000-0000-0000-0000-000000000000}"/>
            </ac:spMkLst>
          </pc:spChg>
          <pc:spChg chg="mod">
            <ac:chgData name="Hughes, Joseph D" userId="bd5f5bbf-fc0b-41ca-af42-bfb8d56f1f7b" providerId="ADAL" clId="{65C72026-2C9A-B24C-8302-642CCFD51858}" dt="2023-01-05T22:16:13.429" v="0"/>
            <ac:spMkLst>
              <pc:docMk/>
              <pc:sldMasterMk cId="0" sldId="2147483648"/>
              <pc:sldLayoutMk cId="407256697" sldId="2147483875"/>
              <ac:spMk id="104451" creationId="{00000000-0000-0000-0000-000000000000}"/>
            </ac:spMkLst>
          </pc:spChg>
          <pc:picChg chg="add mod">
            <ac:chgData name="Hughes, Joseph D" userId="bd5f5bbf-fc0b-41ca-af42-bfb8d56f1f7b" providerId="ADAL" clId="{65C72026-2C9A-B24C-8302-642CCFD51858}" dt="2023-01-05T22:16:27.884" v="2"/>
            <ac:picMkLst>
              <pc:docMk/>
              <pc:sldMasterMk cId="0" sldId="2147483648"/>
              <pc:sldLayoutMk cId="407256697" sldId="2147483875"/>
              <ac:picMk id="2" creationId="{1E68D565-2C66-DAA9-A279-3C2FFA05C8B6}"/>
            </ac:picMkLst>
          </pc:picChg>
          <pc:picChg chg="del mod">
            <ac:chgData name="Hughes, Joseph D" userId="bd5f5bbf-fc0b-41ca-af42-bfb8d56f1f7b" providerId="ADAL" clId="{65C72026-2C9A-B24C-8302-642CCFD51858}" dt="2023-01-05T22:16:27.546" v="1" actId="478"/>
            <ac:picMkLst>
              <pc:docMk/>
              <pc:sldMasterMk cId="0" sldId="2147483648"/>
              <pc:sldLayoutMk cId="407256697" sldId="2147483875"/>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1E68D565-2C66-DAA9-A279-3C2FFA05C8B6}"/>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6536C5D2-D326-4D93-C9C2-08A9D07C6E4A}"/>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24061"/>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4637-7483-1D55-AAEF-17F529F244C6}"/>
              </a:ext>
            </a:extLst>
          </p:cNvPr>
          <p:cNvSpPr>
            <a:spLocks noGrp="1"/>
          </p:cNvSpPr>
          <p:nvPr>
            <p:ph type="ctrTitle"/>
          </p:nvPr>
        </p:nvSpPr>
        <p:spPr/>
        <p:txBody>
          <a:bodyPr/>
          <a:lstStyle/>
          <a:p>
            <a:r>
              <a:rPr lang="en-US" dirty="0"/>
              <a:t>Advanced Stress Packages</a:t>
            </a:r>
          </a:p>
        </p:txBody>
      </p:sp>
      <p:sp>
        <p:nvSpPr>
          <p:cNvPr id="3" name="Subtitle 2">
            <a:extLst>
              <a:ext uri="{FF2B5EF4-FFF2-40B4-BE49-F238E27FC236}">
                <a16:creationId xmlns:a16="http://schemas.microsoft.com/office/drawing/2014/main" id="{CDCB64F9-73D0-C581-E7E5-84636A540C46}"/>
              </a:ext>
            </a:extLst>
          </p:cNvPr>
          <p:cNvSpPr>
            <a:spLocks noGrp="1"/>
          </p:cNvSpPr>
          <p:nvPr>
            <p:ph type="subTitle" idx="1"/>
          </p:nvPr>
        </p:nvSpPr>
        <p:spPr/>
        <p:txBody>
          <a:bodyPr/>
          <a:lstStyle/>
          <a:p>
            <a:r>
              <a:rPr lang="en-US" dirty="0"/>
              <a:t>Mover (MVR) Package</a:t>
            </a:r>
          </a:p>
        </p:txBody>
      </p:sp>
    </p:spTree>
    <p:extLst>
      <p:ext uri="{BB962C8B-B14F-4D97-AF65-F5344CB8AC3E}">
        <p14:creationId xmlns:p14="http://schemas.microsoft.com/office/powerpoint/2010/main" val="139721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A7F-07F3-B8F1-8770-EE0F96773E08}"/>
              </a:ext>
            </a:extLst>
          </p:cNvPr>
          <p:cNvSpPr>
            <a:spLocks noGrp="1"/>
          </p:cNvSpPr>
          <p:nvPr>
            <p:ph type="title"/>
          </p:nvPr>
        </p:nvSpPr>
        <p:spPr/>
        <p:txBody>
          <a:bodyPr/>
          <a:lstStyle/>
          <a:p>
            <a:r>
              <a:rPr lang="en-US" dirty="0"/>
              <a:t>MVR Package</a:t>
            </a:r>
          </a:p>
        </p:txBody>
      </p:sp>
      <p:sp>
        <p:nvSpPr>
          <p:cNvPr id="3" name="TextBox 2">
            <a:extLst>
              <a:ext uri="{FF2B5EF4-FFF2-40B4-BE49-F238E27FC236}">
                <a16:creationId xmlns:a16="http://schemas.microsoft.com/office/drawing/2014/main" id="{5F7D784B-7079-4EA9-9DDE-71A099622EE1}"/>
              </a:ext>
            </a:extLst>
          </p:cNvPr>
          <p:cNvSpPr txBox="1"/>
          <p:nvPr/>
        </p:nvSpPr>
        <p:spPr>
          <a:xfrm>
            <a:off x="4147072" y="1730514"/>
            <a:ext cx="1339329" cy="707886"/>
          </a:xfrm>
          <a:prstGeom prst="rect">
            <a:avLst/>
          </a:prstGeom>
          <a:noFill/>
        </p:spPr>
        <p:txBody>
          <a:bodyPr wrap="none" rtlCol="0">
            <a:spAutoFit/>
          </a:bodyPr>
          <a:lstStyle/>
          <a:p>
            <a:pPr algn="ctr"/>
            <a:r>
              <a:rPr lang="en-US" sz="2000" dirty="0">
                <a:solidFill>
                  <a:srgbClr val="FF0000"/>
                </a:solidFill>
              </a:rPr>
              <a:t>Package</a:t>
            </a:r>
          </a:p>
          <a:p>
            <a:pPr algn="ctr"/>
            <a:r>
              <a:rPr lang="en-US" sz="2000" dirty="0">
                <a:solidFill>
                  <a:srgbClr val="FF0000"/>
                </a:solidFill>
              </a:rPr>
              <a:t>Discharge</a:t>
            </a:r>
          </a:p>
        </p:txBody>
      </p:sp>
      <p:sp>
        <p:nvSpPr>
          <p:cNvPr id="4" name="TextBox 3">
            <a:extLst>
              <a:ext uri="{FF2B5EF4-FFF2-40B4-BE49-F238E27FC236}">
                <a16:creationId xmlns:a16="http://schemas.microsoft.com/office/drawing/2014/main" id="{C818EC47-08EA-0C05-3C34-C3C04A343F8F}"/>
              </a:ext>
            </a:extLst>
          </p:cNvPr>
          <p:cNvSpPr txBox="1"/>
          <p:nvPr/>
        </p:nvSpPr>
        <p:spPr>
          <a:xfrm>
            <a:off x="7709006" y="1504890"/>
            <a:ext cx="1495872" cy="400110"/>
          </a:xfrm>
          <a:prstGeom prst="rect">
            <a:avLst/>
          </a:prstGeom>
          <a:noFill/>
        </p:spPr>
        <p:txBody>
          <a:bodyPr wrap="none" rtlCol="0">
            <a:spAutoFit/>
          </a:bodyPr>
          <a:lstStyle/>
          <a:p>
            <a:pPr algn="ctr"/>
            <a:r>
              <a:rPr lang="en-US" sz="2000" dirty="0">
                <a:solidFill>
                  <a:srgbClr val="FFFF00"/>
                </a:solidFill>
              </a:rPr>
              <a:t>RECEIVER</a:t>
            </a:r>
          </a:p>
        </p:txBody>
      </p:sp>
      <p:sp>
        <p:nvSpPr>
          <p:cNvPr id="5" name="TextBox 4">
            <a:extLst>
              <a:ext uri="{FF2B5EF4-FFF2-40B4-BE49-F238E27FC236}">
                <a16:creationId xmlns:a16="http://schemas.microsoft.com/office/drawing/2014/main" id="{058FE098-DF1A-2E2E-30D5-8A2596BD23CC}"/>
              </a:ext>
            </a:extLst>
          </p:cNvPr>
          <p:cNvSpPr txBox="1"/>
          <p:nvPr/>
        </p:nvSpPr>
        <p:spPr>
          <a:xfrm>
            <a:off x="2146407" y="1504890"/>
            <a:ext cx="1524301" cy="400110"/>
          </a:xfrm>
          <a:prstGeom prst="rect">
            <a:avLst/>
          </a:prstGeom>
          <a:noFill/>
        </p:spPr>
        <p:txBody>
          <a:bodyPr wrap="none" rtlCol="0">
            <a:spAutoFit/>
          </a:bodyPr>
          <a:lstStyle/>
          <a:p>
            <a:pPr algn="ctr"/>
            <a:r>
              <a:rPr lang="en-US" sz="2000" dirty="0">
                <a:solidFill>
                  <a:srgbClr val="FFFF00"/>
                </a:solidFill>
              </a:rPr>
              <a:t>PROVIDER</a:t>
            </a:r>
          </a:p>
        </p:txBody>
      </p:sp>
      <p:sp>
        <p:nvSpPr>
          <p:cNvPr id="6" name="TextBox 5">
            <a:extLst>
              <a:ext uri="{FF2B5EF4-FFF2-40B4-BE49-F238E27FC236}">
                <a16:creationId xmlns:a16="http://schemas.microsoft.com/office/drawing/2014/main" id="{C14CA966-952F-F909-1096-478C369884E4}"/>
              </a:ext>
            </a:extLst>
          </p:cNvPr>
          <p:cNvSpPr txBox="1"/>
          <p:nvPr/>
        </p:nvSpPr>
        <p:spPr>
          <a:xfrm>
            <a:off x="5867401" y="615530"/>
            <a:ext cx="461665" cy="1746632"/>
          </a:xfrm>
          <a:prstGeom prst="rect">
            <a:avLst/>
          </a:prstGeom>
          <a:noFill/>
        </p:spPr>
        <p:txBody>
          <a:bodyPr vert="vert270" wrap="none" rtlCol="0">
            <a:spAutoFit/>
          </a:bodyPr>
          <a:lstStyle/>
          <a:p>
            <a:pPr algn="ctr"/>
            <a:r>
              <a:rPr lang="en-US" sz="1800" dirty="0">
                <a:solidFill>
                  <a:srgbClr val="FFFF00"/>
                </a:solidFill>
              </a:rPr>
              <a:t>CONSTRAINTS</a:t>
            </a:r>
          </a:p>
        </p:txBody>
      </p:sp>
      <p:grpSp>
        <p:nvGrpSpPr>
          <p:cNvPr id="7" name="Group 6">
            <a:extLst>
              <a:ext uri="{FF2B5EF4-FFF2-40B4-BE49-F238E27FC236}">
                <a16:creationId xmlns:a16="http://schemas.microsoft.com/office/drawing/2014/main" id="{46FE4A81-A163-B56F-0AB9-BBBC275512B1}"/>
              </a:ext>
            </a:extLst>
          </p:cNvPr>
          <p:cNvGrpSpPr/>
          <p:nvPr/>
        </p:nvGrpSpPr>
        <p:grpSpPr>
          <a:xfrm>
            <a:off x="6281112" y="3352800"/>
            <a:ext cx="3083666" cy="1219200"/>
            <a:chOff x="4757112" y="3352800"/>
            <a:chExt cx="3083666" cy="1219200"/>
          </a:xfrm>
        </p:grpSpPr>
        <p:sp>
          <p:nvSpPr>
            <p:cNvPr id="8" name="TextBox 7">
              <a:extLst>
                <a:ext uri="{FF2B5EF4-FFF2-40B4-BE49-F238E27FC236}">
                  <a16:creationId xmlns:a16="http://schemas.microsoft.com/office/drawing/2014/main" id="{C2B8B075-9202-36B6-79F5-6988BC8BEF3A}"/>
                </a:ext>
              </a:extLst>
            </p:cNvPr>
            <p:cNvSpPr txBox="1"/>
            <p:nvPr/>
          </p:nvSpPr>
          <p:spPr>
            <a:xfrm>
              <a:off x="6185006" y="3352800"/>
              <a:ext cx="1655772" cy="461665"/>
            </a:xfrm>
            <a:prstGeom prst="rect">
              <a:avLst/>
            </a:prstGeom>
            <a:noFill/>
          </p:spPr>
          <p:txBody>
            <a:bodyPr wrap="none" rtlCol="0">
              <a:spAutoFit/>
            </a:bodyPr>
            <a:lstStyle/>
            <a:p>
              <a:r>
                <a:rPr lang="en-US" sz="2400" dirty="0">
                  <a:solidFill>
                    <a:schemeClr val="bg1"/>
                  </a:solidFill>
                </a:rPr>
                <a:t>Receiver 2</a:t>
              </a:r>
            </a:p>
          </p:txBody>
        </p:sp>
        <p:sp>
          <p:nvSpPr>
            <p:cNvPr id="9" name="TextBox 8">
              <a:extLst>
                <a:ext uri="{FF2B5EF4-FFF2-40B4-BE49-F238E27FC236}">
                  <a16:creationId xmlns:a16="http://schemas.microsoft.com/office/drawing/2014/main" id="{8E597642-5711-3D9C-6F8E-80BAF0154ABE}"/>
                </a:ext>
              </a:extLst>
            </p:cNvPr>
            <p:cNvSpPr txBox="1"/>
            <p:nvPr/>
          </p:nvSpPr>
          <p:spPr>
            <a:xfrm>
              <a:off x="6185006" y="4110335"/>
              <a:ext cx="1655772" cy="461665"/>
            </a:xfrm>
            <a:prstGeom prst="rect">
              <a:avLst/>
            </a:prstGeom>
            <a:noFill/>
          </p:spPr>
          <p:txBody>
            <a:bodyPr wrap="none" rtlCol="0">
              <a:spAutoFit/>
            </a:bodyPr>
            <a:lstStyle/>
            <a:p>
              <a:r>
                <a:rPr lang="en-US" sz="2400" dirty="0">
                  <a:solidFill>
                    <a:schemeClr val="bg1"/>
                  </a:solidFill>
                </a:rPr>
                <a:t>Receiver 3</a:t>
              </a:r>
            </a:p>
          </p:txBody>
        </p:sp>
        <p:cxnSp>
          <p:nvCxnSpPr>
            <p:cNvPr id="10" name="Elbow Connector 9">
              <a:extLst>
                <a:ext uri="{FF2B5EF4-FFF2-40B4-BE49-F238E27FC236}">
                  <a16:creationId xmlns:a16="http://schemas.microsoft.com/office/drawing/2014/main" id="{C3FE8DE4-FB56-8FB7-B125-4AD3BDB79F2A}"/>
                </a:ext>
              </a:extLst>
            </p:cNvPr>
            <p:cNvCxnSpPr>
              <a:stCxn id="33" idx="6"/>
              <a:endCxn id="8" idx="1"/>
            </p:cNvCxnSpPr>
            <p:nvPr/>
          </p:nvCxnSpPr>
          <p:spPr bwMode="auto">
            <a:xfrm flipV="1">
              <a:off x="4757112" y="3583633"/>
              <a:ext cx="1427894" cy="380999"/>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Elbow Connector 10">
              <a:extLst>
                <a:ext uri="{FF2B5EF4-FFF2-40B4-BE49-F238E27FC236}">
                  <a16:creationId xmlns:a16="http://schemas.microsoft.com/office/drawing/2014/main" id="{E29CB61F-FAC5-885C-CCAF-D65363FF497E}"/>
                </a:ext>
              </a:extLst>
            </p:cNvPr>
            <p:cNvCxnSpPr>
              <a:stCxn id="33" idx="6"/>
              <a:endCxn id="9" idx="1"/>
            </p:cNvCxnSpPr>
            <p:nvPr/>
          </p:nvCxnSpPr>
          <p:spPr bwMode="auto">
            <a:xfrm>
              <a:off x="4757112" y="3964632"/>
              <a:ext cx="1427894" cy="376536"/>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2" name="TextBox 11">
            <a:extLst>
              <a:ext uri="{FF2B5EF4-FFF2-40B4-BE49-F238E27FC236}">
                <a16:creationId xmlns:a16="http://schemas.microsoft.com/office/drawing/2014/main" id="{324AF606-0F60-7573-C77F-C3EBB07B644D}"/>
              </a:ext>
            </a:extLst>
          </p:cNvPr>
          <p:cNvSpPr txBox="1"/>
          <p:nvPr/>
        </p:nvSpPr>
        <p:spPr>
          <a:xfrm>
            <a:off x="2146406" y="2589685"/>
            <a:ext cx="1587394" cy="461665"/>
          </a:xfrm>
          <a:prstGeom prst="rect">
            <a:avLst/>
          </a:prstGeom>
          <a:noFill/>
        </p:spPr>
        <p:txBody>
          <a:bodyPr wrap="none" rtlCol="0">
            <a:spAutoFit/>
          </a:bodyPr>
          <a:lstStyle/>
          <a:p>
            <a:r>
              <a:rPr lang="en-US" sz="2400" dirty="0">
                <a:solidFill>
                  <a:schemeClr val="bg1"/>
                </a:solidFill>
              </a:rPr>
              <a:t>Provider 1</a:t>
            </a:r>
          </a:p>
        </p:txBody>
      </p:sp>
      <p:grpSp>
        <p:nvGrpSpPr>
          <p:cNvPr id="13" name="Group 12">
            <a:extLst>
              <a:ext uri="{FF2B5EF4-FFF2-40B4-BE49-F238E27FC236}">
                <a16:creationId xmlns:a16="http://schemas.microsoft.com/office/drawing/2014/main" id="{3FB40F49-166F-2AB3-57BC-16B3F01A6858}"/>
              </a:ext>
            </a:extLst>
          </p:cNvPr>
          <p:cNvGrpSpPr/>
          <p:nvPr/>
        </p:nvGrpSpPr>
        <p:grpSpPr>
          <a:xfrm>
            <a:off x="6281112" y="2589685"/>
            <a:ext cx="3083666" cy="461665"/>
            <a:chOff x="4757112" y="2589684"/>
            <a:chExt cx="3083666" cy="461665"/>
          </a:xfrm>
        </p:grpSpPr>
        <p:sp>
          <p:nvSpPr>
            <p:cNvPr id="14" name="TextBox 13">
              <a:extLst>
                <a:ext uri="{FF2B5EF4-FFF2-40B4-BE49-F238E27FC236}">
                  <a16:creationId xmlns:a16="http://schemas.microsoft.com/office/drawing/2014/main" id="{E7D938B8-46EB-F7D2-8BD7-BC1BBF2FA4C0}"/>
                </a:ext>
              </a:extLst>
            </p:cNvPr>
            <p:cNvSpPr txBox="1"/>
            <p:nvPr/>
          </p:nvSpPr>
          <p:spPr>
            <a:xfrm>
              <a:off x="6185006" y="2589684"/>
              <a:ext cx="1655772" cy="461665"/>
            </a:xfrm>
            <a:prstGeom prst="rect">
              <a:avLst/>
            </a:prstGeom>
            <a:noFill/>
          </p:spPr>
          <p:txBody>
            <a:bodyPr wrap="none" rtlCol="0">
              <a:spAutoFit/>
            </a:bodyPr>
            <a:lstStyle/>
            <a:p>
              <a:r>
                <a:rPr lang="en-US" sz="2400" dirty="0">
                  <a:solidFill>
                    <a:schemeClr val="bg1"/>
                  </a:solidFill>
                </a:rPr>
                <a:t>Receiver 1</a:t>
              </a:r>
            </a:p>
          </p:txBody>
        </p:sp>
        <p:cxnSp>
          <p:nvCxnSpPr>
            <p:cNvPr id="15" name="Elbow Connector 14">
              <a:extLst>
                <a:ext uri="{FF2B5EF4-FFF2-40B4-BE49-F238E27FC236}">
                  <a16:creationId xmlns:a16="http://schemas.microsoft.com/office/drawing/2014/main" id="{FE090F2B-92C6-A1D9-EA56-CA955678FD98}"/>
                </a:ext>
              </a:extLst>
            </p:cNvPr>
            <p:cNvCxnSpPr>
              <a:stCxn id="30" idx="6"/>
              <a:endCxn id="14" idx="1"/>
            </p:cNvCxnSpPr>
            <p:nvPr/>
          </p:nvCxnSpPr>
          <p:spPr bwMode="auto">
            <a:xfrm>
              <a:off x="4757112" y="2820516"/>
              <a:ext cx="1427894"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16" name="Straight Connector 15">
            <a:extLst>
              <a:ext uri="{FF2B5EF4-FFF2-40B4-BE49-F238E27FC236}">
                <a16:creationId xmlns:a16="http://schemas.microsoft.com/office/drawing/2014/main" id="{D7A5DD38-FE59-5BD0-D7E9-958FBCA581AB}"/>
              </a:ext>
            </a:extLst>
          </p:cNvPr>
          <p:cNvCxnSpPr/>
          <p:nvPr/>
        </p:nvCxnSpPr>
        <p:spPr bwMode="auto">
          <a:xfrm>
            <a:off x="6098232" y="2514600"/>
            <a:ext cx="0" cy="3657600"/>
          </a:xfrm>
          <a:prstGeom prst="line">
            <a:avLst/>
          </a:prstGeom>
          <a:solidFill>
            <a:schemeClr val="accent1"/>
          </a:solidFill>
          <a:ln w="38100" cap="flat" cmpd="sng" algn="ctr">
            <a:solidFill>
              <a:srgbClr val="FFFF00"/>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a16="http://schemas.microsoft.com/office/drawing/2014/main" id="{96F040F4-5F09-23BF-9E7B-6B13BDEECBBE}"/>
              </a:ext>
            </a:extLst>
          </p:cNvPr>
          <p:cNvSpPr txBox="1"/>
          <p:nvPr/>
        </p:nvSpPr>
        <p:spPr>
          <a:xfrm>
            <a:off x="1752600" y="2145268"/>
            <a:ext cx="1378052" cy="369332"/>
          </a:xfrm>
          <a:prstGeom prst="rect">
            <a:avLst/>
          </a:prstGeom>
          <a:noFill/>
        </p:spPr>
        <p:txBody>
          <a:bodyPr wrap="none" rtlCol="0">
            <a:spAutoFit/>
          </a:bodyPr>
          <a:lstStyle/>
          <a:p>
            <a:r>
              <a:rPr lang="en-US" sz="1800" dirty="0">
                <a:solidFill>
                  <a:schemeClr val="bg1"/>
                </a:solidFill>
              </a:rPr>
              <a:t>One to One</a:t>
            </a:r>
          </a:p>
        </p:txBody>
      </p:sp>
      <p:grpSp>
        <p:nvGrpSpPr>
          <p:cNvPr id="18" name="Group 17">
            <a:extLst>
              <a:ext uri="{FF2B5EF4-FFF2-40B4-BE49-F238E27FC236}">
                <a16:creationId xmlns:a16="http://schemas.microsoft.com/office/drawing/2014/main" id="{EE6E9F71-7CFE-4D1A-654E-C4148B082D8A}"/>
              </a:ext>
            </a:extLst>
          </p:cNvPr>
          <p:cNvGrpSpPr/>
          <p:nvPr/>
        </p:nvGrpSpPr>
        <p:grpSpPr>
          <a:xfrm>
            <a:off x="1752600" y="3364469"/>
            <a:ext cx="1981200" cy="830997"/>
            <a:chOff x="228600" y="3364468"/>
            <a:chExt cx="1981200" cy="830997"/>
          </a:xfrm>
        </p:grpSpPr>
        <p:sp>
          <p:nvSpPr>
            <p:cNvPr id="19" name="TextBox 18">
              <a:extLst>
                <a:ext uri="{FF2B5EF4-FFF2-40B4-BE49-F238E27FC236}">
                  <a16:creationId xmlns:a16="http://schemas.microsoft.com/office/drawing/2014/main" id="{42B3A330-150A-9DB5-8022-593F5D5987C0}"/>
                </a:ext>
              </a:extLst>
            </p:cNvPr>
            <p:cNvSpPr txBox="1"/>
            <p:nvPr/>
          </p:nvSpPr>
          <p:spPr>
            <a:xfrm>
              <a:off x="622406" y="3733800"/>
              <a:ext cx="1587394" cy="461665"/>
            </a:xfrm>
            <a:prstGeom prst="rect">
              <a:avLst/>
            </a:prstGeom>
            <a:noFill/>
          </p:spPr>
          <p:txBody>
            <a:bodyPr wrap="none" rtlCol="0">
              <a:spAutoFit/>
            </a:bodyPr>
            <a:lstStyle/>
            <a:p>
              <a:r>
                <a:rPr lang="en-US" sz="2400" dirty="0">
                  <a:solidFill>
                    <a:schemeClr val="bg1"/>
                  </a:solidFill>
                </a:rPr>
                <a:t>Provider 2</a:t>
              </a:r>
            </a:p>
          </p:txBody>
        </p:sp>
        <p:sp>
          <p:nvSpPr>
            <p:cNvPr id="20" name="TextBox 19">
              <a:extLst>
                <a:ext uri="{FF2B5EF4-FFF2-40B4-BE49-F238E27FC236}">
                  <a16:creationId xmlns:a16="http://schemas.microsoft.com/office/drawing/2014/main" id="{64F7FF42-2A6A-5DB4-1183-2CF6328FC1D1}"/>
                </a:ext>
              </a:extLst>
            </p:cNvPr>
            <p:cNvSpPr txBox="1"/>
            <p:nvPr/>
          </p:nvSpPr>
          <p:spPr>
            <a:xfrm>
              <a:off x="228600" y="3364468"/>
              <a:ext cx="1506204" cy="369332"/>
            </a:xfrm>
            <a:prstGeom prst="rect">
              <a:avLst/>
            </a:prstGeom>
            <a:noFill/>
          </p:spPr>
          <p:txBody>
            <a:bodyPr wrap="none" rtlCol="0">
              <a:spAutoFit/>
            </a:bodyPr>
            <a:lstStyle/>
            <a:p>
              <a:r>
                <a:rPr lang="en-US" sz="1800" dirty="0">
                  <a:solidFill>
                    <a:schemeClr val="bg1"/>
                  </a:solidFill>
                </a:rPr>
                <a:t>One to Many</a:t>
              </a:r>
            </a:p>
          </p:txBody>
        </p:sp>
      </p:grpSp>
      <p:grpSp>
        <p:nvGrpSpPr>
          <p:cNvPr id="21" name="Group 20">
            <a:extLst>
              <a:ext uri="{FF2B5EF4-FFF2-40B4-BE49-F238E27FC236}">
                <a16:creationId xmlns:a16="http://schemas.microsoft.com/office/drawing/2014/main" id="{D48B54C1-E3A6-AD25-4C1A-6560A29D98AA}"/>
              </a:ext>
            </a:extLst>
          </p:cNvPr>
          <p:cNvGrpSpPr/>
          <p:nvPr/>
        </p:nvGrpSpPr>
        <p:grpSpPr>
          <a:xfrm>
            <a:off x="1752600" y="4431268"/>
            <a:ext cx="1981200" cy="1512332"/>
            <a:chOff x="228600" y="4431268"/>
            <a:chExt cx="1981200" cy="1512332"/>
          </a:xfrm>
        </p:grpSpPr>
        <p:sp>
          <p:nvSpPr>
            <p:cNvPr id="22" name="TextBox 21">
              <a:extLst>
                <a:ext uri="{FF2B5EF4-FFF2-40B4-BE49-F238E27FC236}">
                  <a16:creationId xmlns:a16="http://schemas.microsoft.com/office/drawing/2014/main" id="{8F26FD86-C04E-4D6F-C676-3D04C2BC25DA}"/>
                </a:ext>
              </a:extLst>
            </p:cNvPr>
            <p:cNvSpPr txBox="1"/>
            <p:nvPr/>
          </p:nvSpPr>
          <p:spPr>
            <a:xfrm>
              <a:off x="622406" y="4874567"/>
              <a:ext cx="1587394" cy="461665"/>
            </a:xfrm>
            <a:prstGeom prst="rect">
              <a:avLst/>
            </a:prstGeom>
            <a:noFill/>
          </p:spPr>
          <p:txBody>
            <a:bodyPr wrap="none" rtlCol="0">
              <a:spAutoFit/>
            </a:bodyPr>
            <a:lstStyle/>
            <a:p>
              <a:r>
                <a:rPr lang="en-US" sz="2400" dirty="0">
                  <a:solidFill>
                    <a:schemeClr val="bg1"/>
                  </a:solidFill>
                </a:rPr>
                <a:t>Provider 3</a:t>
              </a:r>
            </a:p>
          </p:txBody>
        </p:sp>
        <p:sp>
          <p:nvSpPr>
            <p:cNvPr id="23" name="TextBox 22">
              <a:extLst>
                <a:ext uri="{FF2B5EF4-FFF2-40B4-BE49-F238E27FC236}">
                  <a16:creationId xmlns:a16="http://schemas.microsoft.com/office/drawing/2014/main" id="{B39C9769-F136-511E-0AA4-E3B10EAA427D}"/>
                </a:ext>
              </a:extLst>
            </p:cNvPr>
            <p:cNvSpPr txBox="1"/>
            <p:nvPr/>
          </p:nvSpPr>
          <p:spPr>
            <a:xfrm>
              <a:off x="622406" y="5481935"/>
              <a:ext cx="1587394" cy="461665"/>
            </a:xfrm>
            <a:prstGeom prst="rect">
              <a:avLst/>
            </a:prstGeom>
            <a:noFill/>
          </p:spPr>
          <p:txBody>
            <a:bodyPr wrap="none" rtlCol="0">
              <a:spAutoFit/>
            </a:bodyPr>
            <a:lstStyle/>
            <a:p>
              <a:r>
                <a:rPr lang="en-US" sz="2400" dirty="0">
                  <a:solidFill>
                    <a:schemeClr val="bg1"/>
                  </a:solidFill>
                </a:rPr>
                <a:t>Provider 4</a:t>
              </a:r>
            </a:p>
          </p:txBody>
        </p:sp>
        <p:sp>
          <p:nvSpPr>
            <p:cNvPr id="24" name="TextBox 23">
              <a:extLst>
                <a:ext uri="{FF2B5EF4-FFF2-40B4-BE49-F238E27FC236}">
                  <a16:creationId xmlns:a16="http://schemas.microsoft.com/office/drawing/2014/main" id="{EF8A3E52-A585-7004-69E1-A8493B9ED000}"/>
                </a:ext>
              </a:extLst>
            </p:cNvPr>
            <p:cNvSpPr txBox="1"/>
            <p:nvPr/>
          </p:nvSpPr>
          <p:spPr>
            <a:xfrm>
              <a:off x="228600" y="4431268"/>
              <a:ext cx="1506204" cy="369332"/>
            </a:xfrm>
            <a:prstGeom prst="rect">
              <a:avLst/>
            </a:prstGeom>
            <a:noFill/>
          </p:spPr>
          <p:txBody>
            <a:bodyPr wrap="none" rtlCol="0">
              <a:spAutoFit/>
            </a:bodyPr>
            <a:lstStyle/>
            <a:p>
              <a:r>
                <a:rPr lang="en-US" sz="1800" dirty="0">
                  <a:solidFill>
                    <a:schemeClr val="bg1"/>
                  </a:solidFill>
                </a:rPr>
                <a:t>Many to One</a:t>
              </a:r>
            </a:p>
          </p:txBody>
        </p:sp>
      </p:grpSp>
      <p:grpSp>
        <p:nvGrpSpPr>
          <p:cNvPr id="25" name="Group 24">
            <a:extLst>
              <a:ext uri="{FF2B5EF4-FFF2-40B4-BE49-F238E27FC236}">
                <a16:creationId xmlns:a16="http://schemas.microsoft.com/office/drawing/2014/main" id="{8D19F12F-CCF8-FC36-ABF9-0C3A9384ADE3}"/>
              </a:ext>
            </a:extLst>
          </p:cNvPr>
          <p:cNvGrpSpPr/>
          <p:nvPr/>
        </p:nvGrpSpPr>
        <p:grpSpPr>
          <a:xfrm>
            <a:off x="3733800" y="5105400"/>
            <a:ext cx="2547312" cy="607368"/>
            <a:chOff x="2209800" y="5105400"/>
            <a:chExt cx="2547312" cy="607368"/>
          </a:xfrm>
        </p:grpSpPr>
        <p:cxnSp>
          <p:nvCxnSpPr>
            <p:cNvPr id="26" name="Elbow Connector 25">
              <a:extLst>
                <a:ext uri="{FF2B5EF4-FFF2-40B4-BE49-F238E27FC236}">
                  <a16:creationId xmlns:a16="http://schemas.microsoft.com/office/drawing/2014/main" id="{6B451D7F-CF21-77CB-5334-B2B623343236}"/>
                </a:ext>
              </a:extLst>
            </p:cNvPr>
            <p:cNvCxnSpPr>
              <a:stCxn id="22" idx="3"/>
              <a:endCxn id="28" idx="2"/>
            </p:cNvCxnSpPr>
            <p:nvPr/>
          </p:nvCxnSpPr>
          <p:spPr bwMode="auto">
            <a:xfrm>
              <a:off x="2209800" y="5105400"/>
              <a:ext cx="2181552" cy="307032"/>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Elbow Connector 26">
              <a:extLst>
                <a:ext uri="{FF2B5EF4-FFF2-40B4-BE49-F238E27FC236}">
                  <a16:creationId xmlns:a16="http://schemas.microsoft.com/office/drawing/2014/main" id="{9507345B-61CC-B687-A4F5-CA45B93A1E10}"/>
                </a:ext>
              </a:extLst>
            </p:cNvPr>
            <p:cNvCxnSpPr>
              <a:stCxn id="23" idx="3"/>
              <a:endCxn id="28" idx="2"/>
            </p:cNvCxnSpPr>
            <p:nvPr/>
          </p:nvCxnSpPr>
          <p:spPr bwMode="auto">
            <a:xfrm flipV="1">
              <a:off x="2209800" y="5412432"/>
              <a:ext cx="2181552" cy="300336"/>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Oval 27">
              <a:extLst>
                <a:ext uri="{FF2B5EF4-FFF2-40B4-BE49-F238E27FC236}">
                  <a16:creationId xmlns:a16="http://schemas.microsoft.com/office/drawing/2014/main" id="{DBA8EC38-3F27-4757-947D-127B85E8A0F5}"/>
                </a:ext>
              </a:extLst>
            </p:cNvPr>
            <p:cNvSpPr/>
            <p:nvPr/>
          </p:nvSpPr>
          <p:spPr bwMode="auto">
            <a:xfrm>
              <a:off x="4391352" y="5229552"/>
              <a:ext cx="365760" cy="36576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8C2BB0E3-2ECC-34FE-D512-5265A6C79B44}"/>
              </a:ext>
            </a:extLst>
          </p:cNvPr>
          <p:cNvGrpSpPr/>
          <p:nvPr/>
        </p:nvGrpSpPr>
        <p:grpSpPr>
          <a:xfrm>
            <a:off x="3733800" y="2637636"/>
            <a:ext cx="2547312" cy="365760"/>
            <a:chOff x="2209800" y="2637636"/>
            <a:chExt cx="2547312" cy="365760"/>
          </a:xfrm>
        </p:grpSpPr>
        <p:sp>
          <p:nvSpPr>
            <p:cNvPr id="30" name="Oval 29">
              <a:extLst>
                <a:ext uri="{FF2B5EF4-FFF2-40B4-BE49-F238E27FC236}">
                  <a16:creationId xmlns:a16="http://schemas.microsoft.com/office/drawing/2014/main" id="{CC4E00D0-9527-9BD2-9337-4BC7C389D60F}"/>
                </a:ext>
              </a:extLst>
            </p:cNvPr>
            <p:cNvSpPr/>
            <p:nvPr/>
          </p:nvSpPr>
          <p:spPr bwMode="auto">
            <a:xfrm>
              <a:off x="4391352" y="2637636"/>
              <a:ext cx="365760" cy="36576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31" name="Elbow Connector 30">
              <a:extLst>
                <a:ext uri="{FF2B5EF4-FFF2-40B4-BE49-F238E27FC236}">
                  <a16:creationId xmlns:a16="http://schemas.microsoft.com/office/drawing/2014/main" id="{A66054ED-DA3C-6E39-C727-E65A7C717283}"/>
                </a:ext>
              </a:extLst>
            </p:cNvPr>
            <p:cNvCxnSpPr>
              <a:stCxn id="12" idx="3"/>
              <a:endCxn id="30" idx="2"/>
            </p:cNvCxnSpPr>
            <p:nvPr/>
          </p:nvCxnSpPr>
          <p:spPr bwMode="auto">
            <a:xfrm flipV="1">
              <a:off x="2209800" y="2820516"/>
              <a:ext cx="2181552"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a:extLst>
              <a:ext uri="{FF2B5EF4-FFF2-40B4-BE49-F238E27FC236}">
                <a16:creationId xmlns:a16="http://schemas.microsoft.com/office/drawing/2014/main" id="{EF2EFEA4-711F-9301-EA06-78D80E380132}"/>
              </a:ext>
            </a:extLst>
          </p:cNvPr>
          <p:cNvGrpSpPr/>
          <p:nvPr/>
        </p:nvGrpSpPr>
        <p:grpSpPr>
          <a:xfrm>
            <a:off x="3733800" y="3781752"/>
            <a:ext cx="2547312" cy="365760"/>
            <a:chOff x="2209800" y="3781752"/>
            <a:chExt cx="2547312" cy="365760"/>
          </a:xfrm>
        </p:grpSpPr>
        <p:sp>
          <p:nvSpPr>
            <p:cNvPr id="33" name="Oval 32">
              <a:extLst>
                <a:ext uri="{FF2B5EF4-FFF2-40B4-BE49-F238E27FC236}">
                  <a16:creationId xmlns:a16="http://schemas.microsoft.com/office/drawing/2014/main" id="{818F12CC-9AD9-26BD-430B-3283B6613933}"/>
                </a:ext>
              </a:extLst>
            </p:cNvPr>
            <p:cNvSpPr/>
            <p:nvPr/>
          </p:nvSpPr>
          <p:spPr bwMode="auto">
            <a:xfrm>
              <a:off x="4391352" y="3781752"/>
              <a:ext cx="365760" cy="36576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34" name="Elbow Connector 33">
              <a:extLst>
                <a:ext uri="{FF2B5EF4-FFF2-40B4-BE49-F238E27FC236}">
                  <a16:creationId xmlns:a16="http://schemas.microsoft.com/office/drawing/2014/main" id="{A76B5BBD-FD51-D857-3F51-6E36BB97F516}"/>
                </a:ext>
              </a:extLst>
            </p:cNvPr>
            <p:cNvCxnSpPr/>
            <p:nvPr/>
          </p:nvCxnSpPr>
          <p:spPr bwMode="auto">
            <a:xfrm flipV="1">
              <a:off x="2209800" y="3964632"/>
              <a:ext cx="2181552"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a:extLst>
              <a:ext uri="{FF2B5EF4-FFF2-40B4-BE49-F238E27FC236}">
                <a16:creationId xmlns:a16="http://schemas.microsoft.com/office/drawing/2014/main" id="{E3BDAEB5-5BE4-7F28-2AFD-A9E89390E370}"/>
              </a:ext>
            </a:extLst>
          </p:cNvPr>
          <p:cNvGrpSpPr/>
          <p:nvPr/>
        </p:nvGrpSpPr>
        <p:grpSpPr>
          <a:xfrm>
            <a:off x="6281112" y="5181601"/>
            <a:ext cx="3083666" cy="461665"/>
            <a:chOff x="4757112" y="5181600"/>
            <a:chExt cx="3083666" cy="461665"/>
          </a:xfrm>
        </p:grpSpPr>
        <p:sp>
          <p:nvSpPr>
            <p:cNvPr id="36" name="TextBox 35">
              <a:extLst>
                <a:ext uri="{FF2B5EF4-FFF2-40B4-BE49-F238E27FC236}">
                  <a16:creationId xmlns:a16="http://schemas.microsoft.com/office/drawing/2014/main" id="{072AF925-EC86-85A1-C00F-EB3FA2D98203}"/>
                </a:ext>
              </a:extLst>
            </p:cNvPr>
            <p:cNvSpPr txBox="1"/>
            <p:nvPr/>
          </p:nvSpPr>
          <p:spPr>
            <a:xfrm>
              <a:off x="6185006" y="5181600"/>
              <a:ext cx="1655772" cy="461665"/>
            </a:xfrm>
            <a:prstGeom prst="rect">
              <a:avLst/>
            </a:prstGeom>
            <a:noFill/>
          </p:spPr>
          <p:txBody>
            <a:bodyPr wrap="none" rtlCol="0">
              <a:spAutoFit/>
            </a:bodyPr>
            <a:lstStyle/>
            <a:p>
              <a:r>
                <a:rPr lang="en-US" sz="2400" dirty="0">
                  <a:solidFill>
                    <a:schemeClr val="bg1"/>
                  </a:solidFill>
                </a:rPr>
                <a:t>Receiver 4</a:t>
              </a:r>
            </a:p>
          </p:txBody>
        </p:sp>
        <p:cxnSp>
          <p:nvCxnSpPr>
            <p:cNvPr id="37" name="Elbow Connector 36">
              <a:extLst>
                <a:ext uri="{FF2B5EF4-FFF2-40B4-BE49-F238E27FC236}">
                  <a16:creationId xmlns:a16="http://schemas.microsoft.com/office/drawing/2014/main" id="{D6D73BDB-8766-8198-EB65-A3FBEE2E7F96}"/>
                </a:ext>
              </a:extLst>
            </p:cNvPr>
            <p:cNvCxnSpPr>
              <a:stCxn id="28" idx="6"/>
              <a:endCxn id="36" idx="1"/>
            </p:cNvCxnSpPr>
            <p:nvPr/>
          </p:nvCxnSpPr>
          <p:spPr bwMode="auto">
            <a:xfrm>
              <a:off x="4757112" y="5412432"/>
              <a:ext cx="1427894"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6851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100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200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100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1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1000"/>
                                  </p:stCondLst>
                                  <p:childTnLst>
                                    <p:set>
                                      <p:cBhvr>
                                        <p:cTn id="34" dur="1" fill="hold">
                                          <p:stCondLst>
                                            <p:cond delay="0"/>
                                          </p:stCondLst>
                                        </p:cTn>
                                        <p:tgtEl>
                                          <p:spTgt spid="25"/>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100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3143-1666-091C-57DC-647C5874B9B9}"/>
              </a:ext>
            </a:extLst>
          </p:cNvPr>
          <p:cNvSpPr>
            <a:spLocks noGrp="1"/>
          </p:cNvSpPr>
          <p:nvPr>
            <p:ph type="title"/>
          </p:nvPr>
        </p:nvSpPr>
        <p:spPr/>
        <p:txBody>
          <a:bodyPr/>
          <a:lstStyle/>
          <a:p>
            <a:r>
              <a:rPr lang="en-US" dirty="0"/>
              <a:t>MVR Package Providers and Receivers</a:t>
            </a:r>
          </a:p>
        </p:txBody>
      </p:sp>
      <p:sp>
        <p:nvSpPr>
          <p:cNvPr id="3" name="Content Placeholder 2">
            <a:extLst>
              <a:ext uri="{FF2B5EF4-FFF2-40B4-BE49-F238E27FC236}">
                <a16:creationId xmlns:a16="http://schemas.microsoft.com/office/drawing/2014/main" id="{F449E89E-BF91-756C-1445-590EC9DA44C9}"/>
              </a:ext>
            </a:extLst>
          </p:cNvPr>
          <p:cNvSpPr>
            <a:spLocks noGrp="1"/>
          </p:cNvSpPr>
          <p:nvPr>
            <p:ph idx="1"/>
          </p:nvPr>
        </p:nvSpPr>
        <p:spPr/>
        <p:txBody>
          <a:bodyPr/>
          <a:lstStyle/>
          <a:p>
            <a:r>
              <a:rPr lang="en-US" dirty="0"/>
              <a:t>Provider</a:t>
            </a:r>
          </a:p>
          <a:p>
            <a:pPr lvl="1"/>
            <a:r>
              <a:rPr lang="en-US" dirty="0"/>
              <a:t>Drain package</a:t>
            </a:r>
          </a:p>
          <a:p>
            <a:pPr lvl="1"/>
            <a:r>
              <a:rPr lang="en-US" dirty="0"/>
              <a:t>General-head boundary package</a:t>
            </a:r>
          </a:p>
          <a:p>
            <a:pPr lvl="1"/>
            <a:r>
              <a:rPr lang="en-US" dirty="0"/>
              <a:t>River package</a:t>
            </a:r>
          </a:p>
          <a:p>
            <a:pPr lvl="1"/>
            <a:r>
              <a:rPr lang="en-US" dirty="0"/>
              <a:t>Well package</a:t>
            </a:r>
          </a:p>
          <a:p>
            <a:r>
              <a:rPr lang="en-US" dirty="0"/>
              <a:t>Provider and Receiver</a:t>
            </a:r>
          </a:p>
          <a:p>
            <a:pPr lvl="1"/>
            <a:r>
              <a:rPr lang="en-US" dirty="0"/>
              <a:t>Lake package</a:t>
            </a:r>
          </a:p>
          <a:p>
            <a:pPr lvl="1"/>
            <a:r>
              <a:rPr lang="en-US" dirty="0"/>
              <a:t>Multi-aquifer well package</a:t>
            </a:r>
          </a:p>
          <a:p>
            <a:pPr lvl="1"/>
            <a:r>
              <a:rPr lang="en-US" dirty="0"/>
              <a:t>Streamflow routing package</a:t>
            </a:r>
          </a:p>
          <a:p>
            <a:pPr lvl="1"/>
            <a:r>
              <a:rPr lang="en-US" dirty="0"/>
              <a:t>Unsaturated zone package</a:t>
            </a:r>
          </a:p>
          <a:p>
            <a:endParaRPr lang="en-US" dirty="0"/>
          </a:p>
          <a:p>
            <a:endParaRPr lang="en-US" dirty="0"/>
          </a:p>
        </p:txBody>
      </p:sp>
      <p:sp>
        <p:nvSpPr>
          <p:cNvPr id="5" name="TextBox 4">
            <a:extLst>
              <a:ext uri="{FF2B5EF4-FFF2-40B4-BE49-F238E27FC236}">
                <a16:creationId xmlns:a16="http://schemas.microsoft.com/office/drawing/2014/main" id="{52549DB4-D21F-91BF-80EA-48E85EC12EA0}"/>
              </a:ext>
            </a:extLst>
          </p:cNvPr>
          <p:cNvSpPr txBox="1"/>
          <p:nvPr/>
        </p:nvSpPr>
        <p:spPr>
          <a:xfrm>
            <a:off x="6477000" y="2971800"/>
            <a:ext cx="5334000" cy="1569660"/>
          </a:xfrm>
          <a:prstGeom prst="rect">
            <a:avLst/>
          </a:prstGeom>
          <a:noFill/>
        </p:spPr>
        <p:txBody>
          <a:bodyPr wrap="square">
            <a:spAutoFit/>
          </a:bodyPr>
          <a:lstStyle/>
          <a:p>
            <a:pPr marL="447675" lvl="2" indent="0">
              <a:spcBef>
                <a:spcPts val="1824"/>
              </a:spcBef>
              <a:buNone/>
            </a:pPr>
            <a:r>
              <a:rPr lang="en-US" sz="2400" dirty="0">
                <a:solidFill>
                  <a:srgbClr val="FFFF00"/>
                </a:solidFill>
              </a:rPr>
              <a:t>Available water for mover is reduced by multiple receivers with the same provider in order listed in Mover package</a:t>
            </a:r>
          </a:p>
        </p:txBody>
      </p:sp>
    </p:spTree>
    <p:extLst>
      <p:ext uri="{BB962C8B-B14F-4D97-AF65-F5344CB8AC3E}">
        <p14:creationId xmlns:p14="http://schemas.microsoft.com/office/powerpoint/2010/main" val="403556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AA70-306E-4E7B-5892-6F99A6CF7759}"/>
              </a:ext>
            </a:extLst>
          </p:cNvPr>
          <p:cNvSpPr>
            <a:spLocks noGrp="1"/>
          </p:cNvSpPr>
          <p:nvPr>
            <p:ph type="title"/>
          </p:nvPr>
        </p:nvSpPr>
        <p:spPr/>
        <p:txBody>
          <a:bodyPr/>
          <a:lstStyle/>
          <a:p>
            <a:r>
              <a:rPr lang="en-US" dirty="0"/>
              <a:t>MVR Package Constraints</a:t>
            </a:r>
          </a:p>
        </p:txBody>
      </p:sp>
      <p:sp>
        <p:nvSpPr>
          <p:cNvPr id="3" name="Content Placeholder 2">
            <a:extLst>
              <a:ext uri="{FF2B5EF4-FFF2-40B4-BE49-F238E27FC236}">
                <a16:creationId xmlns:a16="http://schemas.microsoft.com/office/drawing/2014/main" id="{0038814B-CC53-20A3-1EB8-230F9087B7CF}"/>
              </a:ext>
            </a:extLst>
          </p:cNvPr>
          <p:cNvSpPr>
            <a:spLocks noGrp="1"/>
          </p:cNvSpPr>
          <p:nvPr>
            <p:ph idx="1"/>
          </p:nvPr>
        </p:nvSpPr>
        <p:spPr/>
        <p:txBody>
          <a:bodyPr/>
          <a:lstStyle/>
          <a:p>
            <a:r>
              <a:rPr lang="en-US" dirty="0"/>
              <a:t>Fraction</a:t>
            </a:r>
          </a:p>
          <a:p>
            <a:pPr lvl="1"/>
            <a:r>
              <a:rPr lang="en-US" dirty="0"/>
              <a:t>Discharge x fraction is sent to the receiver</a:t>
            </a:r>
          </a:p>
          <a:p>
            <a:r>
              <a:rPr lang="en-US" dirty="0"/>
              <a:t>Excess</a:t>
            </a:r>
          </a:p>
          <a:p>
            <a:pPr lvl="1"/>
            <a:r>
              <a:rPr lang="en-US" dirty="0"/>
              <a:t>Any water that exceeds the user-specified rate is provided to the receiver. No water is provided to the receiver if the available water is less than the user-specified value. (Flood control)</a:t>
            </a:r>
          </a:p>
          <a:p>
            <a:endParaRPr lang="en-US" dirty="0"/>
          </a:p>
          <a:p>
            <a:endParaRPr lang="en-US" dirty="0"/>
          </a:p>
        </p:txBody>
      </p:sp>
    </p:spTree>
    <p:extLst>
      <p:ext uri="{BB962C8B-B14F-4D97-AF65-F5344CB8AC3E}">
        <p14:creationId xmlns:p14="http://schemas.microsoft.com/office/powerpoint/2010/main" val="203326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AA70-306E-4E7B-5892-6F99A6CF7759}"/>
              </a:ext>
            </a:extLst>
          </p:cNvPr>
          <p:cNvSpPr>
            <a:spLocks noGrp="1"/>
          </p:cNvSpPr>
          <p:nvPr>
            <p:ph type="title"/>
          </p:nvPr>
        </p:nvSpPr>
        <p:spPr/>
        <p:txBody>
          <a:bodyPr/>
          <a:lstStyle/>
          <a:p>
            <a:r>
              <a:rPr lang="en-US" dirty="0"/>
              <a:t>MVR Package Constraints</a:t>
            </a:r>
          </a:p>
        </p:txBody>
      </p:sp>
      <p:sp>
        <p:nvSpPr>
          <p:cNvPr id="3" name="Content Placeholder 2">
            <a:extLst>
              <a:ext uri="{FF2B5EF4-FFF2-40B4-BE49-F238E27FC236}">
                <a16:creationId xmlns:a16="http://schemas.microsoft.com/office/drawing/2014/main" id="{0038814B-CC53-20A3-1EB8-230F9087B7CF}"/>
              </a:ext>
            </a:extLst>
          </p:cNvPr>
          <p:cNvSpPr>
            <a:spLocks noGrp="1"/>
          </p:cNvSpPr>
          <p:nvPr>
            <p:ph idx="1"/>
          </p:nvPr>
        </p:nvSpPr>
        <p:spPr/>
        <p:txBody>
          <a:bodyPr/>
          <a:lstStyle/>
          <a:p>
            <a:r>
              <a:rPr lang="en-US" dirty="0"/>
              <a:t>Threshold</a:t>
            </a:r>
          </a:p>
          <a:p>
            <a:pPr lvl="1"/>
            <a:r>
              <a:rPr lang="en-US" dirty="0"/>
              <a:t>No flow is provided to the receiver until the available water exceeds the user-specified rate. Once the available water exceeds the user-specified rate, then the user-specified rate is provided to the receiver. (Priority)</a:t>
            </a:r>
          </a:p>
          <a:p>
            <a:r>
              <a:rPr lang="en-US" dirty="0"/>
              <a:t>Up To</a:t>
            </a:r>
          </a:p>
          <a:p>
            <a:pPr lvl="1"/>
            <a:r>
              <a:rPr lang="en-US" dirty="0"/>
              <a:t>All of the available water will be taken from the provider up to the user-specified rate. Once user-specified rate is exceeded, the receiver will continue to get the user-specified rate. </a:t>
            </a:r>
          </a:p>
          <a:p>
            <a:endParaRPr lang="en-US" dirty="0"/>
          </a:p>
          <a:p>
            <a:endParaRPr lang="en-US" dirty="0"/>
          </a:p>
        </p:txBody>
      </p:sp>
    </p:spTree>
    <p:extLst>
      <p:ext uri="{BB962C8B-B14F-4D97-AF65-F5344CB8AC3E}">
        <p14:creationId xmlns:p14="http://schemas.microsoft.com/office/powerpoint/2010/main" val="119859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MVR Package Input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88"/>
            <a:ext cx="8382000" cy="50167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de-DE" sz="1600" dirty="0">
                <a:solidFill>
                  <a:schemeClr val="bg1"/>
                </a:solidFill>
                <a:latin typeface="Courier New"/>
                <a:cs typeface="Courier New"/>
              </a:rPr>
              <a:t>BEGIN OPTIONS</a:t>
            </a:r>
          </a:p>
          <a:p>
            <a:pPr eaLnBrk="1" hangingPunct="1">
              <a:defRPr/>
            </a:pPr>
            <a:r>
              <a:rPr lang="de-DE" sz="1600" dirty="0">
                <a:solidFill>
                  <a:schemeClr val="bg1"/>
                </a:solidFill>
                <a:latin typeface="Courier New"/>
                <a:cs typeface="Courier New"/>
              </a:rPr>
              <a:t>  PRINT_INPUT</a:t>
            </a:r>
          </a:p>
          <a:p>
            <a:pPr eaLnBrk="1" hangingPunct="1">
              <a:defRPr/>
            </a:pPr>
            <a:r>
              <a:rPr lang="de-DE" sz="1600" dirty="0">
                <a:solidFill>
                  <a:schemeClr val="bg1"/>
                </a:solidFill>
                <a:latin typeface="Courier New"/>
                <a:cs typeface="Courier New"/>
              </a:rPr>
              <a:t>  PRINT_FLOWS</a:t>
            </a:r>
          </a:p>
          <a:p>
            <a:pPr eaLnBrk="1" hangingPunct="1">
              <a:defRPr/>
            </a:pPr>
            <a:r>
              <a:rPr lang="de-DE" sz="1600" dirty="0">
                <a:solidFill>
                  <a:schemeClr val="bg1"/>
                </a:solidFill>
                <a:latin typeface="Courier New"/>
                <a:cs typeface="Courier New"/>
              </a:rPr>
              <a:t>  BUDGET FILEOUT </a:t>
            </a:r>
            <a:r>
              <a:rPr lang="de-DE" sz="1600" dirty="0" err="1">
                <a:solidFill>
                  <a:schemeClr val="bg1"/>
                </a:solidFill>
                <a:latin typeface="Courier New"/>
                <a:cs typeface="Courier New"/>
              </a:rPr>
              <a:t>mvr.cbc</a:t>
            </a:r>
            <a:endParaRPr lang="de-DE" sz="1600" dirty="0">
              <a:solidFill>
                <a:schemeClr val="bg1"/>
              </a:solidFill>
              <a:latin typeface="Courier New"/>
              <a:cs typeface="Courier New"/>
            </a:endParaRPr>
          </a:p>
          <a:p>
            <a:pPr eaLnBrk="1" hangingPunct="1">
              <a:defRPr/>
            </a:pPr>
            <a:r>
              <a:rPr lang="de-DE" sz="1600" dirty="0">
                <a:solidFill>
                  <a:schemeClr val="bg1"/>
                </a:solidFill>
                <a:latin typeface="Courier New"/>
                <a:cs typeface="Courier New"/>
              </a:rPr>
              <a:t>END OPTIONS</a:t>
            </a:r>
          </a:p>
          <a:p>
            <a:pPr eaLnBrk="1" hangingPunct="1">
              <a:defRPr/>
            </a:pPr>
            <a:endParaRPr lang="de-DE" sz="1600" dirty="0">
              <a:solidFill>
                <a:schemeClr val="bg1"/>
              </a:solidFill>
              <a:latin typeface="Courier New"/>
              <a:cs typeface="Courier New"/>
            </a:endParaRPr>
          </a:p>
          <a:p>
            <a:pPr eaLnBrk="1" hangingPunct="1">
              <a:defRPr/>
            </a:pPr>
            <a:r>
              <a:rPr lang="de-DE" sz="1600" dirty="0">
                <a:solidFill>
                  <a:schemeClr val="bg1"/>
                </a:solidFill>
                <a:latin typeface="Courier New"/>
                <a:cs typeface="Courier New"/>
              </a:rPr>
              <a:t>BEGIN DIMENSIONS</a:t>
            </a:r>
          </a:p>
          <a:p>
            <a:pPr eaLnBrk="1" hangingPunct="1">
              <a:defRPr/>
            </a:pPr>
            <a:r>
              <a:rPr lang="de-DE" sz="1600" dirty="0">
                <a:solidFill>
                  <a:schemeClr val="bg1"/>
                </a:solidFill>
                <a:latin typeface="Courier New"/>
                <a:cs typeface="Courier New"/>
              </a:rPr>
              <a:t>  MAXMVR  3</a:t>
            </a:r>
          </a:p>
          <a:p>
            <a:pPr eaLnBrk="1" hangingPunct="1">
              <a:defRPr/>
            </a:pPr>
            <a:r>
              <a:rPr lang="de-DE" sz="1600" dirty="0">
                <a:solidFill>
                  <a:schemeClr val="bg1"/>
                </a:solidFill>
                <a:latin typeface="Courier New"/>
                <a:cs typeface="Courier New"/>
              </a:rPr>
              <a:t>  MAXPACKAGES  2</a:t>
            </a:r>
          </a:p>
          <a:p>
            <a:pPr eaLnBrk="1" hangingPunct="1">
              <a:defRPr/>
            </a:pPr>
            <a:r>
              <a:rPr lang="de-DE" sz="1600" dirty="0">
                <a:solidFill>
                  <a:schemeClr val="bg1"/>
                </a:solidFill>
                <a:latin typeface="Courier New"/>
                <a:cs typeface="Courier New"/>
              </a:rPr>
              <a:t>END DIMENSIONS</a:t>
            </a:r>
          </a:p>
          <a:p>
            <a:pPr eaLnBrk="1" hangingPunct="1">
              <a:defRPr/>
            </a:pPr>
            <a:endParaRPr lang="de-DE" sz="1600" dirty="0">
              <a:solidFill>
                <a:schemeClr val="bg1"/>
              </a:solidFill>
              <a:latin typeface="Courier New"/>
              <a:cs typeface="Courier New"/>
            </a:endParaRPr>
          </a:p>
          <a:p>
            <a:pPr eaLnBrk="1" hangingPunct="1">
              <a:defRPr/>
            </a:pPr>
            <a:r>
              <a:rPr lang="de-DE" sz="1600" dirty="0">
                <a:solidFill>
                  <a:schemeClr val="bg1"/>
                </a:solidFill>
                <a:latin typeface="Courier New"/>
                <a:cs typeface="Courier New"/>
              </a:rPr>
              <a:t>BEGIN PACKAGES</a:t>
            </a:r>
          </a:p>
          <a:p>
            <a:pPr eaLnBrk="1" hangingPunct="1">
              <a:defRPr/>
            </a:pPr>
            <a:r>
              <a:rPr lang="de-DE" sz="1600" dirty="0">
                <a:solidFill>
                  <a:schemeClr val="bg1"/>
                </a:solidFill>
                <a:latin typeface="Courier New"/>
                <a:cs typeface="Courier New"/>
              </a:rPr>
              <a:t>  SFR-1</a:t>
            </a:r>
          </a:p>
          <a:p>
            <a:pPr eaLnBrk="1" hangingPunct="1">
              <a:defRPr/>
            </a:pPr>
            <a:r>
              <a:rPr lang="de-DE" sz="1600" dirty="0">
                <a:solidFill>
                  <a:schemeClr val="bg1"/>
                </a:solidFill>
                <a:latin typeface="Courier New"/>
                <a:cs typeface="Courier New"/>
              </a:rPr>
              <a:t>  LAK-1</a:t>
            </a:r>
          </a:p>
          <a:p>
            <a:pPr eaLnBrk="1" hangingPunct="1">
              <a:defRPr/>
            </a:pPr>
            <a:r>
              <a:rPr lang="de-DE" sz="1600" dirty="0">
                <a:solidFill>
                  <a:schemeClr val="bg1"/>
                </a:solidFill>
                <a:latin typeface="Courier New"/>
                <a:cs typeface="Courier New"/>
              </a:rPr>
              <a:t>END PACKAGES</a:t>
            </a:r>
          </a:p>
          <a:p>
            <a:pPr eaLnBrk="1" hangingPunct="1">
              <a:defRPr/>
            </a:pPr>
            <a:endParaRPr lang="de-DE" sz="1600" dirty="0">
              <a:solidFill>
                <a:schemeClr val="bg1"/>
              </a:solidFill>
              <a:latin typeface="Courier New"/>
              <a:cs typeface="Courier New"/>
            </a:endParaRPr>
          </a:p>
          <a:p>
            <a:pPr eaLnBrk="1" hangingPunct="1">
              <a:defRPr/>
            </a:pPr>
            <a:r>
              <a:rPr lang="de-DE" sz="1600" dirty="0">
                <a:solidFill>
                  <a:schemeClr val="bg1"/>
                </a:solidFill>
                <a:latin typeface="Courier New"/>
                <a:cs typeface="Courier New"/>
              </a:rPr>
              <a:t>BEGIN PERIOD 1</a:t>
            </a:r>
          </a:p>
          <a:p>
            <a:pPr eaLnBrk="1" hangingPunct="1">
              <a:defRPr/>
            </a:pPr>
            <a:r>
              <a:rPr lang="de-DE" sz="1600" dirty="0">
                <a:solidFill>
                  <a:schemeClr val="bg1"/>
                </a:solidFill>
                <a:latin typeface="Courier New"/>
                <a:cs typeface="Courier New"/>
              </a:rPr>
              <a:t>  SFR-1  6  LAK-1  1  FACTOR  1.000000000000000</a:t>
            </a:r>
          </a:p>
          <a:p>
            <a:pPr eaLnBrk="1" hangingPunct="1">
              <a:defRPr/>
            </a:pPr>
            <a:r>
              <a:rPr lang="de-DE" sz="1600" dirty="0">
                <a:solidFill>
                  <a:schemeClr val="bg1"/>
                </a:solidFill>
                <a:latin typeface="Courier New"/>
                <a:cs typeface="Courier New"/>
              </a:rPr>
              <a:t>  LAK-1  1  SFR-1  7  FACTOR  1.000000000000000</a:t>
            </a:r>
          </a:p>
          <a:p>
            <a:pPr eaLnBrk="1" hangingPunct="1">
              <a:defRPr/>
            </a:pPr>
            <a:r>
              <a:rPr lang="de-DE" sz="1600" dirty="0">
                <a:solidFill>
                  <a:schemeClr val="bg1"/>
                </a:solidFill>
                <a:latin typeface="Courier New"/>
                <a:cs typeface="Courier New"/>
              </a:rPr>
              <a:t>END PERIOD</a:t>
            </a:r>
          </a:p>
        </p:txBody>
      </p:sp>
      <p:pic>
        <p:nvPicPr>
          <p:cNvPr id="3" name="Picture 2">
            <a:extLst>
              <a:ext uri="{FF2B5EF4-FFF2-40B4-BE49-F238E27FC236}">
                <a16:creationId xmlns:a16="http://schemas.microsoft.com/office/drawing/2014/main" id="{CE52D8F2-FFB7-D6C1-9AA9-CE57F71C6D8E}"/>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166955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MVR Package Input – cont.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6" name="Text Box 2"/>
          <p:cNvSpPr txBox="1">
            <a:spLocks noChangeArrowheads="1"/>
          </p:cNvSpPr>
          <p:nvPr/>
        </p:nvSpPr>
        <p:spPr bwMode="auto">
          <a:xfrm>
            <a:off x="1444752" y="1197887"/>
            <a:ext cx="8382000" cy="52629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400" dirty="0">
                <a:solidFill>
                  <a:schemeClr val="bg1"/>
                </a:solidFill>
                <a:latin typeface="Courier New" charset="0"/>
              </a:rPr>
              <a:t>BEGIN OPTIONS</a:t>
            </a:r>
          </a:p>
          <a:p>
            <a:pPr eaLnBrk="1" hangingPunct="1">
              <a:defRPr/>
            </a:pPr>
            <a:r>
              <a:rPr lang="en-US" sz="1400" dirty="0">
                <a:solidFill>
                  <a:schemeClr val="bg1"/>
                </a:solidFill>
                <a:latin typeface="Courier New" charset="0"/>
              </a:rPr>
              <a:t>  PRINT_INPUT</a:t>
            </a:r>
          </a:p>
          <a:p>
            <a:pPr eaLnBrk="1" hangingPunct="1">
              <a:defRPr/>
            </a:pPr>
            <a:r>
              <a:rPr lang="en-US" sz="1400" dirty="0">
                <a:solidFill>
                  <a:schemeClr val="bg1"/>
                </a:solidFill>
                <a:latin typeface="Courier New" charset="0"/>
              </a:rPr>
              <a:t>  PRINT_FLOWS</a:t>
            </a:r>
          </a:p>
          <a:p>
            <a:pPr eaLnBrk="1" hangingPunct="1">
              <a:defRPr/>
            </a:pPr>
            <a:r>
              <a:rPr lang="en-US" sz="1400" dirty="0">
                <a:solidFill>
                  <a:schemeClr val="bg1"/>
                </a:solidFill>
                <a:latin typeface="Courier New" charset="0"/>
              </a:rPr>
              <a:t>  BUDGET FILEOUT </a:t>
            </a:r>
            <a:r>
              <a:rPr lang="en-US" sz="1400" dirty="0" err="1">
                <a:solidFill>
                  <a:schemeClr val="bg1"/>
                </a:solidFill>
                <a:latin typeface="Courier New" charset="0"/>
              </a:rPr>
              <a:t>mvr.cbc</a:t>
            </a:r>
            <a:endParaRPr lang="en-US" sz="1400" dirty="0">
              <a:solidFill>
                <a:schemeClr val="bg1"/>
              </a:solidFill>
              <a:latin typeface="Courier New" charset="0"/>
            </a:endParaRPr>
          </a:p>
          <a:p>
            <a:pPr eaLnBrk="1" hangingPunct="1">
              <a:defRPr/>
            </a:pPr>
            <a:r>
              <a:rPr lang="en-US" sz="1400" dirty="0">
                <a:solidFill>
                  <a:schemeClr val="bg1"/>
                </a:solidFill>
                <a:latin typeface="Courier New" charset="0"/>
              </a:rPr>
              <a:t>END OPTIONS</a:t>
            </a:r>
          </a:p>
          <a:p>
            <a:pPr eaLnBrk="1" hangingPunct="1">
              <a:defRPr/>
            </a:pPr>
            <a:endParaRPr lang="en-US" sz="1400" dirty="0">
              <a:solidFill>
                <a:schemeClr val="bg1"/>
              </a:solidFill>
              <a:latin typeface="Courier New" charset="0"/>
            </a:endParaRPr>
          </a:p>
          <a:p>
            <a:pPr eaLnBrk="1" hangingPunct="1">
              <a:defRPr/>
            </a:pPr>
            <a:r>
              <a:rPr lang="en-US" sz="1400" dirty="0">
                <a:solidFill>
                  <a:schemeClr val="bg1"/>
                </a:solidFill>
                <a:latin typeface="Courier New" charset="0"/>
              </a:rPr>
              <a:t>BEGIN DIMENSIONS</a:t>
            </a:r>
          </a:p>
          <a:p>
            <a:pPr eaLnBrk="1" hangingPunct="1">
              <a:defRPr/>
            </a:pPr>
            <a:r>
              <a:rPr lang="en-US" sz="1400" dirty="0">
                <a:solidFill>
                  <a:schemeClr val="bg1"/>
                </a:solidFill>
                <a:latin typeface="Courier New" charset="0"/>
              </a:rPr>
              <a:t>  MAXMVR  104</a:t>
            </a:r>
          </a:p>
          <a:p>
            <a:pPr eaLnBrk="1" hangingPunct="1">
              <a:defRPr/>
            </a:pPr>
            <a:r>
              <a:rPr lang="en-US" sz="1400" dirty="0">
                <a:solidFill>
                  <a:schemeClr val="bg1"/>
                </a:solidFill>
                <a:latin typeface="Courier New" charset="0"/>
              </a:rPr>
              <a:t>  MAXPACKAGES  3</a:t>
            </a:r>
          </a:p>
          <a:p>
            <a:pPr eaLnBrk="1" hangingPunct="1">
              <a:defRPr/>
            </a:pPr>
            <a:r>
              <a:rPr lang="en-US" sz="1400" dirty="0">
                <a:solidFill>
                  <a:schemeClr val="bg1"/>
                </a:solidFill>
                <a:latin typeface="Courier New" charset="0"/>
              </a:rPr>
              <a:t>END DIMENSIONS</a:t>
            </a:r>
          </a:p>
          <a:p>
            <a:pPr eaLnBrk="1" hangingPunct="1">
              <a:defRPr/>
            </a:pPr>
            <a:endParaRPr lang="en-US" sz="1400" dirty="0">
              <a:solidFill>
                <a:schemeClr val="bg1"/>
              </a:solidFill>
              <a:latin typeface="Courier New" charset="0"/>
            </a:endParaRPr>
          </a:p>
          <a:p>
            <a:pPr eaLnBrk="1" hangingPunct="1">
              <a:defRPr/>
            </a:pPr>
            <a:r>
              <a:rPr lang="en-US" sz="1400" dirty="0">
                <a:solidFill>
                  <a:schemeClr val="bg1"/>
                </a:solidFill>
                <a:latin typeface="Courier New" charset="0"/>
              </a:rPr>
              <a:t>BEGIN PACKAGES</a:t>
            </a:r>
          </a:p>
          <a:p>
            <a:pPr eaLnBrk="1" hangingPunct="1">
              <a:defRPr/>
            </a:pPr>
            <a:r>
              <a:rPr lang="en-US" sz="1400" dirty="0">
                <a:solidFill>
                  <a:schemeClr val="bg1"/>
                </a:solidFill>
                <a:latin typeface="Courier New" charset="0"/>
              </a:rPr>
              <a:t>  SFR_1</a:t>
            </a:r>
          </a:p>
          <a:p>
            <a:pPr eaLnBrk="1" hangingPunct="1">
              <a:defRPr/>
            </a:pPr>
            <a:r>
              <a:rPr lang="en-US" sz="1400" dirty="0">
                <a:solidFill>
                  <a:schemeClr val="bg1"/>
                </a:solidFill>
                <a:latin typeface="Courier New" charset="0"/>
              </a:rPr>
              <a:t>  LAK_1</a:t>
            </a:r>
          </a:p>
          <a:p>
            <a:pPr eaLnBrk="1" hangingPunct="1">
              <a:defRPr/>
            </a:pPr>
            <a:r>
              <a:rPr lang="en-US" sz="1400" dirty="0">
                <a:solidFill>
                  <a:schemeClr val="bg1"/>
                </a:solidFill>
                <a:latin typeface="Courier New" charset="0"/>
              </a:rPr>
              <a:t>  UZF_1</a:t>
            </a:r>
          </a:p>
          <a:p>
            <a:pPr eaLnBrk="1" hangingPunct="1">
              <a:defRPr/>
            </a:pPr>
            <a:r>
              <a:rPr lang="en-US" sz="1400" dirty="0">
                <a:solidFill>
                  <a:schemeClr val="bg1"/>
                </a:solidFill>
                <a:latin typeface="Courier New" charset="0"/>
              </a:rPr>
              <a:t>END PACKAGES</a:t>
            </a:r>
          </a:p>
          <a:p>
            <a:pPr eaLnBrk="1" hangingPunct="1">
              <a:defRPr/>
            </a:pPr>
            <a:endParaRPr lang="en-US" sz="1400" dirty="0">
              <a:solidFill>
                <a:schemeClr val="bg1"/>
              </a:solidFill>
              <a:latin typeface="Courier New" charset="0"/>
            </a:endParaRPr>
          </a:p>
          <a:p>
            <a:pPr eaLnBrk="1" hangingPunct="1">
              <a:defRPr/>
            </a:pPr>
            <a:r>
              <a:rPr lang="en-US" sz="1400" dirty="0">
                <a:solidFill>
                  <a:schemeClr val="bg1"/>
                </a:solidFill>
                <a:latin typeface="Courier New" charset="0"/>
              </a:rPr>
              <a:t>BEGIN PERIOD 1</a:t>
            </a:r>
          </a:p>
          <a:p>
            <a:pPr eaLnBrk="1" hangingPunct="1">
              <a:defRPr/>
            </a:pPr>
            <a:r>
              <a:rPr lang="en-US" sz="1400" dirty="0">
                <a:solidFill>
                  <a:schemeClr val="bg1"/>
                </a:solidFill>
                <a:latin typeface="Courier New" charset="0"/>
              </a:rPr>
              <a:t>  SFR_1  23  LAK_1   1  FACTOR  1.000000000000000</a:t>
            </a:r>
          </a:p>
          <a:p>
            <a:pPr eaLnBrk="1" hangingPunct="1">
              <a:defRPr/>
            </a:pPr>
            <a:r>
              <a:rPr lang="en-US" sz="1400" dirty="0">
                <a:solidFill>
                  <a:schemeClr val="bg1"/>
                </a:solidFill>
                <a:latin typeface="Courier New" charset="0"/>
              </a:rPr>
              <a:t>  LAK_1   1  SFR_1  24  FACTOR  1.000000000000000</a:t>
            </a:r>
          </a:p>
          <a:p>
            <a:pPr eaLnBrk="1" hangingPunct="1">
              <a:defRPr/>
            </a:pPr>
            <a:r>
              <a:rPr lang="en-US" sz="1400" dirty="0">
                <a:solidFill>
                  <a:schemeClr val="bg1"/>
                </a:solidFill>
                <a:latin typeface="Courier New" charset="0"/>
              </a:rPr>
              <a:t>--- DELETED INPUT ---</a:t>
            </a:r>
          </a:p>
          <a:p>
            <a:pPr eaLnBrk="1" hangingPunct="1">
              <a:defRPr/>
            </a:pPr>
            <a:r>
              <a:rPr lang="de-DE" sz="1400" dirty="0">
                <a:solidFill>
                  <a:schemeClr val="bg1"/>
                </a:solidFill>
                <a:latin typeface="Courier New" charset="0"/>
              </a:rPr>
              <a:t>UZF_1    99  LAK_1   2  FACTOR  1.000000000000000</a:t>
            </a:r>
          </a:p>
          <a:p>
            <a:pPr eaLnBrk="1" hangingPunct="1">
              <a:defRPr/>
            </a:pPr>
            <a:r>
              <a:rPr lang="de-DE" sz="1400" dirty="0">
                <a:solidFill>
                  <a:schemeClr val="bg1"/>
                </a:solidFill>
                <a:latin typeface="Courier New" charset="0"/>
              </a:rPr>
              <a:t>  UZF_1 100  LAK_1   2  FACTOR  1.000000000000000</a:t>
            </a:r>
          </a:p>
          <a:p>
            <a:pPr eaLnBrk="1" hangingPunct="1">
              <a:defRPr/>
            </a:pPr>
            <a:r>
              <a:rPr lang="de-DE" sz="1400" dirty="0">
                <a:solidFill>
                  <a:schemeClr val="bg1"/>
                </a:solidFill>
                <a:latin typeface="Courier New" charset="0"/>
              </a:rPr>
              <a:t>END PERIOD</a:t>
            </a:r>
            <a:endParaRPr lang="en-US" sz="1400" dirty="0">
              <a:solidFill>
                <a:schemeClr val="bg1"/>
              </a:solidFill>
              <a:latin typeface="Courier New" charset="0"/>
            </a:endParaRPr>
          </a:p>
        </p:txBody>
      </p:sp>
      <p:pic>
        <p:nvPicPr>
          <p:cNvPr id="5" name="Picture 4">
            <a:extLst>
              <a:ext uri="{FF2B5EF4-FFF2-40B4-BE49-F238E27FC236}">
                <a16:creationId xmlns:a16="http://schemas.microsoft.com/office/drawing/2014/main" id="{EC4611D5-8537-56EE-0BEE-61AACC1C8DD1}"/>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11430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MVR Package Output</a:t>
            </a:r>
          </a:p>
        </p:txBody>
      </p:sp>
      <p:sp>
        <p:nvSpPr>
          <p:cNvPr id="1331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1444752" y="1197865"/>
            <a:ext cx="8382000" cy="433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1200" dirty="0">
                <a:solidFill>
                  <a:schemeClr val="bg1"/>
                </a:solidFill>
                <a:latin typeface="Courier New"/>
                <a:cs typeface="Courier New"/>
              </a:rPr>
              <a:t> WATER MOVER BUDGET FOR ENTIRE MODEL AT END OF TIME STEP    1, STRESS PERIOD   1</a:t>
            </a:r>
          </a:p>
          <a:p>
            <a:pPr eaLnBrk="1" hangingPunct="1">
              <a:defRPr/>
            </a:pPr>
            <a:r>
              <a:rPr lang="mr-IN" sz="1200" dirty="0">
                <a:solidFill>
                  <a:schemeClr val="bg1"/>
                </a:solidFill>
                <a:latin typeface="Courier New"/>
                <a:cs typeface="Courier New"/>
              </a:rPr>
              <a:t>  ------------------------------------------------------------------------------</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CUMULATIVE WATER MOVER      L**3       RATES FOR THIS TIME STEP      L**3/T</a:t>
            </a:r>
          </a:p>
          <a:p>
            <a:pPr eaLnBrk="1" hangingPunct="1">
              <a:defRPr/>
            </a:pPr>
            <a:r>
              <a:rPr lang="mr-IN" sz="1200" dirty="0">
                <a:solidFill>
                  <a:schemeClr val="bg1"/>
                </a:solidFill>
                <a:latin typeface="Courier New"/>
                <a:cs typeface="Courier New"/>
              </a:rPr>
              <a:t>     ------------------                 ------------------------</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IN:                                      IN:</a:t>
            </a:r>
          </a:p>
          <a:p>
            <a:pPr eaLnBrk="1" hangingPunct="1">
              <a:defRPr/>
            </a:pPr>
            <a:r>
              <a:rPr lang="mr-IN" sz="1200" dirty="0">
                <a:solidFill>
                  <a:schemeClr val="bg1"/>
                </a:solidFill>
                <a:latin typeface="Courier New"/>
                <a:cs typeface="Courier New"/>
              </a:rPr>
              <a:t>           ---                                      ---</a:t>
            </a:r>
          </a:p>
          <a:p>
            <a:pPr eaLnBrk="1" hangingPunct="1">
              <a:defRPr/>
            </a:pPr>
            <a:r>
              <a:rPr lang="mr-IN" sz="1200" dirty="0">
                <a:solidFill>
                  <a:schemeClr val="bg1"/>
                </a:solidFill>
                <a:latin typeface="Courier New"/>
                <a:cs typeface="Courier New"/>
              </a:rPr>
              <a:t>               SFR-1 =   873431546.1767                 SFR-1 =      191332.2116</a:t>
            </a:r>
          </a:p>
          <a:p>
            <a:pPr eaLnBrk="1" hangingPunct="1">
              <a:defRPr/>
            </a:pPr>
            <a:r>
              <a:rPr lang="mr-IN" sz="1200" dirty="0">
                <a:solidFill>
                  <a:schemeClr val="bg1"/>
                </a:solidFill>
                <a:latin typeface="Courier New"/>
                <a:cs typeface="Courier New"/>
              </a:rPr>
              <a:t>               LAK-1 =  1229229296.0636                 LAK-1 =      269272.5731</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TOTAL IN =  2102660842.2403              TOTAL IN =      460604.7847</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OUT:                                     OUT:</a:t>
            </a:r>
          </a:p>
          <a:p>
            <a:pPr eaLnBrk="1" hangingPunct="1">
              <a:defRPr/>
            </a:pPr>
            <a:r>
              <a:rPr lang="mr-IN" sz="1200" dirty="0">
                <a:solidFill>
                  <a:schemeClr val="bg1"/>
                </a:solidFill>
                <a:latin typeface="Courier New"/>
                <a:cs typeface="Courier New"/>
              </a:rPr>
              <a:t>          ----                                     ----</a:t>
            </a:r>
          </a:p>
          <a:p>
            <a:pPr eaLnBrk="1" hangingPunct="1">
              <a:defRPr/>
            </a:pPr>
            <a:r>
              <a:rPr lang="mr-IN" sz="1200" dirty="0">
                <a:solidFill>
                  <a:schemeClr val="bg1"/>
                </a:solidFill>
                <a:latin typeface="Courier New"/>
                <a:cs typeface="Courier New"/>
              </a:rPr>
              <a:t>               SFR-1 =  1229229296.0636                 SFR-1 =      269272.5731</a:t>
            </a:r>
          </a:p>
          <a:p>
            <a:pPr eaLnBrk="1" hangingPunct="1">
              <a:defRPr/>
            </a:pPr>
            <a:r>
              <a:rPr lang="mr-IN" sz="1200" dirty="0">
                <a:solidFill>
                  <a:schemeClr val="bg1"/>
                </a:solidFill>
                <a:latin typeface="Courier New"/>
                <a:cs typeface="Courier New"/>
              </a:rPr>
              <a:t>               LAK-1 =   873431546.1767                 LAK-1 =      191332.2116</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TOTAL OUT =  2102660842.2403             TOTAL OUT =      460604.7847</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IN - OUT =           0.0000              IN - OUT =           0.0000</a:t>
            </a:r>
          </a:p>
          <a:p>
            <a:pPr eaLnBrk="1" hangingPunct="1">
              <a:defRPr/>
            </a:pPr>
            <a:endParaRPr lang="mr-IN" sz="1200" dirty="0">
              <a:solidFill>
                <a:schemeClr val="bg1"/>
              </a:solidFill>
              <a:latin typeface="Courier New"/>
              <a:cs typeface="Courier New"/>
            </a:endParaRPr>
          </a:p>
          <a:p>
            <a:pPr eaLnBrk="1" hangingPunct="1">
              <a:defRPr/>
            </a:pPr>
            <a:r>
              <a:rPr lang="mr-IN" sz="1200" dirty="0">
                <a:solidFill>
                  <a:schemeClr val="bg1"/>
                </a:solidFill>
                <a:latin typeface="Courier New"/>
                <a:cs typeface="Courier New"/>
              </a:rPr>
              <a:t> PERCENT DISCREPANCY =           0.00     PERCENT DISCREPANCY =           0.00</a:t>
            </a:r>
            <a:endParaRPr lang="de-DE" sz="1200" dirty="0">
              <a:solidFill>
                <a:schemeClr val="bg1"/>
              </a:solidFill>
              <a:latin typeface="Courier New"/>
              <a:cs typeface="Courier New"/>
            </a:endParaRPr>
          </a:p>
        </p:txBody>
      </p:sp>
      <p:pic>
        <p:nvPicPr>
          <p:cNvPr id="3" name="Picture 2">
            <a:extLst>
              <a:ext uri="{FF2B5EF4-FFF2-40B4-BE49-F238E27FC236}">
                <a16:creationId xmlns:a16="http://schemas.microsoft.com/office/drawing/2014/main" id="{01F4887E-05C3-E15D-2B6F-0D3C9969F115}"/>
              </a:ext>
            </a:extLst>
          </p:cNvPr>
          <p:cNvPicPr>
            <a:picLocks noChangeAspect="1"/>
          </p:cNvPicPr>
          <p:nvPr/>
        </p:nvPicPr>
        <p:blipFill>
          <a:blip r:embed="rId2"/>
          <a:stretch>
            <a:fillRect/>
          </a:stretch>
        </p:blipFill>
        <p:spPr>
          <a:xfrm>
            <a:off x="9072274" y="235800"/>
            <a:ext cx="2886652" cy="4210175"/>
          </a:xfrm>
          <a:prstGeom prst="rect">
            <a:avLst/>
          </a:prstGeom>
        </p:spPr>
      </p:pic>
    </p:spTree>
    <p:extLst>
      <p:ext uri="{BB962C8B-B14F-4D97-AF65-F5344CB8AC3E}">
        <p14:creationId xmlns:p14="http://schemas.microsoft.com/office/powerpoint/2010/main" val="531591540"/>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5668</TotalTime>
  <Pages>4</Pages>
  <Words>497</Words>
  <Application>Microsoft Macintosh PowerPoint</Application>
  <PresentationFormat>Widescreen</PresentationFormat>
  <Paragraphs>111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Courier New</vt:lpstr>
      <vt:lpstr>Times New Roman</vt:lpstr>
      <vt:lpstr>Wingdings</vt:lpstr>
      <vt:lpstr>dark-blue-template</vt:lpstr>
      <vt:lpstr>Advanced Stress Packages</vt:lpstr>
      <vt:lpstr>MVR Package</vt:lpstr>
      <vt:lpstr>MVR Package Providers and Receivers</vt:lpstr>
      <vt:lpstr>MVR Package Constraints</vt:lpstr>
      <vt:lpstr>MVR Package Constraints</vt:lpstr>
      <vt:lpstr>MVR Package Input</vt:lpstr>
      <vt:lpstr>MVR Package Input – cont.</vt:lpstr>
      <vt:lpstr>MVR Package Output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270</cp:revision>
  <cp:lastPrinted>2014-05-20T14:47:17Z</cp:lastPrinted>
  <dcterms:created xsi:type="dcterms:W3CDTF">2009-08-04T14:01:06Z</dcterms:created>
  <dcterms:modified xsi:type="dcterms:W3CDTF">2023-01-05T22:25:16Z</dcterms:modified>
</cp:coreProperties>
</file>