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handoutMasterIdLst>
    <p:handoutMasterId r:id="rId20"/>
  </p:handoutMasterIdLst>
  <p:sldIdLst>
    <p:sldId id="606" r:id="rId2"/>
    <p:sldId id="566" r:id="rId3"/>
    <p:sldId id="567" r:id="rId4"/>
    <p:sldId id="599" r:id="rId5"/>
    <p:sldId id="600" r:id="rId6"/>
    <p:sldId id="585" r:id="rId7"/>
    <p:sldId id="586" r:id="rId8"/>
    <p:sldId id="607" r:id="rId9"/>
    <p:sldId id="608" r:id="rId10"/>
    <p:sldId id="609" r:id="rId11"/>
    <p:sldId id="610" r:id="rId12"/>
    <p:sldId id="611" r:id="rId13"/>
    <p:sldId id="612" r:id="rId14"/>
    <p:sldId id="602" r:id="rId15"/>
    <p:sldId id="603" r:id="rId16"/>
    <p:sldId id="604" r:id="rId17"/>
    <p:sldId id="605" r:id="rId18"/>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0F9B"/>
    <a:srgbClr val="002F57"/>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8CE7A9-E4F2-814A-AFBB-22A59F028E58}" v="18" dt="2023-01-05T22:12:17.3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p:cViewPr varScale="1">
        <p:scale>
          <a:sx n="104" d="100"/>
          <a:sy n="104" d="100"/>
        </p:scale>
        <p:origin x="232" y="5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22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es, Joseph D" userId="bd5f5bbf-fc0b-41ca-af42-bfb8d56f1f7b" providerId="ADAL" clId="{0A8CE7A9-E4F2-814A-AFBB-22A59F028E58}"/>
    <pc:docChg chg="undo custSel addSld delSld modSld sldOrd modMainMaster modNotesMaster">
      <pc:chgData name="Hughes, Joseph D" userId="bd5f5bbf-fc0b-41ca-af42-bfb8d56f1f7b" providerId="ADAL" clId="{0A8CE7A9-E4F2-814A-AFBB-22A59F028E58}" dt="2023-01-05T22:14:36.966" v="494" actId="6549"/>
      <pc:docMkLst>
        <pc:docMk/>
      </pc:docMkLst>
      <pc:sldChg chg="modSp del">
        <pc:chgData name="Hughes, Joseph D" userId="bd5f5bbf-fc0b-41ca-af42-bfb8d56f1f7b" providerId="ADAL" clId="{0A8CE7A9-E4F2-814A-AFBB-22A59F028E58}" dt="2023-01-05T21:47:03.759" v="66" actId="2696"/>
        <pc:sldMkLst>
          <pc:docMk/>
          <pc:sldMk cId="2053445602" sldId="565"/>
        </pc:sldMkLst>
        <pc:spChg chg="mod">
          <ac:chgData name="Hughes, Joseph D" userId="bd5f5bbf-fc0b-41ca-af42-bfb8d56f1f7b" providerId="ADAL" clId="{0A8CE7A9-E4F2-814A-AFBB-22A59F028E58}" dt="2023-01-05T18:59:17.953" v="0"/>
          <ac:spMkLst>
            <pc:docMk/>
            <pc:sldMk cId="2053445602" sldId="565"/>
            <ac:spMk id="2050" creationId="{00000000-0000-0000-0000-000000000000}"/>
          </ac:spMkLst>
        </pc:spChg>
      </pc:sldChg>
      <pc:sldChg chg="modSp mod">
        <pc:chgData name="Hughes, Joseph D" userId="bd5f5bbf-fc0b-41ca-af42-bfb8d56f1f7b" providerId="ADAL" clId="{0A8CE7A9-E4F2-814A-AFBB-22A59F028E58}" dt="2023-01-05T21:53:21.916" v="113" actId="403"/>
        <pc:sldMkLst>
          <pc:docMk/>
          <pc:sldMk cId="2466033774" sldId="566"/>
        </pc:sldMkLst>
        <pc:spChg chg="mod">
          <ac:chgData name="Hughes, Joseph D" userId="bd5f5bbf-fc0b-41ca-af42-bfb8d56f1f7b" providerId="ADAL" clId="{0A8CE7A9-E4F2-814A-AFBB-22A59F028E58}" dt="2023-01-05T21:53:17.533" v="112" actId="6549"/>
          <ac:spMkLst>
            <pc:docMk/>
            <pc:sldMk cId="2466033774" sldId="566"/>
            <ac:spMk id="2" creationId="{00000000-0000-0000-0000-000000000000}"/>
          </ac:spMkLst>
        </pc:spChg>
        <pc:spChg chg="mod">
          <ac:chgData name="Hughes, Joseph D" userId="bd5f5bbf-fc0b-41ca-af42-bfb8d56f1f7b" providerId="ADAL" clId="{0A8CE7A9-E4F2-814A-AFBB-22A59F028E58}" dt="2023-01-05T21:53:21.916" v="113" actId="403"/>
          <ac:spMkLst>
            <pc:docMk/>
            <pc:sldMk cId="2466033774" sldId="566"/>
            <ac:spMk id="3" creationId="{00000000-0000-0000-0000-000000000000}"/>
          </ac:spMkLst>
        </pc:spChg>
      </pc:sldChg>
      <pc:sldChg chg="modSp mod">
        <pc:chgData name="Hughes, Joseph D" userId="bd5f5bbf-fc0b-41ca-af42-bfb8d56f1f7b" providerId="ADAL" clId="{0A8CE7A9-E4F2-814A-AFBB-22A59F028E58}" dt="2023-01-05T21:54:01.291" v="115" actId="1076"/>
        <pc:sldMkLst>
          <pc:docMk/>
          <pc:sldMk cId="2428110194" sldId="567"/>
        </pc:sldMkLst>
        <pc:spChg chg="mod">
          <ac:chgData name="Hughes, Joseph D" userId="bd5f5bbf-fc0b-41ca-af42-bfb8d56f1f7b" providerId="ADAL" clId="{0A8CE7A9-E4F2-814A-AFBB-22A59F028E58}" dt="2023-01-05T21:53:31.400" v="114" actId="6549"/>
          <ac:spMkLst>
            <pc:docMk/>
            <pc:sldMk cId="2428110194" sldId="567"/>
            <ac:spMk id="2" creationId="{00000000-0000-0000-0000-000000000000}"/>
          </ac:spMkLst>
        </pc:spChg>
        <pc:spChg chg="mod">
          <ac:chgData name="Hughes, Joseph D" userId="bd5f5bbf-fc0b-41ca-af42-bfb8d56f1f7b" providerId="ADAL" clId="{0A8CE7A9-E4F2-814A-AFBB-22A59F028E58}" dt="2023-01-05T21:54:01.291" v="115" actId="1076"/>
          <ac:spMkLst>
            <pc:docMk/>
            <pc:sldMk cId="2428110194" sldId="567"/>
            <ac:spMk id="5" creationId="{00000000-0000-0000-0000-000000000000}"/>
          </ac:spMkLst>
        </pc:spChg>
        <pc:spChg chg="mod">
          <ac:chgData name="Hughes, Joseph D" userId="bd5f5bbf-fc0b-41ca-af42-bfb8d56f1f7b" providerId="ADAL" clId="{0A8CE7A9-E4F2-814A-AFBB-22A59F028E58}" dt="2023-01-05T18:59:17.953" v="0"/>
          <ac:spMkLst>
            <pc:docMk/>
            <pc:sldMk cId="2428110194" sldId="567"/>
            <ac:spMk id="22530" creationId="{00000000-0000-0000-0000-000000000000}"/>
          </ac:spMkLst>
        </pc:spChg>
      </pc:sldChg>
      <pc:sldChg chg="modSp del mod">
        <pc:chgData name="Hughes, Joseph D" userId="bd5f5bbf-fc0b-41ca-af42-bfb8d56f1f7b" providerId="ADAL" clId="{0A8CE7A9-E4F2-814A-AFBB-22A59F028E58}" dt="2023-01-05T21:54:24.580" v="117" actId="2696"/>
        <pc:sldMkLst>
          <pc:docMk/>
          <pc:sldMk cId="2236528123" sldId="568"/>
        </pc:sldMkLst>
        <pc:spChg chg="mod">
          <ac:chgData name="Hughes, Joseph D" userId="bd5f5bbf-fc0b-41ca-af42-bfb8d56f1f7b" providerId="ADAL" clId="{0A8CE7A9-E4F2-814A-AFBB-22A59F028E58}" dt="2023-01-05T21:54:15.132" v="116" actId="6549"/>
          <ac:spMkLst>
            <pc:docMk/>
            <pc:sldMk cId="2236528123" sldId="568"/>
            <ac:spMk id="2" creationId="{00000000-0000-0000-0000-000000000000}"/>
          </ac:spMkLst>
        </pc:spChg>
        <pc:picChg chg="mod">
          <ac:chgData name="Hughes, Joseph D" userId="bd5f5bbf-fc0b-41ca-af42-bfb8d56f1f7b" providerId="ADAL" clId="{0A8CE7A9-E4F2-814A-AFBB-22A59F028E58}" dt="2023-01-05T18:59:17.953" v="0"/>
          <ac:picMkLst>
            <pc:docMk/>
            <pc:sldMk cId="2236528123" sldId="568"/>
            <ac:picMk id="23554" creationId="{00000000-0000-0000-0000-000000000000}"/>
          </ac:picMkLst>
        </pc:picChg>
        <pc:picChg chg="mod">
          <ac:chgData name="Hughes, Joseph D" userId="bd5f5bbf-fc0b-41ca-af42-bfb8d56f1f7b" providerId="ADAL" clId="{0A8CE7A9-E4F2-814A-AFBB-22A59F028E58}" dt="2023-01-05T18:59:17.953" v="0"/>
          <ac:picMkLst>
            <pc:docMk/>
            <pc:sldMk cId="2236528123" sldId="568"/>
            <ac:picMk id="23555" creationId="{00000000-0000-0000-0000-000000000000}"/>
          </ac:picMkLst>
        </pc:picChg>
        <pc:picChg chg="mod">
          <ac:chgData name="Hughes, Joseph D" userId="bd5f5bbf-fc0b-41ca-af42-bfb8d56f1f7b" providerId="ADAL" clId="{0A8CE7A9-E4F2-814A-AFBB-22A59F028E58}" dt="2023-01-05T18:59:17.953" v="0"/>
          <ac:picMkLst>
            <pc:docMk/>
            <pc:sldMk cId="2236528123" sldId="568"/>
            <ac:picMk id="23556" creationId="{00000000-0000-0000-0000-000000000000}"/>
          </ac:picMkLst>
        </pc:picChg>
        <pc:picChg chg="mod">
          <ac:chgData name="Hughes, Joseph D" userId="bd5f5bbf-fc0b-41ca-af42-bfb8d56f1f7b" providerId="ADAL" clId="{0A8CE7A9-E4F2-814A-AFBB-22A59F028E58}" dt="2023-01-05T18:59:17.953" v="0"/>
          <ac:picMkLst>
            <pc:docMk/>
            <pc:sldMk cId="2236528123" sldId="568"/>
            <ac:picMk id="23557" creationId="{00000000-0000-0000-0000-000000000000}"/>
          </ac:picMkLst>
        </pc:picChg>
      </pc:sldChg>
      <pc:sldChg chg="modSp del">
        <pc:chgData name="Hughes, Joseph D" userId="bd5f5bbf-fc0b-41ca-af42-bfb8d56f1f7b" providerId="ADAL" clId="{0A8CE7A9-E4F2-814A-AFBB-22A59F028E58}" dt="2023-01-05T21:47:04.905" v="67" actId="2696"/>
        <pc:sldMkLst>
          <pc:docMk/>
          <pc:sldMk cId="2074813103" sldId="580"/>
        </pc:sldMkLst>
        <pc:spChg chg="mod">
          <ac:chgData name="Hughes, Joseph D" userId="bd5f5bbf-fc0b-41ca-af42-bfb8d56f1f7b" providerId="ADAL" clId="{0A8CE7A9-E4F2-814A-AFBB-22A59F028E58}" dt="2023-01-05T18:59:17.953" v="0"/>
          <ac:spMkLst>
            <pc:docMk/>
            <pc:sldMk cId="2074813103" sldId="580"/>
            <ac:spMk id="2050" creationId="{00000000-0000-0000-0000-000000000000}"/>
          </ac:spMkLst>
        </pc:spChg>
      </pc:sldChg>
      <pc:sldChg chg="modSp del">
        <pc:chgData name="Hughes, Joseph D" userId="bd5f5bbf-fc0b-41ca-af42-bfb8d56f1f7b" providerId="ADAL" clId="{0A8CE7A9-E4F2-814A-AFBB-22A59F028E58}" dt="2023-01-05T21:56:21.528" v="145" actId="2696"/>
        <pc:sldMkLst>
          <pc:docMk/>
          <pc:sldMk cId="3215177024" sldId="582"/>
        </pc:sldMkLst>
        <pc:spChg chg="mod">
          <ac:chgData name="Hughes, Joseph D" userId="bd5f5bbf-fc0b-41ca-af42-bfb8d56f1f7b" providerId="ADAL" clId="{0A8CE7A9-E4F2-814A-AFBB-22A59F028E58}" dt="2023-01-05T18:59:17.953" v="0"/>
          <ac:spMkLst>
            <pc:docMk/>
            <pc:sldMk cId="3215177024" sldId="582"/>
            <ac:spMk id="2050" creationId="{00000000-0000-0000-0000-000000000000}"/>
          </ac:spMkLst>
        </pc:spChg>
      </pc:sldChg>
      <pc:sldChg chg="modSp del mod">
        <pc:chgData name="Hughes, Joseph D" userId="bd5f5bbf-fc0b-41ca-af42-bfb8d56f1f7b" providerId="ADAL" clId="{0A8CE7A9-E4F2-814A-AFBB-22A59F028E58}" dt="2023-01-05T22:02:29.529" v="241" actId="2696"/>
        <pc:sldMkLst>
          <pc:docMk/>
          <pc:sldMk cId="538835073" sldId="583"/>
        </pc:sldMkLst>
        <pc:spChg chg="mod">
          <ac:chgData name="Hughes, Joseph D" userId="bd5f5bbf-fc0b-41ca-af42-bfb8d56f1f7b" providerId="ADAL" clId="{0A8CE7A9-E4F2-814A-AFBB-22A59F028E58}" dt="2023-01-05T21:56:26.952" v="146" actId="6549"/>
          <ac:spMkLst>
            <pc:docMk/>
            <pc:sldMk cId="538835073" sldId="583"/>
            <ac:spMk id="2" creationId="{00000000-0000-0000-0000-000000000000}"/>
          </ac:spMkLst>
        </pc:spChg>
        <pc:picChg chg="mod">
          <ac:chgData name="Hughes, Joseph D" userId="bd5f5bbf-fc0b-41ca-af42-bfb8d56f1f7b" providerId="ADAL" clId="{0A8CE7A9-E4F2-814A-AFBB-22A59F028E58}" dt="2023-01-05T18:59:17.953" v="0"/>
          <ac:picMkLst>
            <pc:docMk/>
            <pc:sldMk cId="538835073" sldId="583"/>
            <ac:picMk id="5" creationId="{00000000-0000-0000-0000-000000000000}"/>
          </ac:picMkLst>
        </pc:picChg>
        <pc:picChg chg="mod">
          <ac:chgData name="Hughes, Joseph D" userId="bd5f5bbf-fc0b-41ca-af42-bfb8d56f1f7b" providerId="ADAL" clId="{0A8CE7A9-E4F2-814A-AFBB-22A59F028E58}" dt="2023-01-05T18:59:17.953" v="0"/>
          <ac:picMkLst>
            <pc:docMk/>
            <pc:sldMk cId="538835073" sldId="583"/>
            <ac:picMk id="6" creationId="{00000000-0000-0000-0000-000000000000}"/>
          </ac:picMkLst>
        </pc:picChg>
      </pc:sldChg>
      <pc:sldChg chg="modSp del">
        <pc:chgData name="Hughes, Joseph D" userId="bd5f5bbf-fc0b-41ca-af42-bfb8d56f1f7b" providerId="ADAL" clId="{0A8CE7A9-E4F2-814A-AFBB-22A59F028E58}" dt="2023-01-05T21:57:17.203" v="160" actId="2696"/>
        <pc:sldMkLst>
          <pc:docMk/>
          <pc:sldMk cId="3360911909" sldId="584"/>
        </pc:sldMkLst>
        <pc:spChg chg="mod">
          <ac:chgData name="Hughes, Joseph D" userId="bd5f5bbf-fc0b-41ca-af42-bfb8d56f1f7b" providerId="ADAL" clId="{0A8CE7A9-E4F2-814A-AFBB-22A59F028E58}" dt="2023-01-05T18:59:17.953" v="0"/>
          <ac:spMkLst>
            <pc:docMk/>
            <pc:sldMk cId="3360911909" sldId="584"/>
            <ac:spMk id="10242" creationId="{00000000-0000-0000-0000-000000000000}"/>
          </ac:spMkLst>
        </pc:spChg>
      </pc:sldChg>
      <pc:sldChg chg="addSp delSp modSp mod ord">
        <pc:chgData name="Hughes, Joseph D" userId="bd5f5bbf-fc0b-41ca-af42-bfb8d56f1f7b" providerId="ADAL" clId="{0A8CE7A9-E4F2-814A-AFBB-22A59F028E58}" dt="2023-01-05T22:02:01.286" v="240" actId="20577"/>
        <pc:sldMkLst>
          <pc:docMk/>
          <pc:sldMk cId="1091798815" sldId="585"/>
        </pc:sldMkLst>
        <pc:spChg chg="mod topLvl">
          <ac:chgData name="Hughes, Joseph D" userId="bd5f5bbf-fc0b-41ca-af42-bfb8d56f1f7b" providerId="ADAL" clId="{0A8CE7A9-E4F2-814A-AFBB-22A59F028E58}" dt="2023-01-05T22:01:34.580" v="213" actId="165"/>
          <ac:spMkLst>
            <pc:docMk/>
            <pc:sldMk cId="1091798815" sldId="585"/>
            <ac:spMk id="3" creationId="{00000000-0000-0000-0000-000000000000}"/>
          </ac:spMkLst>
        </pc:spChg>
        <pc:spChg chg="mod topLvl">
          <ac:chgData name="Hughes, Joseph D" userId="bd5f5bbf-fc0b-41ca-af42-bfb8d56f1f7b" providerId="ADAL" clId="{0A8CE7A9-E4F2-814A-AFBB-22A59F028E58}" dt="2023-01-05T22:01:34.580" v="213" actId="165"/>
          <ac:spMkLst>
            <pc:docMk/>
            <pc:sldMk cId="1091798815" sldId="585"/>
            <ac:spMk id="4" creationId="{00000000-0000-0000-0000-000000000000}"/>
          </ac:spMkLst>
        </pc:spChg>
        <pc:spChg chg="mod topLvl">
          <ac:chgData name="Hughes, Joseph D" userId="bd5f5bbf-fc0b-41ca-af42-bfb8d56f1f7b" providerId="ADAL" clId="{0A8CE7A9-E4F2-814A-AFBB-22A59F028E58}" dt="2023-01-05T22:01:34.580" v="213" actId="165"/>
          <ac:spMkLst>
            <pc:docMk/>
            <pc:sldMk cId="1091798815" sldId="585"/>
            <ac:spMk id="5" creationId="{00000000-0000-0000-0000-000000000000}"/>
          </ac:spMkLst>
        </pc:spChg>
        <pc:spChg chg="mod topLvl">
          <ac:chgData name="Hughes, Joseph D" userId="bd5f5bbf-fc0b-41ca-af42-bfb8d56f1f7b" providerId="ADAL" clId="{0A8CE7A9-E4F2-814A-AFBB-22A59F028E58}" dt="2023-01-05T22:01:34.580" v="213" actId="165"/>
          <ac:spMkLst>
            <pc:docMk/>
            <pc:sldMk cId="1091798815" sldId="585"/>
            <ac:spMk id="6" creationId="{00000000-0000-0000-0000-000000000000}"/>
          </ac:spMkLst>
        </pc:spChg>
        <pc:spChg chg="mod topLvl">
          <ac:chgData name="Hughes, Joseph D" userId="bd5f5bbf-fc0b-41ca-af42-bfb8d56f1f7b" providerId="ADAL" clId="{0A8CE7A9-E4F2-814A-AFBB-22A59F028E58}" dt="2023-01-05T22:01:34.580" v="213" actId="165"/>
          <ac:spMkLst>
            <pc:docMk/>
            <pc:sldMk cId="1091798815" sldId="585"/>
            <ac:spMk id="7" creationId="{00000000-0000-0000-0000-000000000000}"/>
          </ac:spMkLst>
        </pc:spChg>
        <pc:spChg chg="mod topLvl">
          <ac:chgData name="Hughes, Joseph D" userId="bd5f5bbf-fc0b-41ca-af42-bfb8d56f1f7b" providerId="ADAL" clId="{0A8CE7A9-E4F2-814A-AFBB-22A59F028E58}" dt="2023-01-05T22:01:34.580" v="213" actId="165"/>
          <ac:spMkLst>
            <pc:docMk/>
            <pc:sldMk cId="1091798815" sldId="585"/>
            <ac:spMk id="8" creationId="{00000000-0000-0000-0000-000000000000}"/>
          </ac:spMkLst>
        </pc:spChg>
        <pc:spChg chg="mod topLvl">
          <ac:chgData name="Hughes, Joseph D" userId="bd5f5bbf-fc0b-41ca-af42-bfb8d56f1f7b" providerId="ADAL" clId="{0A8CE7A9-E4F2-814A-AFBB-22A59F028E58}" dt="2023-01-05T22:01:34.580" v="213" actId="165"/>
          <ac:spMkLst>
            <pc:docMk/>
            <pc:sldMk cId="1091798815" sldId="585"/>
            <ac:spMk id="9" creationId="{00000000-0000-0000-0000-000000000000}"/>
          </ac:spMkLst>
        </pc:spChg>
        <pc:spChg chg="mod topLvl">
          <ac:chgData name="Hughes, Joseph D" userId="bd5f5bbf-fc0b-41ca-af42-bfb8d56f1f7b" providerId="ADAL" clId="{0A8CE7A9-E4F2-814A-AFBB-22A59F028E58}" dt="2023-01-05T22:01:34.580" v="213" actId="165"/>
          <ac:spMkLst>
            <pc:docMk/>
            <pc:sldMk cId="1091798815" sldId="585"/>
            <ac:spMk id="10" creationId="{00000000-0000-0000-0000-000000000000}"/>
          </ac:spMkLst>
        </pc:spChg>
        <pc:spChg chg="mod topLvl">
          <ac:chgData name="Hughes, Joseph D" userId="bd5f5bbf-fc0b-41ca-af42-bfb8d56f1f7b" providerId="ADAL" clId="{0A8CE7A9-E4F2-814A-AFBB-22A59F028E58}" dt="2023-01-05T22:01:34.580" v="213" actId="165"/>
          <ac:spMkLst>
            <pc:docMk/>
            <pc:sldMk cId="1091798815" sldId="585"/>
            <ac:spMk id="11" creationId="{00000000-0000-0000-0000-000000000000}"/>
          </ac:spMkLst>
        </pc:spChg>
        <pc:spChg chg="mod topLvl">
          <ac:chgData name="Hughes, Joseph D" userId="bd5f5bbf-fc0b-41ca-af42-bfb8d56f1f7b" providerId="ADAL" clId="{0A8CE7A9-E4F2-814A-AFBB-22A59F028E58}" dt="2023-01-05T22:01:34.580" v="213" actId="165"/>
          <ac:spMkLst>
            <pc:docMk/>
            <pc:sldMk cId="1091798815" sldId="585"/>
            <ac:spMk id="12" creationId="{00000000-0000-0000-0000-000000000000}"/>
          </ac:spMkLst>
        </pc:spChg>
        <pc:spChg chg="mod topLvl">
          <ac:chgData name="Hughes, Joseph D" userId="bd5f5bbf-fc0b-41ca-af42-bfb8d56f1f7b" providerId="ADAL" clId="{0A8CE7A9-E4F2-814A-AFBB-22A59F028E58}" dt="2023-01-05T22:01:34.580" v="213" actId="165"/>
          <ac:spMkLst>
            <pc:docMk/>
            <pc:sldMk cId="1091798815" sldId="585"/>
            <ac:spMk id="13" creationId="{00000000-0000-0000-0000-000000000000}"/>
          </ac:spMkLst>
        </pc:spChg>
        <pc:spChg chg="mod topLvl">
          <ac:chgData name="Hughes, Joseph D" userId="bd5f5bbf-fc0b-41ca-af42-bfb8d56f1f7b" providerId="ADAL" clId="{0A8CE7A9-E4F2-814A-AFBB-22A59F028E58}" dt="2023-01-05T22:01:34.580" v="213" actId="165"/>
          <ac:spMkLst>
            <pc:docMk/>
            <pc:sldMk cId="1091798815" sldId="585"/>
            <ac:spMk id="14" creationId="{00000000-0000-0000-0000-000000000000}"/>
          </ac:spMkLst>
        </pc:spChg>
        <pc:spChg chg="mod topLvl">
          <ac:chgData name="Hughes, Joseph D" userId="bd5f5bbf-fc0b-41ca-af42-bfb8d56f1f7b" providerId="ADAL" clId="{0A8CE7A9-E4F2-814A-AFBB-22A59F028E58}" dt="2023-01-05T22:01:34.580" v="213" actId="165"/>
          <ac:spMkLst>
            <pc:docMk/>
            <pc:sldMk cId="1091798815" sldId="585"/>
            <ac:spMk id="15" creationId="{00000000-0000-0000-0000-000000000000}"/>
          </ac:spMkLst>
        </pc:spChg>
        <pc:spChg chg="mod topLvl">
          <ac:chgData name="Hughes, Joseph D" userId="bd5f5bbf-fc0b-41ca-af42-bfb8d56f1f7b" providerId="ADAL" clId="{0A8CE7A9-E4F2-814A-AFBB-22A59F028E58}" dt="2023-01-05T22:01:34.580" v="213" actId="165"/>
          <ac:spMkLst>
            <pc:docMk/>
            <pc:sldMk cId="1091798815" sldId="585"/>
            <ac:spMk id="16" creationId="{00000000-0000-0000-0000-000000000000}"/>
          </ac:spMkLst>
        </pc:spChg>
        <pc:spChg chg="mod topLvl">
          <ac:chgData name="Hughes, Joseph D" userId="bd5f5bbf-fc0b-41ca-af42-bfb8d56f1f7b" providerId="ADAL" clId="{0A8CE7A9-E4F2-814A-AFBB-22A59F028E58}" dt="2023-01-05T22:01:34.580" v="213" actId="165"/>
          <ac:spMkLst>
            <pc:docMk/>
            <pc:sldMk cId="1091798815" sldId="585"/>
            <ac:spMk id="17" creationId="{00000000-0000-0000-0000-000000000000}"/>
          </ac:spMkLst>
        </pc:spChg>
        <pc:spChg chg="mod topLvl">
          <ac:chgData name="Hughes, Joseph D" userId="bd5f5bbf-fc0b-41ca-af42-bfb8d56f1f7b" providerId="ADAL" clId="{0A8CE7A9-E4F2-814A-AFBB-22A59F028E58}" dt="2023-01-05T22:01:34.580" v="213" actId="165"/>
          <ac:spMkLst>
            <pc:docMk/>
            <pc:sldMk cId="1091798815" sldId="585"/>
            <ac:spMk id="18" creationId="{00000000-0000-0000-0000-000000000000}"/>
          </ac:spMkLst>
        </pc:spChg>
        <pc:spChg chg="mod topLvl">
          <ac:chgData name="Hughes, Joseph D" userId="bd5f5bbf-fc0b-41ca-af42-bfb8d56f1f7b" providerId="ADAL" clId="{0A8CE7A9-E4F2-814A-AFBB-22A59F028E58}" dt="2023-01-05T22:01:34.580" v="213" actId="165"/>
          <ac:spMkLst>
            <pc:docMk/>
            <pc:sldMk cId="1091798815" sldId="585"/>
            <ac:spMk id="19" creationId="{00000000-0000-0000-0000-000000000000}"/>
          </ac:spMkLst>
        </pc:spChg>
        <pc:spChg chg="mod topLvl">
          <ac:chgData name="Hughes, Joseph D" userId="bd5f5bbf-fc0b-41ca-af42-bfb8d56f1f7b" providerId="ADAL" clId="{0A8CE7A9-E4F2-814A-AFBB-22A59F028E58}" dt="2023-01-05T22:01:34.580" v="213" actId="165"/>
          <ac:spMkLst>
            <pc:docMk/>
            <pc:sldMk cId="1091798815" sldId="585"/>
            <ac:spMk id="20" creationId="{00000000-0000-0000-0000-000000000000}"/>
          </ac:spMkLst>
        </pc:spChg>
        <pc:spChg chg="mod topLvl">
          <ac:chgData name="Hughes, Joseph D" userId="bd5f5bbf-fc0b-41ca-af42-bfb8d56f1f7b" providerId="ADAL" clId="{0A8CE7A9-E4F2-814A-AFBB-22A59F028E58}" dt="2023-01-05T22:01:34.580" v="213" actId="165"/>
          <ac:spMkLst>
            <pc:docMk/>
            <pc:sldMk cId="1091798815" sldId="585"/>
            <ac:spMk id="21" creationId="{00000000-0000-0000-0000-000000000000}"/>
          </ac:spMkLst>
        </pc:spChg>
        <pc:spChg chg="mod topLvl">
          <ac:chgData name="Hughes, Joseph D" userId="bd5f5bbf-fc0b-41ca-af42-bfb8d56f1f7b" providerId="ADAL" clId="{0A8CE7A9-E4F2-814A-AFBB-22A59F028E58}" dt="2023-01-05T22:01:34.580" v="213" actId="165"/>
          <ac:spMkLst>
            <pc:docMk/>
            <pc:sldMk cId="1091798815" sldId="585"/>
            <ac:spMk id="24" creationId="{00000000-0000-0000-0000-000000000000}"/>
          </ac:spMkLst>
        </pc:spChg>
        <pc:spChg chg="add mod">
          <ac:chgData name="Hughes, Joseph D" userId="bd5f5bbf-fc0b-41ca-af42-bfb8d56f1f7b" providerId="ADAL" clId="{0A8CE7A9-E4F2-814A-AFBB-22A59F028E58}" dt="2023-01-05T22:01:19.004" v="212" actId="1076"/>
          <ac:spMkLst>
            <pc:docMk/>
            <pc:sldMk cId="1091798815" sldId="585"/>
            <ac:spMk id="25" creationId="{25863DD4-5039-8FEA-CF31-777BFD7137C9}"/>
          </ac:spMkLst>
        </pc:spChg>
        <pc:spChg chg="mod topLvl">
          <ac:chgData name="Hughes, Joseph D" userId="bd5f5bbf-fc0b-41ca-af42-bfb8d56f1f7b" providerId="ADAL" clId="{0A8CE7A9-E4F2-814A-AFBB-22A59F028E58}" dt="2023-01-05T22:01:34.580" v="213" actId="165"/>
          <ac:spMkLst>
            <pc:docMk/>
            <pc:sldMk cId="1091798815" sldId="585"/>
            <ac:spMk id="27" creationId="{00000000-0000-0000-0000-000000000000}"/>
          </ac:spMkLst>
        </pc:spChg>
        <pc:spChg chg="mod">
          <ac:chgData name="Hughes, Joseph D" userId="bd5f5bbf-fc0b-41ca-af42-bfb8d56f1f7b" providerId="ADAL" clId="{0A8CE7A9-E4F2-814A-AFBB-22A59F028E58}" dt="2023-01-05T22:02:01.286" v="240" actId="20577"/>
          <ac:spMkLst>
            <pc:docMk/>
            <pc:sldMk cId="1091798815" sldId="585"/>
            <ac:spMk id="11266" creationId="{00000000-0000-0000-0000-000000000000}"/>
          </ac:spMkLst>
        </pc:spChg>
        <pc:grpChg chg="add del mod">
          <ac:chgData name="Hughes, Joseph D" userId="bd5f5bbf-fc0b-41ca-af42-bfb8d56f1f7b" providerId="ADAL" clId="{0A8CE7A9-E4F2-814A-AFBB-22A59F028E58}" dt="2023-01-05T22:01:34.580" v="213" actId="165"/>
          <ac:grpSpMkLst>
            <pc:docMk/>
            <pc:sldMk cId="1091798815" sldId="585"/>
            <ac:grpSpMk id="2" creationId="{166D26E5-E0BA-4F3C-FEC0-40ECB00ED8F3}"/>
          </ac:grpSpMkLst>
        </pc:grpChg>
        <pc:grpChg chg="add">
          <ac:chgData name="Hughes, Joseph D" userId="bd5f5bbf-fc0b-41ca-af42-bfb8d56f1f7b" providerId="ADAL" clId="{0A8CE7A9-E4F2-814A-AFBB-22A59F028E58}" dt="2023-01-05T22:01:38.295" v="214" actId="164"/>
          <ac:grpSpMkLst>
            <pc:docMk/>
            <pc:sldMk cId="1091798815" sldId="585"/>
            <ac:grpSpMk id="26" creationId="{565265B5-5BEF-915D-0CAF-B4D1CB2C2F5D}"/>
          </ac:grpSpMkLst>
        </pc:grpChg>
        <pc:picChg chg="mod">
          <ac:chgData name="Hughes, Joseph D" userId="bd5f5bbf-fc0b-41ca-af42-bfb8d56f1f7b" providerId="ADAL" clId="{0A8CE7A9-E4F2-814A-AFBB-22A59F028E58}" dt="2023-01-05T21:59:44.292" v="182" actId="1076"/>
          <ac:picMkLst>
            <pc:docMk/>
            <pc:sldMk cId="1091798815" sldId="585"/>
            <ac:picMk id="22" creationId="{00000000-0000-0000-0000-000000000000}"/>
          </ac:picMkLst>
        </pc:picChg>
        <pc:cxnChg chg="mod topLvl">
          <ac:chgData name="Hughes, Joseph D" userId="bd5f5bbf-fc0b-41ca-af42-bfb8d56f1f7b" providerId="ADAL" clId="{0A8CE7A9-E4F2-814A-AFBB-22A59F028E58}" dt="2023-01-05T22:01:34.580" v="213" actId="165"/>
          <ac:cxnSpMkLst>
            <pc:docMk/>
            <pc:sldMk cId="1091798815" sldId="585"/>
            <ac:cxnSpMk id="23" creationId="{00000000-0000-0000-0000-000000000000}"/>
          </ac:cxnSpMkLst>
        </pc:cxnChg>
      </pc:sldChg>
      <pc:sldChg chg="modSp mod ord">
        <pc:chgData name="Hughes, Joseph D" userId="bd5f5bbf-fc0b-41ca-af42-bfb8d56f1f7b" providerId="ADAL" clId="{0A8CE7A9-E4F2-814A-AFBB-22A59F028E58}" dt="2023-01-05T22:03:06.227" v="255" actId="20578"/>
        <pc:sldMkLst>
          <pc:docMk/>
          <pc:sldMk cId="3862255031" sldId="586"/>
        </pc:sldMkLst>
        <pc:spChg chg="mod">
          <ac:chgData name="Hughes, Joseph D" userId="bd5f5bbf-fc0b-41ca-af42-bfb8d56f1f7b" providerId="ADAL" clId="{0A8CE7A9-E4F2-814A-AFBB-22A59F028E58}" dt="2023-01-05T21:58:50.225" v="163" actId="6549"/>
          <ac:spMkLst>
            <pc:docMk/>
            <pc:sldMk cId="3862255031" sldId="586"/>
            <ac:spMk id="1028" creationId="{00000000-0000-0000-0000-000000000000}"/>
          </ac:spMkLst>
        </pc:spChg>
        <pc:spChg chg="mod">
          <ac:chgData name="Hughes, Joseph D" userId="bd5f5bbf-fc0b-41ca-af42-bfb8d56f1f7b" providerId="ADAL" clId="{0A8CE7A9-E4F2-814A-AFBB-22A59F028E58}" dt="2023-01-05T18:59:17.953" v="0"/>
          <ac:spMkLst>
            <pc:docMk/>
            <pc:sldMk cId="3862255031" sldId="586"/>
            <ac:spMk id="1029" creationId="{00000000-0000-0000-0000-000000000000}"/>
          </ac:spMkLst>
        </pc:spChg>
        <pc:spChg chg="mod">
          <ac:chgData name="Hughes, Joseph D" userId="bd5f5bbf-fc0b-41ca-af42-bfb8d56f1f7b" providerId="ADAL" clId="{0A8CE7A9-E4F2-814A-AFBB-22A59F028E58}" dt="2023-01-05T18:59:17.953" v="0"/>
          <ac:spMkLst>
            <pc:docMk/>
            <pc:sldMk cId="3862255031" sldId="586"/>
            <ac:spMk id="1032" creationId="{00000000-0000-0000-0000-000000000000}"/>
          </ac:spMkLst>
        </pc:spChg>
        <pc:picChg chg="mod">
          <ac:chgData name="Hughes, Joseph D" userId="bd5f5bbf-fc0b-41ca-af42-bfb8d56f1f7b" providerId="ADAL" clId="{0A8CE7A9-E4F2-814A-AFBB-22A59F028E58}" dt="2023-01-05T18:59:17.953" v="0"/>
          <ac:picMkLst>
            <pc:docMk/>
            <pc:sldMk cId="3862255031" sldId="586"/>
            <ac:picMk id="3" creationId="{00000000-0000-0000-0000-000000000000}"/>
          </ac:picMkLst>
        </pc:picChg>
        <pc:picChg chg="mod">
          <ac:chgData name="Hughes, Joseph D" userId="bd5f5bbf-fc0b-41ca-af42-bfb8d56f1f7b" providerId="ADAL" clId="{0A8CE7A9-E4F2-814A-AFBB-22A59F028E58}" dt="2023-01-05T18:59:17.953" v="0"/>
          <ac:picMkLst>
            <pc:docMk/>
            <pc:sldMk cId="3862255031" sldId="586"/>
            <ac:picMk id="5" creationId="{00000000-0000-0000-0000-000000000000}"/>
          </ac:picMkLst>
        </pc:picChg>
      </pc:sldChg>
      <pc:sldChg chg="modSp del">
        <pc:chgData name="Hughes, Joseph D" userId="bd5f5bbf-fc0b-41ca-af42-bfb8d56f1f7b" providerId="ADAL" clId="{0A8CE7A9-E4F2-814A-AFBB-22A59F028E58}" dt="2023-01-05T22:03:22.339" v="256" actId="2696"/>
        <pc:sldMkLst>
          <pc:docMk/>
          <pc:sldMk cId="1966353335" sldId="587"/>
        </pc:sldMkLst>
        <pc:spChg chg="mod">
          <ac:chgData name="Hughes, Joseph D" userId="bd5f5bbf-fc0b-41ca-af42-bfb8d56f1f7b" providerId="ADAL" clId="{0A8CE7A9-E4F2-814A-AFBB-22A59F028E58}" dt="2023-01-05T18:59:17.953" v="0"/>
          <ac:spMkLst>
            <pc:docMk/>
            <pc:sldMk cId="1966353335" sldId="587"/>
            <ac:spMk id="2" creationId="{00000000-0000-0000-0000-000000000000}"/>
          </ac:spMkLst>
        </pc:spChg>
        <pc:spChg chg="mod">
          <ac:chgData name="Hughes, Joseph D" userId="bd5f5bbf-fc0b-41ca-af42-bfb8d56f1f7b" providerId="ADAL" clId="{0A8CE7A9-E4F2-814A-AFBB-22A59F028E58}" dt="2023-01-05T18:59:17.953" v="0"/>
          <ac:spMkLst>
            <pc:docMk/>
            <pc:sldMk cId="1966353335" sldId="587"/>
            <ac:spMk id="16386" creationId="{00000000-0000-0000-0000-000000000000}"/>
          </ac:spMkLst>
        </pc:spChg>
        <pc:spChg chg="mod">
          <ac:chgData name="Hughes, Joseph D" userId="bd5f5bbf-fc0b-41ca-af42-bfb8d56f1f7b" providerId="ADAL" clId="{0A8CE7A9-E4F2-814A-AFBB-22A59F028E58}" dt="2023-01-05T18:59:17.953" v="0"/>
          <ac:spMkLst>
            <pc:docMk/>
            <pc:sldMk cId="1966353335" sldId="587"/>
            <ac:spMk id="16387" creationId="{00000000-0000-0000-0000-000000000000}"/>
          </ac:spMkLst>
        </pc:spChg>
        <pc:spChg chg="mod">
          <ac:chgData name="Hughes, Joseph D" userId="bd5f5bbf-fc0b-41ca-af42-bfb8d56f1f7b" providerId="ADAL" clId="{0A8CE7A9-E4F2-814A-AFBB-22A59F028E58}" dt="2023-01-05T18:59:17.953" v="0"/>
          <ac:spMkLst>
            <pc:docMk/>
            <pc:sldMk cId="1966353335" sldId="587"/>
            <ac:spMk id="16388" creationId="{00000000-0000-0000-0000-000000000000}"/>
          </ac:spMkLst>
        </pc:spChg>
        <pc:spChg chg="mod">
          <ac:chgData name="Hughes, Joseph D" userId="bd5f5bbf-fc0b-41ca-af42-bfb8d56f1f7b" providerId="ADAL" clId="{0A8CE7A9-E4F2-814A-AFBB-22A59F028E58}" dt="2023-01-05T18:59:17.953" v="0"/>
          <ac:spMkLst>
            <pc:docMk/>
            <pc:sldMk cId="1966353335" sldId="587"/>
            <ac:spMk id="16389" creationId="{00000000-0000-0000-0000-000000000000}"/>
          </ac:spMkLst>
        </pc:spChg>
        <pc:spChg chg="mod">
          <ac:chgData name="Hughes, Joseph D" userId="bd5f5bbf-fc0b-41ca-af42-bfb8d56f1f7b" providerId="ADAL" clId="{0A8CE7A9-E4F2-814A-AFBB-22A59F028E58}" dt="2023-01-05T18:59:17.953" v="0"/>
          <ac:spMkLst>
            <pc:docMk/>
            <pc:sldMk cId="1966353335" sldId="587"/>
            <ac:spMk id="16390" creationId="{00000000-0000-0000-0000-000000000000}"/>
          </ac:spMkLst>
        </pc:spChg>
        <pc:spChg chg="mod">
          <ac:chgData name="Hughes, Joseph D" userId="bd5f5bbf-fc0b-41ca-af42-bfb8d56f1f7b" providerId="ADAL" clId="{0A8CE7A9-E4F2-814A-AFBB-22A59F028E58}" dt="2023-01-05T18:59:17.953" v="0"/>
          <ac:spMkLst>
            <pc:docMk/>
            <pc:sldMk cId="1966353335" sldId="587"/>
            <ac:spMk id="16392" creationId="{00000000-0000-0000-0000-000000000000}"/>
          </ac:spMkLst>
        </pc:spChg>
        <pc:spChg chg="mod">
          <ac:chgData name="Hughes, Joseph D" userId="bd5f5bbf-fc0b-41ca-af42-bfb8d56f1f7b" providerId="ADAL" clId="{0A8CE7A9-E4F2-814A-AFBB-22A59F028E58}" dt="2023-01-05T18:59:17.953" v="0"/>
          <ac:spMkLst>
            <pc:docMk/>
            <pc:sldMk cId="1966353335" sldId="587"/>
            <ac:spMk id="16393" creationId="{00000000-0000-0000-0000-000000000000}"/>
          </ac:spMkLst>
        </pc:spChg>
        <pc:spChg chg="mod">
          <ac:chgData name="Hughes, Joseph D" userId="bd5f5bbf-fc0b-41ca-af42-bfb8d56f1f7b" providerId="ADAL" clId="{0A8CE7A9-E4F2-814A-AFBB-22A59F028E58}" dt="2023-01-05T18:59:17.953" v="0"/>
          <ac:spMkLst>
            <pc:docMk/>
            <pc:sldMk cId="1966353335" sldId="587"/>
            <ac:spMk id="16394" creationId="{00000000-0000-0000-0000-000000000000}"/>
          </ac:spMkLst>
        </pc:spChg>
        <pc:spChg chg="mod">
          <ac:chgData name="Hughes, Joseph D" userId="bd5f5bbf-fc0b-41ca-af42-bfb8d56f1f7b" providerId="ADAL" clId="{0A8CE7A9-E4F2-814A-AFBB-22A59F028E58}" dt="2023-01-05T18:59:17.953" v="0"/>
          <ac:spMkLst>
            <pc:docMk/>
            <pc:sldMk cId="1966353335" sldId="587"/>
            <ac:spMk id="16395" creationId="{00000000-0000-0000-0000-000000000000}"/>
          </ac:spMkLst>
        </pc:spChg>
        <pc:spChg chg="mod">
          <ac:chgData name="Hughes, Joseph D" userId="bd5f5bbf-fc0b-41ca-af42-bfb8d56f1f7b" providerId="ADAL" clId="{0A8CE7A9-E4F2-814A-AFBB-22A59F028E58}" dt="2023-01-05T18:59:17.953" v="0"/>
          <ac:spMkLst>
            <pc:docMk/>
            <pc:sldMk cId="1966353335" sldId="587"/>
            <ac:spMk id="16396" creationId="{00000000-0000-0000-0000-000000000000}"/>
          </ac:spMkLst>
        </pc:spChg>
        <pc:spChg chg="mod">
          <ac:chgData name="Hughes, Joseph D" userId="bd5f5bbf-fc0b-41ca-af42-bfb8d56f1f7b" providerId="ADAL" clId="{0A8CE7A9-E4F2-814A-AFBB-22A59F028E58}" dt="2023-01-05T18:59:17.953" v="0"/>
          <ac:spMkLst>
            <pc:docMk/>
            <pc:sldMk cId="1966353335" sldId="587"/>
            <ac:spMk id="16397" creationId="{00000000-0000-0000-0000-000000000000}"/>
          </ac:spMkLst>
        </pc:spChg>
        <pc:spChg chg="mod">
          <ac:chgData name="Hughes, Joseph D" userId="bd5f5bbf-fc0b-41ca-af42-bfb8d56f1f7b" providerId="ADAL" clId="{0A8CE7A9-E4F2-814A-AFBB-22A59F028E58}" dt="2023-01-05T18:59:17.953" v="0"/>
          <ac:spMkLst>
            <pc:docMk/>
            <pc:sldMk cId="1966353335" sldId="587"/>
            <ac:spMk id="16398" creationId="{00000000-0000-0000-0000-000000000000}"/>
          </ac:spMkLst>
        </pc:spChg>
        <pc:spChg chg="mod">
          <ac:chgData name="Hughes, Joseph D" userId="bd5f5bbf-fc0b-41ca-af42-bfb8d56f1f7b" providerId="ADAL" clId="{0A8CE7A9-E4F2-814A-AFBB-22A59F028E58}" dt="2023-01-05T18:59:17.953" v="0"/>
          <ac:spMkLst>
            <pc:docMk/>
            <pc:sldMk cId="1966353335" sldId="587"/>
            <ac:spMk id="16399" creationId="{00000000-0000-0000-0000-000000000000}"/>
          </ac:spMkLst>
        </pc:spChg>
        <pc:spChg chg="mod">
          <ac:chgData name="Hughes, Joseph D" userId="bd5f5bbf-fc0b-41ca-af42-bfb8d56f1f7b" providerId="ADAL" clId="{0A8CE7A9-E4F2-814A-AFBB-22A59F028E58}" dt="2023-01-05T18:59:17.953" v="0"/>
          <ac:spMkLst>
            <pc:docMk/>
            <pc:sldMk cId="1966353335" sldId="587"/>
            <ac:spMk id="16400" creationId="{00000000-0000-0000-0000-000000000000}"/>
          </ac:spMkLst>
        </pc:spChg>
        <pc:spChg chg="mod">
          <ac:chgData name="Hughes, Joseph D" userId="bd5f5bbf-fc0b-41ca-af42-bfb8d56f1f7b" providerId="ADAL" clId="{0A8CE7A9-E4F2-814A-AFBB-22A59F028E58}" dt="2023-01-05T18:59:17.953" v="0"/>
          <ac:spMkLst>
            <pc:docMk/>
            <pc:sldMk cId="1966353335" sldId="587"/>
            <ac:spMk id="16402" creationId="{00000000-0000-0000-0000-000000000000}"/>
          </ac:spMkLst>
        </pc:spChg>
        <pc:spChg chg="mod">
          <ac:chgData name="Hughes, Joseph D" userId="bd5f5bbf-fc0b-41ca-af42-bfb8d56f1f7b" providerId="ADAL" clId="{0A8CE7A9-E4F2-814A-AFBB-22A59F028E58}" dt="2023-01-05T18:59:17.953" v="0"/>
          <ac:spMkLst>
            <pc:docMk/>
            <pc:sldMk cId="1966353335" sldId="587"/>
            <ac:spMk id="16406" creationId="{00000000-0000-0000-0000-000000000000}"/>
          </ac:spMkLst>
        </pc:spChg>
        <pc:picChg chg="mod">
          <ac:chgData name="Hughes, Joseph D" userId="bd5f5bbf-fc0b-41ca-af42-bfb8d56f1f7b" providerId="ADAL" clId="{0A8CE7A9-E4F2-814A-AFBB-22A59F028E58}" dt="2023-01-05T18:59:17.953" v="0"/>
          <ac:picMkLst>
            <pc:docMk/>
            <pc:sldMk cId="1966353335" sldId="587"/>
            <ac:picMk id="3" creationId="{00000000-0000-0000-0000-000000000000}"/>
          </ac:picMkLst>
        </pc:picChg>
        <pc:picChg chg="mod">
          <ac:chgData name="Hughes, Joseph D" userId="bd5f5bbf-fc0b-41ca-af42-bfb8d56f1f7b" providerId="ADAL" clId="{0A8CE7A9-E4F2-814A-AFBB-22A59F028E58}" dt="2023-01-05T18:59:17.953" v="0"/>
          <ac:picMkLst>
            <pc:docMk/>
            <pc:sldMk cId="1966353335" sldId="587"/>
            <ac:picMk id="24" creationId="{00000000-0000-0000-0000-000000000000}"/>
          </ac:picMkLst>
        </pc:picChg>
        <pc:picChg chg="mod">
          <ac:chgData name="Hughes, Joseph D" userId="bd5f5bbf-fc0b-41ca-af42-bfb8d56f1f7b" providerId="ADAL" clId="{0A8CE7A9-E4F2-814A-AFBB-22A59F028E58}" dt="2023-01-05T18:59:17.953" v="0"/>
          <ac:picMkLst>
            <pc:docMk/>
            <pc:sldMk cId="1966353335" sldId="587"/>
            <ac:picMk id="25" creationId="{00000000-0000-0000-0000-000000000000}"/>
          </ac:picMkLst>
        </pc:picChg>
        <pc:picChg chg="mod">
          <ac:chgData name="Hughes, Joseph D" userId="bd5f5bbf-fc0b-41ca-af42-bfb8d56f1f7b" providerId="ADAL" clId="{0A8CE7A9-E4F2-814A-AFBB-22A59F028E58}" dt="2023-01-05T18:59:17.953" v="0"/>
          <ac:picMkLst>
            <pc:docMk/>
            <pc:sldMk cId="1966353335" sldId="587"/>
            <ac:picMk id="26" creationId="{00000000-0000-0000-0000-000000000000}"/>
          </ac:picMkLst>
        </pc:picChg>
        <pc:picChg chg="mod">
          <ac:chgData name="Hughes, Joseph D" userId="bd5f5bbf-fc0b-41ca-af42-bfb8d56f1f7b" providerId="ADAL" clId="{0A8CE7A9-E4F2-814A-AFBB-22A59F028E58}" dt="2023-01-05T18:59:17.953" v="0"/>
          <ac:picMkLst>
            <pc:docMk/>
            <pc:sldMk cId="1966353335" sldId="587"/>
            <ac:picMk id="27" creationId="{00000000-0000-0000-0000-000000000000}"/>
          </ac:picMkLst>
        </pc:picChg>
      </pc:sldChg>
      <pc:sldChg chg="modSp del">
        <pc:chgData name="Hughes, Joseph D" userId="bd5f5bbf-fc0b-41ca-af42-bfb8d56f1f7b" providerId="ADAL" clId="{0A8CE7A9-E4F2-814A-AFBB-22A59F028E58}" dt="2023-01-05T22:03:41.546" v="257" actId="2696"/>
        <pc:sldMkLst>
          <pc:docMk/>
          <pc:sldMk cId="2737647330" sldId="588"/>
        </pc:sldMkLst>
        <pc:spChg chg="mod">
          <ac:chgData name="Hughes, Joseph D" userId="bd5f5bbf-fc0b-41ca-af42-bfb8d56f1f7b" providerId="ADAL" clId="{0A8CE7A9-E4F2-814A-AFBB-22A59F028E58}" dt="2023-01-05T18:59:17.953" v="0"/>
          <ac:spMkLst>
            <pc:docMk/>
            <pc:sldMk cId="2737647330" sldId="588"/>
            <ac:spMk id="23" creationId="{00000000-0000-0000-0000-000000000000}"/>
          </ac:spMkLst>
        </pc:spChg>
        <pc:spChg chg="mod">
          <ac:chgData name="Hughes, Joseph D" userId="bd5f5bbf-fc0b-41ca-af42-bfb8d56f1f7b" providerId="ADAL" clId="{0A8CE7A9-E4F2-814A-AFBB-22A59F028E58}" dt="2023-01-05T18:59:17.953" v="0"/>
          <ac:spMkLst>
            <pc:docMk/>
            <pc:sldMk cId="2737647330" sldId="588"/>
            <ac:spMk id="17410" creationId="{00000000-0000-0000-0000-000000000000}"/>
          </ac:spMkLst>
        </pc:spChg>
        <pc:spChg chg="mod">
          <ac:chgData name="Hughes, Joseph D" userId="bd5f5bbf-fc0b-41ca-af42-bfb8d56f1f7b" providerId="ADAL" clId="{0A8CE7A9-E4F2-814A-AFBB-22A59F028E58}" dt="2023-01-05T18:59:17.953" v="0"/>
          <ac:spMkLst>
            <pc:docMk/>
            <pc:sldMk cId="2737647330" sldId="588"/>
            <ac:spMk id="17411" creationId="{00000000-0000-0000-0000-000000000000}"/>
          </ac:spMkLst>
        </pc:spChg>
        <pc:spChg chg="mod">
          <ac:chgData name="Hughes, Joseph D" userId="bd5f5bbf-fc0b-41ca-af42-bfb8d56f1f7b" providerId="ADAL" clId="{0A8CE7A9-E4F2-814A-AFBB-22A59F028E58}" dt="2023-01-05T18:59:17.953" v="0"/>
          <ac:spMkLst>
            <pc:docMk/>
            <pc:sldMk cId="2737647330" sldId="588"/>
            <ac:spMk id="17412" creationId="{00000000-0000-0000-0000-000000000000}"/>
          </ac:spMkLst>
        </pc:spChg>
        <pc:spChg chg="mod">
          <ac:chgData name="Hughes, Joseph D" userId="bd5f5bbf-fc0b-41ca-af42-bfb8d56f1f7b" providerId="ADAL" clId="{0A8CE7A9-E4F2-814A-AFBB-22A59F028E58}" dt="2023-01-05T18:59:17.953" v="0"/>
          <ac:spMkLst>
            <pc:docMk/>
            <pc:sldMk cId="2737647330" sldId="588"/>
            <ac:spMk id="17413" creationId="{00000000-0000-0000-0000-000000000000}"/>
          </ac:spMkLst>
        </pc:spChg>
        <pc:spChg chg="mod">
          <ac:chgData name="Hughes, Joseph D" userId="bd5f5bbf-fc0b-41ca-af42-bfb8d56f1f7b" providerId="ADAL" clId="{0A8CE7A9-E4F2-814A-AFBB-22A59F028E58}" dt="2023-01-05T18:59:17.953" v="0"/>
          <ac:spMkLst>
            <pc:docMk/>
            <pc:sldMk cId="2737647330" sldId="588"/>
            <ac:spMk id="17414" creationId="{00000000-0000-0000-0000-000000000000}"/>
          </ac:spMkLst>
        </pc:spChg>
        <pc:spChg chg="mod">
          <ac:chgData name="Hughes, Joseph D" userId="bd5f5bbf-fc0b-41ca-af42-bfb8d56f1f7b" providerId="ADAL" clId="{0A8CE7A9-E4F2-814A-AFBB-22A59F028E58}" dt="2023-01-05T18:59:17.953" v="0"/>
          <ac:spMkLst>
            <pc:docMk/>
            <pc:sldMk cId="2737647330" sldId="588"/>
            <ac:spMk id="17416" creationId="{00000000-0000-0000-0000-000000000000}"/>
          </ac:spMkLst>
        </pc:spChg>
        <pc:spChg chg="mod">
          <ac:chgData name="Hughes, Joseph D" userId="bd5f5bbf-fc0b-41ca-af42-bfb8d56f1f7b" providerId="ADAL" clId="{0A8CE7A9-E4F2-814A-AFBB-22A59F028E58}" dt="2023-01-05T18:59:17.953" v="0"/>
          <ac:spMkLst>
            <pc:docMk/>
            <pc:sldMk cId="2737647330" sldId="588"/>
            <ac:spMk id="17417" creationId="{00000000-0000-0000-0000-000000000000}"/>
          </ac:spMkLst>
        </pc:spChg>
        <pc:spChg chg="mod">
          <ac:chgData name="Hughes, Joseph D" userId="bd5f5bbf-fc0b-41ca-af42-bfb8d56f1f7b" providerId="ADAL" clId="{0A8CE7A9-E4F2-814A-AFBB-22A59F028E58}" dt="2023-01-05T18:59:17.953" v="0"/>
          <ac:spMkLst>
            <pc:docMk/>
            <pc:sldMk cId="2737647330" sldId="588"/>
            <ac:spMk id="17418" creationId="{00000000-0000-0000-0000-000000000000}"/>
          </ac:spMkLst>
        </pc:spChg>
        <pc:spChg chg="mod">
          <ac:chgData name="Hughes, Joseph D" userId="bd5f5bbf-fc0b-41ca-af42-bfb8d56f1f7b" providerId="ADAL" clId="{0A8CE7A9-E4F2-814A-AFBB-22A59F028E58}" dt="2023-01-05T18:59:17.953" v="0"/>
          <ac:spMkLst>
            <pc:docMk/>
            <pc:sldMk cId="2737647330" sldId="588"/>
            <ac:spMk id="17419" creationId="{00000000-0000-0000-0000-000000000000}"/>
          </ac:spMkLst>
        </pc:spChg>
        <pc:spChg chg="mod">
          <ac:chgData name="Hughes, Joseph D" userId="bd5f5bbf-fc0b-41ca-af42-bfb8d56f1f7b" providerId="ADAL" clId="{0A8CE7A9-E4F2-814A-AFBB-22A59F028E58}" dt="2023-01-05T18:59:17.953" v="0"/>
          <ac:spMkLst>
            <pc:docMk/>
            <pc:sldMk cId="2737647330" sldId="588"/>
            <ac:spMk id="17420" creationId="{00000000-0000-0000-0000-000000000000}"/>
          </ac:spMkLst>
        </pc:spChg>
        <pc:spChg chg="mod">
          <ac:chgData name="Hughes, Joseph D" userId="bd5f5bbf-fc0b-41ca-af42-bfb8d56f1f7b" providerId="ADAL" clId="{0A8CE7A9-E4F2-814A-AFBB-22A59F028E58}" dt="2023-01-05T18:59:17.953" v="0"/>
          <ac:spMkLst>
            <pc:docMk/>
            <pc:sldMk cId="2737647330" sldId="588"/>
            <ac:spMk id="17421" creationId="{00000000-0000-0000-0000-000000000000}"/>
          </ac:spMkLst>
        </pc:spChg>
        <pc:spChg chg="mod">
          <ac:chgData name="Hughes, Joseph D" userId="bd5f5bbf-fc0b-41ca-af42-bfb8d56f1f7b" providerId="ADAL" clId="{0A8CE7A9-E4F2-814A-AFBB-22A59F028E58}" dt="2023-01-05T18:59:17.953" v="0"/>
          <ac:spMkLst>
            <pc:docMk/>
            <pc:sldMk cId="2737647330" sldId="588"/>
            <ac:spMk id="17422" creationId="{00000000-0000-0000-0000-000000000000}"/>
          </ac:spMkLst>
        </pc:spChg>
        <pc:spChg chg="mod">
          <ac:chgData name="Hughes, Joseph D" userId="bd5f5bbf-fc0b-41ca-af42-bfb8d56f1f7b" providerId="ADAL" clId="{0A8CE7A9-E4F2-814A-AFBB-22A59F028E58}" dt="2023-01-05T18:59:17.953" v="0"/>
          <ac:spMkLst>
            <pc:docMk/>
            <pc:sldMk cId="2737647330" sldId="588"/>
            <ac:spMk id="17423" creationId="{00000000-0000-0000-0000-000000000000}"/>
          </ac:spMkLst>
        </pc:spChg>
        <pc:spChg chg="mod">
          <ac:chgData name="Hughes, Joseph D" userId="bd5f5bbf-fc0b-41ca-af42-bfb8d56f1f7b" providerId="ADAL" clId="{0A8CE7A9-E4F2-814A-AFBB-22A59F028E58}" dt="2023-01-05T18:59:17.953" v="0"/>
          <ac:spMkLst>
            <pc:docMk/>
            <pc:sldMk cId="2737647330" sldId="588"/>
            <ac:spMk id="17424" creationId="{00000000-0000-0000-0000-000000000000}"/>
          </ac:spMkLst>
        </pc:spChg>
        <pc:spChg chg="mod">
          <ac:chgData name="Hughes, Joseph D" userId="bd5f5bbf-fc0b-41ca-af42-bfb8d56f1f7b" providerId="ADAL" clId="{0A8CE7A9-E4F2-814A-AFBB-22A59F028E58}" dt="2023-01-05T18:59:17.953" v="0"/>
          <ac:spMkLst>
            <pc:docMk/>
            <pc:sldMk cId="2737647330" sldId="588"/>
            <ac:spMk id="17428" creationId="{00000000-0000-0000-0000-000000000000}"/>
          </ac:spMkLst>
        </pc:spChg>
        <pc:spChg chg="mod">
          <ac:chgData name="Hughes, Joseph D" userId="bd5f5bbf-fc0b-41ca-af42-bfb8d56f1f7b" providerId="ADAL" clId="{0A8CE7A9-E4F2-814A-AFBB-22A59F028E58}" dt="2023-01-05T18:59:17.953" v="0"/>
          <ac:spMkLst>
            <pc:docMk/>
            <pc:sldMk cId="2737647330" sldId="588"/>
            <ac:spMk id="17429" creationId="{00000000-0000-0000-0000-000000000000}"/>
          </ac:spMkLst>
        </pc:spChg>
        <pc:spChg chg="mod">
          <ac:chgData name="Hughes, Joseph D" userId="bd5f5bbf-fc0b-41ca-af42-bfb8d56f1f7b" providerId="ADAL" clId="{0A8CE7A9-E4F2-814A-AFBB-22A59F028E58}" dt="2023-01-05T18:59:17.953" v="0"/>
          <ac:spMkLst>
            <pc:docMk/>
            <pc:sldMk cId="2737647330" sldId="588"/>
            <ac:spMk id="17430" creationId="{00000000-0000-0000-0000-000000000000}"/>
          </ac:spMkLst>
        </pc:spChg>
        <pc:picChg chg="mod">
          <ac:chgData name="Hughes, Joseph D" userId="bd5f5bbf-fc0b-41ca-af42-bfb8d56f1f7b" providerId="ADAL" clId="{0A8CE7A9-E4F2-814A-AFBB-22A59F028E58}" dt="2023-01-05T18:59:17.953" v="0"/>
          <ac:picMkLst>
            <pc:docMk/>
            <pc:sldMk cId="2737647330" sldId="588"/>
            <ac:picMk id="2" creationId="{00000000-0000-0000-0000-000000000000}"/>
          </ac:picMkLst>
        </pc:picChg>
        <pc:picChg chg="mod">
          <ac:chgData name="Hughes, Joseph D" userId="bd5f5bbf-fc0b-41ca-af42-bfb8d56f1f7b" providerId="ADAL" clId="{0A8CE7A9-E4F2-814A-AFBB-22A59F028E58}" dt="2023-01-05T18:59:17.953" v="0"/>
          <ac:picMkLst>
            <pc:docMk/>
            <pc:sldMk cId="2737647330" sldId="588"/>
            <ac:picMk id="3" creationId="{00000000-0000-0000-0000-000000000000}"/>
          </ac:picMkLst>
        </pc:picChg>
        <pc:picChg chg="mod">
          <ac:chgData name="Hughes, Joseph D" userId="bd5f5bbf-fc0b-41ca-af42-bfb8d56f1f7b" providerId="ADAL" clId="{0A8CE7A9-E4F2-814A-AFBB-22A59F028E58}" dt="2023-01-05T18:59:17.953" v="0"/>
          <ac:picMkLst>
            <pc:docMk/>
            <pc:sldMk cId="2737647330" sldId="588"/>
            <ac:picMk id="4" creationId="{00000000-0000-0000-0000-000000000000}"/>
          </ac:picMkLst>
        </pc:picChg>
        <pc:picChg chg="mod">
          <ac:chgData name="Hughes, Joseph D" userId="bd5f5bbf-fc0b-41ca-af42-bfb8d56f1f7b" providerId="ADAL" clId="{0A8CE7A9-E4F2-814A-AFBB-22A59F028E58}" dt="2023-01-05T18:59:17.953" v="0"/>
          <ac:picMkLst>
            <pc:docMk/>
            <pc:sldMk cId="2737647330" sldId="588"/>
            <ac:picMk id="5" creationId="{00000000-0000-0000-0000-000000000000}"/>
          </ac:picMkLst>
        </pc:picChg>
      </pc:sldChg>
      <pc:sldChg chg="modSp del">
        <pc:chgData name="Hughes, Joseph D" userId="bd5f5bbf-fc0b-41ca-af42-bfb8d56f1f7b" providerId="ADAL" clId="{0A8CE7A9-E4F2-814A-AFBB-22A59F028E58}" dt="2023-01-05T22:05:38.729" v="275" actId="2696"/>
        <pc:sldMkLst>
          <pc:docMk/>
          <pc:sldMk cId="1006729476" sldId="589"/>
        </pc:sldMkLst>
        <pc:spChg chg="mod">
          <ac:chgData name="Hughes, Joseph D" userId="bd5f5bbf-fc0b-41ca-af42-bfb8d56f1f7b" providerId="ADAL" clId="{0A8CE7A9-E4F2-814A-AFBB-22A59F028E58}" dt="2023-01-05T18:59:17.953" v="0"/>
          <ac:spMkLst>
            <pc:docMk/>
            <pc:sldMk cId="1006729476" sldId="589"/>
            <ac:spMk id="29"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58"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59"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60"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61"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62"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63"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64"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65"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66"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67"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68"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69"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70"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71"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72"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73"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74"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75"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76"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77"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78"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79"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80"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81"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82" creationId="{00000000-0000-0000-0000-000000000000}"/>
          </ac:spMkLst>
        </pc:spChg>
        <pc:spChg chg="mod">
          <ac:chgData name="Hughes, Joseph D" userId="bd5f5bbf-fc0b-41ca-af42-bfb8d56f1f7b" providerId="ADAL" clId="{0A8CE7A9-E4F2-814A-AFBB-22A59F028E58}" dt="2023-01-05T18:59:17.953" v="0"/>
          <ac:spMkLst>
            <pc:docMk/>
            <pc:sldMk cId="1006729476" sldId="589"/>
            <ac:spMk id="19483" creationId="{00000000-0000-0000-0000-000000000000}"/>
          </ac:spMkLst>
        </pc:spChg>
      </pc:sldChg>
      <pc:sldChg chg="modSp del">
        <pc:chgData name="Hughes, Joseph D" userId="bd5f5bbf-fc0b-41ca-af42-bfb8d56f1f7b" providerId="ADAL" clId="{0A8CE7A9-E4F2-814A-AFBB-22A59F028E58}" dt="2023-01-05T22:09:37.286" v="367" actId="2696"/>
        <pc:sldMkLst>
          <pc:docMk/>
          <pc:sldMk cId="1112452348" sldId="590"/>
        </pc:sldMkLst>
        <pc:spChg chg="mod">
          <ac:chgData name="Hughes, Joseph D" userId="bd5f5bbf-fc0b-41ca-af42-bfb8d56f1f7b" providerId="ADAL" clId="{0A8CE7A9-E4F2-814A-AFBB-22A59F028E58}" dt="2023-01-05T18:59:17.953" v="0"/>
          <ac:spMkLst>
            <pc:docMk/>
            <pc:sldMk cId="1112452348" sldId="590"/>
            <ac:spMk id="7" creationId="{00000000-0000-0000-0000-000000000000}"/>
          </ac:spMkLst>
        </pc:spChg>
        <pc:spChg chg="mod">
          <ac:chgData name="Hughes, Joseph D" userId="bd5f5bbf-fc0b-41ca-af42-bfb8d56f1f7b" providerId="ADAL" clId="{0A8CE7A9-E4F2-814A-AFBB-22A59F028E58}" dt="2023-01-05T18:59:17.953" v="0"/>
          <ac:spMkLst>
            <pc:docMk/>
            <pc:sldMk cId="1112452348" sldId="590"/>
            <ac:spMk id="3075" creationId="{00000000-0000-0000-0000-000000000000}"/>
          </ac:spMkLst>
        </pc:spChg>
        <pc:spChg chg="mod">
          <ac:chgData name="Hughes, Joseph D" userId="bd5f5bbf-fc0b-41ca-af42-bfb8d56f1f7b" providerId="ADAL" clId="{0A8CE7A9-E4F2-814A-AFBB-22A59F028E58}" dt="2023-01-05T18:59:17.953" v="0"/>
          <ac:spMkLst>
            <pc:docMk/>
            <pc:sldMk cId="1112452348" sldId="590"/>
            <ac:spMk id="3076" creationId="{00000000-0000-0000-0000-000000000000}"/>
          </ac:spMkLst>
        </pc:spChg>
        <pc:picChg chg="mod">
          <ac:chgData name="Hughes, Joseph D" userId="bd5f5bbf-fc0b-41ca-af42-bfb8d56f1f7b" providerId="ADAL" clId="{0A8CE7A9-E4F2-814A-AFBB-22A59F028E58}" dt="2023-01-05T18:59:17.953" v="0"/>
          <ac:picMkLst>
            <pc:docMk/>
            <pc:sldMk cId="1112452348" sldId="590"/>
            <ac:picMk id="2" creationId="{00000000-0000-0000-0000-000000000000}"/>
          </ac:picMkLst>
        </pc:picChg>
        <pc:picChg chg="mod">
          <ac:chgData name="Hughes, Joseph D" userId="bd5f5bbf-fc0b-41ca-af42-bfb8d56f1f7b" providerId="ADAL" clId="{0A8CE7A9-E4F2-814A-AFBB-22A59F028E58}" dt="2023-01-05T18:59:17.953" v="0"/>
          <ac:picMkLst>
            <pc:docMk/>
            <pc:sldMk cId="1112452348" sldId="590"/>
            <ac:picMk id="5" creationId="{00000000-0000-0000-0000-000000000000}"/>
          </ac:picMkLst>
        </pc:picChg>
      </pc:sldChg>
      <pc:sldChg chg="modSp del">
        <pc:chgData name="Hughes, Joseph D" userId="bd5f5bbf-fc0b-41ca-af42-bfb8d56f1f7b" providerId="ADAL" clId="{0A8CE7A9-E4F2-814A-AFBB-22A59F028E58}" dt="2023-01-05T22:11:17.309" v="425" actId="2696"/>
        <pc:sldMkLst>
          <pc:docMk/>
          <pc:sldMk cId="1685447853" sldId="592"/>
        </pc:sldMkLst>
        <pc:spChg chg="mod">
          <ac:chgData name="Hughes, Joseph D" userId="bd5f5bbf-fc0b-41ca-af42-bfb8d56f1f7b" providerId="ADAL" clId="{0A8CE7A9-E4F2-814A-AFBB-22A59F028E58}" dt="2023-01-05T18:59:17.953" v="0"/>
          <ac:spMkLst>
            <pc:docMk/>
            <pc:sldMk cId="1685447853" sldId="592"/>
            <ac:spMk id="2" creationId="{00000000-0000-0000-0000-000000000000}"/>
          </ac:spMkLst>
        </pc:spChg>
        <pc:spChg chg="mod">
          <ac:chgData name="Hughes, Joseph D" userId="bd5f5bbf-fc0b-41ca-af42-bfb8d56f1f7b" providerId="ADAL" clId="{0A8CE7A9-E4F2-814A-AFBB-22A59F028E58}" dt="2023-01-05T18:59:17.953" v="0"/>
          <ac:spMkLst>
            <pc:docMk/>
            <pc:sldMk cId="1685447853" sldId="592"/>
            <ac:spMk id="10" creationId="{00000000-0000-0000-0000-000000000000}"/>
          </ac:spMkLst>
        </pc:spChg>
        <pc:spChg chg="mod">
          <ac:chgData name="Hughes, Joseph D" userId="bd5f5bbf-fc0b-41ca-af42-bfb8d56f1f7b" providerId="ADAL" clId="{0A8CE7A9-E4F2-814A-AFBB-22A59F028E58}" dt="2023-01-05T18:59:17.953" v="0"/>
          <ac:spMkLst>
            <pc:docMk/>
            <pc:sldMk cId="1685447853" sldId="592"/>
            <ac:spMk id="11" creationId="{00000000-0000-0000-0000-000000000000}"/>
          </ac:spMkLst>
        </pc:spChg>
        <pc:spChg chg="mod">
          <ac:chgData name="Hughes, Joseph D" userId="bd5f5bbf-fc0b-41ca-af42-bfb8d56f1f7b" providerId="ADAL" clId="{0A8CE7A9-E4F2-814A-AFBB-22A59F028E58}" dt="2023-01-05T18:59:17.953" v="0"/>
          <ac:spMkLst>
            <pc:docMk/>
            <pc:sldMk cId="1685447853" sldId="592"/>
            <ac:spMk id="12" creationId="{00000000-0000-0000-0000-000000000000}"/>
          </ac:spMkLst>
        </pc:spChg>
        <pc:spChg chg="mod">
          <ac:chgData name="Hughes, Joseph D" userId="bd5f5bbf-fc0b-41ca-af42-bfb8d56f1f7b" providerId="ADAL" clId="{0A8CE7A9-E4F2-814A-AFBB-22A59F028E58}" dt="2023-01-05T18:59:17.953" v="0"/>
          <ac:spMkLst>
            <pc:docMk/>
            <pc:sldMk cId="1685447853" sldId="592"/>
            <ac:spMk id="13" creationId="{00000000-0000-0000-0000-000000000000}"/>
          </ac:spMkLst>
        </pc:spChg>
        <pc:spChg chg="mod">
          <ac:chgData name="Hughes, Joseph D" userId="bd5f5bbf-fc0b-41ca-af42-bfb8d56f1f7b" providerId="ADAL" clId="{0A8CE7A9-E4F2-814A-AFBB-22A59F028E58}" dt="2023-01-05T18:59:17.953" v="0"/>
          <ac:spMkLst>
            <pc:docMk/>
            <pc:sldMk cId="1685447853" sldId="592"/>
            <ac:spMk id="14" creationId="{00000000-0000-0000-0000-000000000000}"/>
          </ac:spMkLst>
        </pc:spChg>
        <pc:spChg chg="mod">
          <ac:chgData name="Hughes, Joseph D" userId="bd5f5bbf-fc0b-41ca-af42-bfb8d56f1f7b" providerId="ADAL" clId="{0A8CE7A9-E4F2-814A-AFBB-22A59F028E58}" dt="2023-01-05T18:59:17.953" v="0"/>
          <ac:spMkLst>
            <pc:docMk/>
            <pc:sldMk cId="1685447853" sldId="592"/>
            <ac:spMk id="3075" creationId="{00000000-0000-0000-0000-000000000000}"/>
          </ac:spMkLst>
        </pc:spChg>
        <pc:picChg chg="mod">
          <ac:chgData name="Hughes, Joseph D" userId="bd5f5bbf-fc0b-41ca-af42-bfb8d56f1f7b" providerId="ADAL" clId="{0A8CE7A9-E4F2-814A-AFBB-22A59F028E58}" dt="2023-01-05T18:59:17.953" v="0"/>
          <ac:picMkLst>
            <pc:docMk/>
            <pc:sldMk cId="1685447853" sldId="592"/>
            <ac:picMk id="8194" creationId="{00000000-0000-0000-0000-000000000000}"/>
          </ac:picMkLst>
        </pc:picChg>
        <pc:picChg chg="mod">
          <ac:chgData name="Hughes, Joseph D" userId="bd5f5bbf-fc0b-41ca-af42-bfb8d56f1f7b" providerId="ADAL" clId="{0A8CE7A9-E4F2-814A-AFBB-22A59F028E58}" dt="2023-01-05T18:59:17.953" v="0"/>
          <ac:picMkLst>
            <pc:docMk/>
            <pc:sldMk cId="1685447853" sldId="592"/>
            <ac:picMk id="8195" creationId="{00000000-0000-0000-0000-000000000000}"/>
          </ac:picMkLst>
        </pc:picChg>
        <pc:picChg chg="mod">
          <ac:chgData name="Hughes, Joseph D" userId="bd5f5bbf-fc0b-41ca-af42-bfb8d56f1f7b" providerId="ADAL" clId="{0A8CE7A9-E4F2-814A-AFBB-22A59F028E58}" dt="2023-01-05T18:59:17.953" v="0"/>
          <ac:picMkLst>
            <pc:docMk/>
            <pc:sldMk cId="1685447853" sldId="592"/>
            <ac:picMk id="8197" creationId="{00000000-0000-0000-0000-000000000000}"/>
          </ac:picMkLst>
        </pc:picChg>
      </pc:sldChg>
      <pc:sldChg chg="modSp del">
        <pc:chgData name="Hughes, Joseph D" userId="bd5f5bbf-fc0b-41ca-af42-bfb8d56f1f7b" providerId="ADAL" clId="{0A8CE7A9-E4F2-814A-AFBB-22A59F028E58}" dt="2023-01-05T22:12:27.336" v="466" actId="2696"/>
        <pc:sldMkLst>
          <pc:docMk/>
          <pc:sldMk cId="701000882" sldId="593"/>
        </pc:sldMkLst>
        <pc:spChg chg="mod">
          <ac:chgData name="Hughes, Joseph D" userId="bd5f5bbf-fc0b-41ca-af42-bfb8d56f1f7b" providerId="ADAL" clId="{0A8CE7A9-E4F2-814A-AFBB-22A59F028E58}" dt="2023-01-05T18:59:17.953" v="0"/>
          <ac:spMkLst>
            <pc:docMk/>
            <pc:sldMk cId="701000882" sldId="593"/>
            <ac:spMk id="6" creationId="{00000000-0000-0000-0000-000000000000}"/>
          </ac:spMkLst>
        </pc:spChg>
        <pc:spChg chg="mod">
          <ac:chgData name="Hughes, Joseph D" userId="bd5f5bbf-fc0b-41ca-af42-bfb8d56f1f7b" providerId="ADAL" clId="{0A8CE7A9-E4F2-814A-AFBB-22A59F028E58}" dt="2023-01-05T18:59:17.953" v="0"/>
          <ac:spMkLst>
            <pc:docMk/>
            <pc:sldMk cId="701000882" sldId="593"/>
            <ac:spMk id="7" creationId="{00000000-0000-0000-0000-000000000000}"/>
          </ac:spMkLst>
        </pc:spChg>
        <pc:spChg chg="mod">
          <ac:chgData name="Hughes, Joseph D" userId="bd5f5bbf-fc0b-41ca-af42-bfb8d56f1f7b" providerId="ADAL" clId="{0A8CE7A9-E4F2-814A-AFBB-22A59F028E58}" dt="2023-01-05T18:59:17.953" v="0"/>
          <ac:spMkLst>
            <pc:docMk/>
            <pc:sldMk cId="701000882" sldId="593"/>
            <ac:spMk id="9" creationId="{00000000-0000-0000-0000-000000000000}"/>
          </ac:spMkLst>
        </pc:spChg>
        <pc:spChg chg="mod">
          <ac:chgData name="Hughes, Joseph D" userId="bd5f5bbf-fc0b-41ca-af42-bfb8d56f1f7b" providerId="ADAL" clId="{0A8CE7A9-E4F2-814A-AFBB-22A59F028E58}" dt="2023-01-05T18:59:17.953" v="0"/>
          <ac:spMkLst>
            <pc:docMk/>
            <pc:sldMk cId="701000882" sldId="593"/>
            <ac:spMk id="13" creationId="{00000000-0000-0000-0000-000000000000}"/>
          </ac:spMkLst>
        </pc:spChg>
        <pc:spChg chg="mod">
          <ac:chgData name="Hughes, Joseph D" userId="bd5f5bbf-fc0b-41ca-af42-bfb8d56f1f7b" providerId="ADAL" clId="{0A8CE7A9-E4F2-814A-AFBB-22A59F028E58}" dt="2023-01-05T18:59:17.953" v="0"/>
          <ac:spMkLst>
            <pc:docMk/>
            <pc:sldMk cId="701000882" sldId="593"/>
            <ac:spMk id="14" creationId="{00000000-0000-0000-0000-000000000000}"/>
          </ac:spMkLst>
        </pc:spChg>
        <pc:picChg chg="mod">
          <ac:chgData name="Hughes, Joseph D" userId="bd5f5bbf-fc0b-41ca-af42-bfb8d56f1f7b" providerId="ADAL" clId="{0A8CE7A9-E4F2-814A-AFBB-22A59F028E58}" dt="2023-01-05T18:59:17.953" v="0"/>
          <ac:picMkLst>
            <pc:docMk/>
            <pc:sldMk cId="701000882" sldId="593"/>
            <ac:picMk id="3" creationId="{00000000-0000-0000-0000-000000000000}"/>
          </ac:picMkLst>
        </pc:picChg>
        <pc:cxnChg chg="mod">
          <ac:chgData name="Hughes, Joseph D" userId="bd5f5bbf-fc0b-41ca-af42-bfb8d56f1f7b" providerId="ADAL" clId="{0A8CE7A9-E4F2-814A-AFBB-22A59F028E58}" dt="2023-01-05T18:59:17.953" v="0"/>
          <ac:cxnSpMkLst>
            <pc:docMk/>
            <pc:sldMk cId="701000882" sldId="593"/>
            <ac:cxnSpMk id="10" creationId="{00000000-0000-0000-0000-000000000000}"/>
          </ac:cxnSpMkLst>
        </pc:cxnChg>
        <pc:cxnChg chg="mod">
          <ac:chgData name="Hughes, Joseph D" userId="bd5f5bbf-fc0b-41ca-af42-bfb8d56f1f7b" providerId="ADAL" clId="{0A8CE7A9-E4F2-814A-AFBB-22A59F028E58}" dt="2023-01-05T18:59:17.953" v="0"/>
          <ac:cxnSpMkLst>
            <pc:docMk/>
            <pc:sldMk cId="701000882" sldId="593"/>
            <ac:cxnSpMk id="12" creationId="{00000000-0000-0000-0000-000000000000}"/>
          </ac:cxnSpMkLst>
        </pc:cxnChg>
        <pc:cxnChg chg="mod">
          <ac:chgData name="Hughes, Joseph D" userId="bd5f5bbf-fc0b-41ca-af42-bfb8d56f1f7b" providerId="ADAL" clId="{0A8CE7A9-E4F2-814A-AFBB-22A59F028E58}" dt="2023-01-05T18:59:17.953" v="0"/>
          <ac:cxnSpMkLst>
            <pc:docMk/>
            <pc:sldMk cId="701000882" sldId="593"/>
            <ac:cxnSpMk id="16" creationId="{00000000-0000-0000-0000-000000000000}"/>
          </ac:cxnSpMkLst>
        </pc:cxnChg>
      </pc:sldChg>
      <pc:sldChg chg="modSp mod">
        <pc:chgData name="Hughes, Joseph D" userId="bd5f5bbf-fc0b-41ca-af42-bfb8d56f1f7b" providerId="ADAL" clId="{0A8CE7A9-E4F2-814A-AFBB-22A59F028E58}" dt="2023-01-05T21:55:15.582" v="126" actId="408"/>
        <pc:sldMkLst>
          <pc:docMk/>
          <pc:sldMk cId="3564168811" sldId="599"/>
        </pc:sldMkLst>
        <pc:spChg chg="mod">
          <ac:chgData name="Hughes, Joseph D" userId="bd5f5bbf-fc0b-41ca-af42-bfb8d56f1f7b" providerId="ADAL" clId="{0A8CE7A9-E4F2-814A-AFBB-22A59F028E58}" dt="2023-01-05T21:54:28.491" v="118" actId="6549"/>
          <ac:spMkLst>
            <pc:docMk/>
            <pc:sldMk cId="3564168811" sldId="599"/>
            <ac:spMk id="2" creationId="{00000000-0000-0000-0000-000000000000}"/>
          </ac:spMkLst>
        </pc:spChg>
        <pc:spChg chg="mod">
          <ac:chgData name="Hughes, Joseph D" userId="bd5f5bbf-fc0b-41ca-af42-bfb8d56f1f7b" providerId="ADAL" clId="{0A8CE7A9-E4F2-814A-AFBB-22A59F028E58}" dt="2023-01-05T21:55:15.582" v="126" actId="408"/>
          <ac:spMkLst>
            <pc:docMk/>
            <pc:sldMk cId="3564168811" sldId="599"/>
            <ac:spMk id="5" creationId="{00000000-0000-0000-0000-000000000000}"/>
          </ac:spMkLst>
        </pc:spChg>
        <pc:spChg chg="mod">
          <ac:chgData name="Hughes, Joseph D" userId="bd5f5bbf-fc0b-41ca-af42-bfb8d56f1f7b" providerId="ADAL" clId="{0A8CE7A9-E4F2-814A-AFBB-22A59F028E58}" dt="2023-01-05T18:59:17.953" v="0"/>
          <ac:spMkLst>
            <pc:docMk/>
            <pc:sldMk cId="3564168811" sldId="599"/>
            <ac:spMk id="22530" creationId="{00000000-0000-0000-0000-000000000000}"/>
          </ac:spMkLst>
        </pc:spChg>
      </pc:sldChg>
      <pc:sldChg chg="modSp mod">
        <pc:chgData name="Hughes, Joseph D" userId="bd5f5bbf-fc0b-41ca-af42-bfb8d56f1f7b" providerId="ADAL" clId="{0A8CE7A9-E4F2-814A-AFBB-22A59F028E58}" dt="2023-01-05T21:56:07.312" v="144" actId="1035"/>
        <pc:sldMkLst>
          <pc:docMk/>
          <pc:sldMk cId="1856458040" sldId="600"/>
        </pc:sldMkLst>
        <pc:spChg chg="mod">
          <ac:chgData name="Hughes, Joseph D" userId="bd5f5bbf-fc0b-41ca-af42-bfb8d56f1f7b" providerId="ADAL" clId="{0A8CE7A9-E4F2-814A-AFBB-22A59F028E58}" dt="2023-01-05T21:55:21.615" v="127" actId="6549"/>
          <ac:spMkLst>
            <pc:docMk/>
            <pc:sldMk cId="1856458040" sldId="600"/>
            <ac:spMk id="2" creationId="{00000000-0000-0000-0000-000000000000}"/>
          </ac:spMkLst>
        </pc:spChg>
        <pc:spChg chg="mod">
          <ac:chgData name="Hughes, Joseph D" userId="bd5f5bbf-fc0b-41ca-af42-bfb8d56f1f7b" providerId="ADAL" clId="{0A8CE7A9-E4F2-814A-AFBB-22A59F028E58}" dt="2023-01-05T21:56:07.312" v="144" actId="1035"/>
          <ac:spMkLst>
            <pc:docMk/>
            <pc:sldMk cId="1856458040" sldId="600"/>
            <ac:spMk id="5" creationId="{00000000-0000-0000-0000-000000000000}"/>
          </ac:spMkLst>
        </pc:spChg>
        <pc:spChg chg="mod">
          <ac:chgData name="Hughes, Joseph D" userId="bd5f5bbf-fc0b-41ca-af42-bfb8d56f1f7b" providerId="ADAL" clId="{0A8CE7A9-E4F2-814A-AFBB-22A59F028E58}" dt="2023-01-05T18:59:17.953" v="0"/>
          <ac:spMkLst>
            <pc:docMk/>
            <pc:sldMk cId="1856458040" sldId="600"/>
            <ac:spMk id="22530" creationId="{00000000-0000-0000-0000-000000000000}"/>
          </ac:spMkLst>
        </pc:spChg>
      </pc:sldChg>
      <pc:sldChg chg="modSp del">
        <pc:chgData name="Hughes, Joseph D" userId="bd5f5bbf-fc0b-41ca-af42-bfb8d56f1f7b" providerId="ADAL" clId="{0A8CE7A9-E4F2-814A-AFBB-22A59F028E58}" dt="2023-01-05T22:09:38.473" v="368" actId="2696"/>
        <pc:sldMkLst>
          <pc:docMk/>
          <pc:sldMk cId="2855540445" sldId="601"/>
        </pc:sldMkLst>
        <pc:spChg chg="mod">
          <ac:chgData name="Hughes, Joseph D" userId="bd5f5bbf-fc0b-41ca-af42-bfb8d56f1f7b" providerId="ADAL" clId="{0A8CE7A9-E4F2-814A-AFBB-22A59F028E58}" dt="2023-01-05T18:59:17.953" v="0"/>
          <ac:spMkLst>
            <pc:docMk/>
            <pc:sldMk cId="2855540445" sldId="601"/>
            <ac:spMk id="7" creationId="{00000000-0000-0000-0000-000000000000}"/>
          </ac:spMkLst>
        </pc:spChg>
        <pc:spChg chg="mod">
          <ac:chgData name="Hughes, Joseph D" userId="bd5f5bbf-fc0b-41ca-af42-bfb8d56f1f7b" providerId="ADAL" clId="{0A8CE7A9-E4F2-814A-AFBB-22A59F028E58}" dt="2023-01-05T18:59:17.953" v="0"/>
          <ac:spMkLst>
            <pc:docMk/>
            <pc:sldMk cId="2855540445" sldId="601"/>
            <ac:spMk id="3075" creationId="{00000000-0000-0000-0000-000000000000}"/>
          </ac:spMkLst>
        </pc:spChg>
        <pc:spChg chg="mod">
          <ac:chgData name="Hughes, Joseph D" userId="bd5f5bbf-fc0b-41ca-af42-bfb8d56f1f7b" providerId="ADAL" clId="{0A8CE7A9-E4F2-814A-AFBB-22A59F028E58}" dt="2023-01-05T18:59:17.953" v="0"/>
          <ac:spMkLst>
            <pc:docMk/>
            <pc:sldMk cId="2855540445" sldId="601"/>
            <ac:spMk id="3076" creationId="{00000000-0000-0000-0000-000000000000}"/>
          </ac:spMkLst>
        </pc:spChg>
        <pc:picChg chg="mod">
          <ac:chgData name="Hughes, Joseph D" userId="bd5f5bbf-fc0b-41ca-af42-bfb8d56f1f7b" providerId="ADAL" clId="{0A8CE7A9-E4F2-814A-AFBB-22A59F028E58}" dt="2023-01-05T18:59:17.953" v="0"/>
          <ac:picMkLst>
            <pc:docMk/>
            <pc:sldMk cId="2855540445" sldId="601"/>
            <ac:picMk id="2" creationId="{00000000-0000-0000-0000-000000000000}"/>
          </ac:picMkLst>
        </pc:picChg>
        <pc:picChg chg="mod">
          <ac:chgData name="Hughes, Joseph D" userId="bd5f5bbf-fc0b-41ca-af42-bfb8d56f1f7b" providerId="ADAL" clId="{0A8CE7A9-E4F2-814A-AFBB-22A59F028E58}" dt="2023-01-05T18:59:17.953" v="0"/>
          <ac:picMkLst>
            <pc:docMk/>
            <pc:sldMk cId="2855540445" sldId="601"/>
            <ac:picMk id="3" creationId="{00000000-0000-0000-0000-000000000000}"/>
          </ac:picMkLst>
        </pc:picChg>
      </pc:sldChg>
      <pc:sldChg chg="modSp mod">
        <pc:chgData name="Hughes, Joseph D" userId="bd5f5bbf-fc0b-41ca-af42-bfb8d56f1f7b" providerId="ADAL" clId="{0A8CE7A9-E4F2-814A-AFBB-22A59F028E58}" dt="2023-01-05T22:13:10.552" v="470" actId="6549"/>
        <pc:sldMkLst>
          <pc:docMk/>
          <pc:sldMk cId="1184573281" sldId="602"/>
        </pc:sldMkLst>
        <pc:spChg chg="mod">
          <ac:chgData name="Hughes, Joseph D" userId="bd5f5bbf-fc0b-41ca-af42-bfb8d56f1f7b" providerId="ADAL" clId="{0A8CE7A9-E4F2-814A-AFBB-22A59F028E58}" dt="2023-01-05T22:13:10.552" v="470" actId="6549"/>
          <ac:spMkLst>
            <pc:docMk/>
            <pc:sldMk cId="1184573281" sldId="602"/>
            <ac:spMk id="2" creationId="{00000000-0000-0000-0000-000000000000}"/>
          </ac:spMkLst>
        </pc:spChg>
        <pc:spChg chg="mod">
          <ac:chgData name="Hughes, Joseph D" userId="bd5f5bbf-fc0b-41ca-af42-bfb8d56f1f7b" providerId="ADAL" clId="{0A8CE7A9-E4F2-814A-AFBB-22A59F028E58}" dt="2023-01-05T22:12:39.380" v="467" actId="1076"/>
          <ac:spMkLst>
            <pc:docMk/>
            <pc:sldMk cId="1184573281" sldId="602"/>
            <ac:spMk id="7" creationId="{00000000-0000-0000-0000-000000000000}"/>
          </ac:spMkLst>
        </pc:spChg>
        <pc:spChg chg="mod">
          <ac:chgData name="Hughes, Joseph D" userId="bd5f5bbf-fc0b-41ca-af42-bfb8d56f1f7b" providerId="ADAL" clId="{0A8CE7A9-E4F2-814A-AFBB-22A59F028E58}" dt="2023-01-05T18:59:17.953" v="0"/>
          <ac:spMkLst>
            <pc:docMk/>
            <pc:sldMk cId="1184573281" sldId="602"/>
            <ac:spMk id="13314" creationId="{00000000-0000-0000-0000-000000000000}"/>
          </ac:spMkLst>
        </pc:spChg>
      </pc:sldChg>
      <pc:sldChg chg="modSp mod">
        <pc:chgData name="Hughes, Joseph D" userId="bd5f5bbf-fc0b-41ca-af42-bfb8d56f1f7b" providerId="ADAL" clId="{0A8CE7A9-E4F2-814A-AFBB-22A59F028E58}" dt="2023-01-05T22:13:13.861" v="471" actId="6549"/>
        <pc:sldMkLst>
          <pc:docMk/>
          <pc:sldMk cId="1508563663" sldId="603"/>
        </pc:sldMkLst>
        <pc:spChg chg="mod">
          <ac:chgData name="Hughes, Joseph D" userId="bd5f5bbf-fc0b-41ca-af42-bfb8d56f1f7b" providerId="ADAL" clId="{0A8CE7A9-E4F2-814A-AFBB-22A59F028E58}" dt="2023-01-05T22:13:13.861" v="471" actId="6549"/>
          <ac:spMkLst>
            <pc:docMk/>
            <pc:sldMk cId="1508563663" sldId="603"/>
            <ac:spMk id="2" creationId="{00000000-0000-0000-0000-000000000000}"/>
          </ac:spMkLst>
        </pc:spChg>
        <pc:spChg chg="mod">
          <ac:chgData name="Hughes, Joseph D" userId="bd5f5bbf-fc0b-41ca-af42-bfb8d56f1f7b" providerId="ADAL" clId="{0A8CE7A9-E4F2-814A-AFBB-22A59F028E58}" dt="2023-01-05T22:12:49.047" v="468" actId="1076"/>
          <ac:spMkLst>
            <pc:docMk/>
            <pc:sldMk cId="1508563663" sldId="603"/>
            <ac:spMk id="7" creationId="{00000000-0000-0000-0000-000000000000}"/>
          </ac:spMkLst>
        </pc:spChg>
        <pc:spChg chg="mod">
          <ac:chgData name="Hughes, Joseph D" userId="bd5f5bbf-fc0b-41ca-af42-bfb8d56f1f7b" providerId="ADAL" clId="{0A8CE7A9-E4F2-814A-AFBB-22A59F028E58}" dt="2023-01-05T18:59:17.953" v="0"/>
          <ac:spMkLst>
            <pc:docMk/>
            <pc:sldMk cId="1508563663" sldId="603"/>
            <ac:spMk id="13314" creationId="{00000000-0000-0000-0000-000000000000}"/>
          </ac:spMkLst>
        </pc:spChg>
      </pc:sldChg>
      <pc:sldChg chg="modSp mod">
        <pc:chgData name="Hughes, Joseph D" userId="bd5f5bbf-fc0b-41ca-af42-bfb8d56f1f7b" providerId="ADAL" clId="{0A8CE7A9-E4F2-814A-AFBB-22A59F028E58}" dt="2023-01-05T22:13:16.695" v="472" actId="6549"/>
        <pc:sldMkLst>
          <pc:docMk/>
          <pc:sldMk cId="691401228" sldId="604"/>
        </pc:sldMkLst>
        <pc:spChg chg="mod">
          <ac:chgData name="Hughes, Joseph D" userId="bd5f5bbf-fc0b-41ca-af42-bfb8d56f1f7b" providerId="ADAL" clId="{0A8CE7A9-E4F2-814A-AFBB-22A59F028E58}" dt="2023-01-05T22:13:16.695" v="472" actId="6549"/>
          <ac:spMkLst>
            <pc:docMk/>
            <pc:sldMk cId="691401228" sldId="604"/>
            <ac:spMk id="2" creationId="{00000000-0000-0000-0000-000000000000}"/>
          </ac:spMkLst>
        </pc:spChg>
        <pc:spChg chg="mod">
          <ac:chgData name="Hughes, Joseph D" userId="bd5f5bbf-fc0b-41ca-af42-bfb8d56f1f7b" providerId="ADAL" clId="{0A8CE7A9-E4F2-814A-AFBB-22A59F028E58}" dt="2023-01-05T22:13:01.014" v="469" actId="1076"/>
          <ac:spMkLst>
            <pc:docMk/>
            <pc:sldMk cId="691401228" sldId="604"/>
            <ac:spMk id="7" creationId="{00000000-0000-0000-0000-000000000000}"/>
          </ac:spMkLst>
        </pc:spChg>
        <pc:spChg chg="mod">
          <ac:chgData name="Hughes, Joseph D" userId="bd5f5bbf-fc0b-41ca-af42-bfb8d56f1f7b" providerId="ADAL" clId="{0A8CE7A9-E4F2-814A-AFBB-22A59F028E58}" dt="2023-01-05T18:59:17.953" v="0"/>
          <ac:spMkLst>
            <pc:docMk/>
            <pc:sldMk cId="691401228" sldId="604"/>
            <ac:spMk id="13314" creationId="{00000000-0000-0000-0000-000000000000}"/>
          </ac:spMkLst>
        </pc:spChg>
      </pc:sldChg>
      <pc:sldChg chg="modSp mod">
        <pc:chgData name="Hughes, Joseph D" userId="bd5f5bbf-fc0b-41ca-af42-bfb8d56f1f7b" providerId="ADAL" clId="{0A8CE7A9-E4F2-814A-AFBB-22A59F028E58}" dt="2023-01-05T22:14:36.966" v="494" actId="6549"/>
        <pc:sldMkLst>
          <pc:docMk/>
          <pc:sldMk cId="1911228599" sldId="605"/>
        </pc:sldMkLst>
        <pc:spChg chg="mod">
          <ac:chgData name="Hughes, Joseph D" userId="bd5f5bbf-fc0b-41ca-af42-bfb8d56f1f7b" providerId="ADAL" clId="{0A8CE7A9-E4F2-814A-AFBB-22A59F028E58}" dt="2023-01-05T22:14:36.966" v="494" actId="6549"/>
          <ac:spMkLst>
            <pc:docMk/>
            <pc:sldMk cId="1911228599" sldId="605"/>
            <ac:spMk id="2" creationId="{00000000-0000-0000-0000-000000000000}"/>
          </ac:spMkLst>
        </pc:spChg>
        <pc:spChg chg="mod">
          <ac:chgData name="Hughes, Joseph D" userId="bd5f5bbf-fc0b-41ca-af42-bfb8d56f1f7b" providerId="ADAL" clId="{0A8CE7A9-E4F2-814A-AFBB-22A59F028E58}" dt="2023-01-05T22:14:26.655" v="493" actId="404"/>
          <ac:spMkLst>
            <pc:docMk/>
            <pc:sldMk cId="1911228599" sldId="605"/>
            <ac:spMk id="7" creationId="{00000000-0000-0000-0000-000000000000}"/>
          </ac:spMkLst>
        </pc:spChg>
        <pc:spChg chg="mod">
          <ac:chgData name="Hughes, Joseph D" userId="bd5f5bbf-fc0b-41ca-af42-bfb8d56f1f7b" providerId="ADAL" clId="{0A8CE7A9-E4F2-814A-AFBB-22A59F028E58}" dt="2023-01-05T18:59:17.953" v="0"/>
          <ac:spMkLst>
            <pc:docMk/>
            <pc:sldMk cId="1911228599" sldId="605"/>
            <ac:spMk id="13314" creationId="{00000000-0000-0000-0000-000000000000}"/>
          </ac:spMkLst>
        </pc:spChg>
      </pc:sldChg>
      <pc:sldChg chg="modSp new mod">
        <pc:chgData name="Hughes, Joseph D" userId="bd5f5bbf-fc0b-41ca-af42-bfb8d56f1f7b" providerId="ADAL" clId="{0A8CE7A9-E4F2-814A-AFBB-22A59F028E58}" dt="2023-01-05T21:47:40.375" v="111" actId="20577"/>
        <pc:sldMkLst>
          <pc:docMk/>
          <pc:sldMk cId="4235180132" sldId="606"/>
        </pc:sldMkLst>
        <pc:spChg chg="mod">
          <ac:chgData name="Hughes, Joseph D" userId="bd5f5bbf-fc0b-41ca-af42-bfb8d56f1f7b" providerId="ADAL" clId="{0A8CE7A9-E4F2-814A-AFBB-22A59F028E58}" dt="2023-01-05T19:01:14.366" v="30" actId="20577"/>
          <ac:spMkLst>
            <pc:docMk/>
            <pc:sldMk cId="4235180132" sldId="606"/>
            <ac:spMk id="2" creationId="{43717326-3803-4077-2F8D-819773673535}"/>
          </ac:spMkLst>
        </pc:spChg>
        <pc:spChg chg="mod">
          <ac:chgData name="Hughes, Joseph D" userId="bd5f5bbf-fc0b-41ca-af42-bfb8d56f1f7b" providerId="ADAL" clId="{0A8CE7A9-E4F2-814A-AFBB-22A59F028E58}" dt="2023-01-05T21:47:40.375" v="111" actId="20577"/>
          <ac:spMkLst>
            <pc:docMk/>
            <pc:sldMk cId="4235180132" sldId="606"/>
            <ac:spMk id="3" creationId="{4254A152-3D8C-B723-F9C2-7171724E3A2F}"/>
          </ac:spMkLst>
        </pc:spChg>
      </pc:sldChg>
      <pc:sldChg chg="modSp new mod">
        <pc:chgData name="Hughes, Joseph D" userId="bd5f5bbf-fc0b-41ca-af42-bfb8d56f1f7b" providerId="ADAL" clId="{0A8CE7A9-E4F2-814A-AFBB-22A59F028E58}" dt="2023-01-05T22:02:45.432" v="254" actId="20577"/>
        <pc:sldMkLst>
          <pc:docMk/>
          <pc:sldMk cId="4029258809" sldId="607"/>
        </pc:sldMkLst>
        <pc:spChg chg="mod">
          <ac:chgData name="Hughes, Joseph D" userId="bd5f5bbf-fc0b-41ca-af42-bfb8d56f1f7b" providerId="ADAL" clId="{0A8CE7A9-E4F2-814A-AFBB-22A59F028E58}" dt="2023-01-05T22:02:45.432" v="254" actId="20577"/>
          <ac:spMkLst>
            <pc:docMk/>
            <pc:sldMk cId="4029258809" sldId="607"/>
            <ac:spMk id="2" creationId="{2C0155ED-61FF-3439-0290-3B07C38148A7}"/>
          </ac:spMkLst>
        </pc:spChg>
        <pc:spChg chg="mod">
          <ac:chgData name="Hughes, Joseph D" userId="bd5f5bbf-fc0b-41ca-af42-bfb8d56f1f7b" providerId="ADAL" clId="{0A8CE7A9-E4F2-814A-AFBB-22A59F028E58}" dt="2023-01-05T21:57:11.713" v="159"/>
          <ac:spMkLst>
            <pc:docMk/>
            <pc:sldMk cId="4029258809" sldId="607"/>
            <ac:spMk id="3" creationId="{4E8CE7E7-D8A5-07BA-ABCF-3A0A42963E60}"/>
          </ac:spMkLst>
        </pc:spChg>
      </pc:sldChg>
      <pc:sldChg chg="addSp modSp new mod">
        <pc:chgData name="Hughes, Joseph D" userId="bd5f5bbf-fc0b-41ca-af42-bfb8d56f1f7b" providerId="ADAL" clId="{0A8CE7A9-E4F2-814A-AFBB-22A59F028E58}" dt="2023-01-05T22:05:30.146" v="274" actId="1076"/>
        <pc:sldMkLst>
          <pc:docMk/>
          <pc:sldMk cId="2273308061" sldId="608"/>
        </pc:sldMkLst>
        <pc:spChg chg="mod">
          <ac:chgData name="Hughes, Joseph D" userId="bd5f5bbf-fc0b-41ca-af42-bfb8d56f1f7b" providerId="ADAL" clId="{0A8CE7A9-E4F2-814A-AFBB-22A59F028E58}" dt="2023-01-05T22:04:50.047" v="269" actId="20577"/>
          <ac:spMkLst>
            <pc:docMk/>
            <pc:sldMk cId="2273308061" sldId="608"/>
            <ac:spMk id="2" creationId="{CE54CBB9-4B20-6BFC-714F-B7D98EE128F2}"/>
          </ac:spMkLst>
        </pc:spChg>
        <pc:spChg chg="add mod">
          <ac:chgData name="Hughes, Joseph D" userId="bd5f5bbf-fc0b-41ca-af42-bfb8d56f1f7b" providerId="ADAL" clId="{0A8CE7A9-E4F2-814A-AFBB-22A59F028E58}" dt="2023-01-05T22:05:02.615" v="270"/>
          <ac:spMkLst>
            <pc:docMk/>
            <pc:sldMk cId="2273308061" sldId="608"/>
            <ac:spMk id="3" creationId="{74408B94-BEFB-8257-4DC5-12107C421EC1}"/>
          </ac:spMkLst>
        </pc:spChg>
        <pc:spChg chg="add mod">
          <ac:chgData name="Hughes, Joseph D" userId="bd5f5bbf-fc0b-41ca-af42-bfb8d56f1f7b" providerId="ADAL" clId="{0A8CE7A9-E4F2-814A-AFBB-22A59F028E58}" dt="2023-01-05T22:05:02.615" v="270"/>
          <ac:spMkLst>
            <pc:docMk/>
            <pc:sldMk cId="2273308061" sldId="608"/>
            <ac:spMk id="4" creationId="{4174285E-8595-6F55-0E21-3A666AF62E0D}"/>
          </ac:spMkLst>
        </pc:spChg>
        <pc:spChg chg="add mod">
          <ac:chgData name="Hughes, Joseph D" userId="bd5f5bbf-fc0b-41ca-af42-bfb8d56f1f7b" providerId="ADAL" clId="{0A8CE7A9-E4F2-814A-AFBB-22A59F028E58}" dt="2023-01-05T22:05:02.615" v="270"/>
          <ac:spMkLst>
            <pc:docMk/>
            <pc:sldMk cId="2273308061" sldId="608"/>
            <ac:spMk id="5" creationId="{78DFFF69-3470-0B5A-9D8B-1E875770D4FF}"/>
          </ac:spMkLst>
        </pc:spChg>
        <pc:spChg chg="add mod">
          <ac:chgData name="Hughes, Joseph D" userId="bd5f5bbf-fc0b-41ca-af42-bfb8d56f1f7b" providerId="ADAL" clId="{0A8CE7A9-E4F2-814A-AFBB-22A59F028E58}" dt="2023-01-05T22:05:02.615" v="270"/>
          <ac:spMkLst>
            <pc:docMk/>
            <pc:sldMk cId="2273308061" sldId="608"/>
            <ac:spMk id="6" creationId="{ED0BC6C7-30BB-4AF5-3AC3-A2EAD378723F}"/>
          </ac:spMkLst>
        </pc:spChg>
        <pc:spChg chg="add mod">
          <ac:chgData name="Hughes, Joseph D" userId="bd5f5bbf-fc0b-41ca-af42-bfb8d56f1f7b" providerId="ADAL" clId="{0A8CE7A9-E4F2-814A-AFBB-22A59F028E58}" dt="2023-01-05T22:05:02.615" v="270"/>
          <ac:spMkLst>
            <pc:docMk/>
            <pc:sldMk cId="2273308061" sldId="608"/>
            <ac:spMk id="7" creationId="{5271AA9D-F0C6-6AD1-AF96-45C335A8DAD5}"/>
          </ac:spMkLst>
        </pc:spChg>
        <pc:spChg chg="add mod">
          <ac:chgData name="Hughes, Joseph D" userId="bd5f5bbf-fc0b-41ca-af42-bfb8d56f1f7b" providerId="ADAL" clId="{0A8CE7A9-E4F2-814A-AFBB-22A59F028E58}" dt="2023-01-05T22:05:02.615" v="270"/>
          <ac:spMkLst>
            <pc:docMk/>
            <pc:sldMk cId="2273308061" sldId="608"/>
            <ac:spMk id="8" creationId="{83A92AA4-637F-4EC3-8638-D9FCC9825812}"/>
          </ac:spMkLst>
        </pc:spChg>
        <pc:spChg chg="add mod">
          <ac:chgData name="Hughes, Joseph D" userId="bd5f5bbf-fc0b-41ca-af42-bfb8d56f1f7b" providerId="ADAL" clId="{0A8CE7A9-E4F2-814A-AFBB-22A59F028E58}" dt="2023-01-05T22:05:02.615" v="270"/>
          <ac:spMkLst>
            <pc:docMk/>
            <pc:sldMk cId="2273308061" sldId="608"/>
            <ac:spMk id="9" creationId="{C5890EAB-F7EE-2CFC-E8EA-544703285647}"/>
          </ac:spMkLst>
        </pc:spChg>
        <pc:spChg chg="add mod">
          <ac:chgData name="Hughes, Joseph D" userId="bd5f5bbf-fc0b-41ca-af42-bfb8d56f1f7b" providerId="ADAL" clId="{0A8CE7A9-E4F2-814A-AFBB-22A59F028E58}" dt="2023-01-05T22:05:02.615" v="270"/>
          <ac:spMkLst>
            <pc:docMk/>
            <pc:sldMk cId="2273308061" sldId="608"/>
            <ac:spMk id="10" creationId="{87EC7AC9-2929-ED20-A8D2-FC4E65A79BCA}"/>
          </ac:spMkLst>
        </pc:spChg>
        <pc:spChg chg="add mod">
          <ac:chgData name="Hughes, Joseph D" userId="bd5f5bbf-fc0b-41ca-af42-bfb8d56f1f7b" providerId="ADAL" clId="{0A8CE7A9-E4F2-814A-AFBB-22A59F028E58}" dt="2023-01-05T22:05:02.615" v="270"/>
          <ac:spMkLst>
            <pc:docMk/>
            <pc:sldMk cId="2273308061" sldId="608"/>
            <ac:spMk id="11" creationId="{EA295328-0121-BB9F-3B67-0D73012717C8}"/>
          </ac:spMkLst>
        </pc:spChg>
        <pc:spChg chg="add mod">
          <ac:chgData name="Hughes, Joseph D" userId="bd5f5bbf-fc0b-41ca-af42-bfb8d56f1f7b" providerId="ADAL" clId="{0A8CE7A9-E4F2-814A-AFBB-22A59F028E58}" dt="2023-01-05T22:05:02.615" v="270"/>
          <ac:spMkLst>
            <pc:docMk/>
            <pc:sldMk cId="2273308061" sldId="608"/>
            <ac:spMk id="12" creationId="{343EF884-9A00-FF5C-44B0-DEAFAC4158F3}"/>
          </ac:spMkLst>
        </pc:spChg>
        <pc:spChg chg="add mod">
          <ac:chgData name="Hughes, Joseph D" userId="bd5f5bbf-fc0b-41ca-af42-bfb8d56f1f7b" providerId="ADAL" clId="{0A8CE7A9-E4F2-814A-AFBB-22A59F028E58}" dt="2023-01-05T22:05:02.615" v="270"/>
          <ac:spMkLst>
            <pc:docMk/>
            <pc:sldMk cId="2273308061" sldId="608"/>
            <ac:spMk id="13" creationId="{63B979C8-9A2C-00E6-6376-0FF0E1C7E459}"/>
          </ac:spMkLst>
        </pc:spChg>
        <pc:spChg chg="add mod">
          <ac:chgData name="Hughes, Joseph D" userId="bd5f5bbf-fc0b-41ca-af42-bfb8d56f1f7b" providerId="ADAL" clId="{0A8CE7A9-E4F2-814A-AFBB-22A59F028E58}" dt="2023-01-05T22:05:02.615" v="270"/>
          <ac:spMkLst>
            <pc:docMk/>
            <pc:sldMk cId="2273308061" sldId="608"/>
            <ac:spMk id="14" creationId="{0289F6D4-A1A1-3FA8-C521-705033491BE1}"/>
          </ac:spMkLst>
        </pc:spChg>
        <pc:spChg chg="add mod">
          <ac:chgData name="Hughes, Joseph D" userId="bd5f5bbf-fc0b-41ca-af42-bfb8d56f1f7b" providerId="ADAL" clId="{0A8CE7A9-E4F2-814A-AFBB-22A59F028E58}" dt="2023-01-05T22:05:02.615" v="270"/>
          <ac:spMkLst>
            <pc:docMk/>
            <pc:sldMk cId="2273308061" sldId="608"/>
            <ac:spMk id="15" creationId="{D64BF657-9EBD-8053-DD1F-247C9B8B4B5C}"/>
          </ac:spMkLst>
        </pc:spChg>
        <pc:spChg chg="add mod">
          <ac:chgData name="Hughes, Joseph D" userId="bd5f5bbf-fc0b-41ca-af42-bfb8d56f1f7b" providerId="ADAL" clId="{0A8CE7A9-E4F2-814A-AFBB-22A59F028E58}" dt="2023-01-05T22:05:02.615" v="270"/>
          <ac:spMkLst>
            <pc:docMk/>
            <pc:sldMk cId="2273308061" sldId="608"/>
            <ac:spMk id="16" creationId="{E2F47918-795A-216D-49C2-4727E3A56F3C}"/>
          </ac:spMkLst>
        </pc:spChg>
        <pc:spChg chg="add mod">
          <ac:chgData name="Hughes, Joseph D" userId="bd5f5bbf-fc0b-41ca-af42-bfb8d56f1f7b" providerId="ADAL" clId="{0A8CE7A9-E4F2-814A-AFBB-22A59F028E58}" dt="2023-01-05T22:05:02.615" v="270"/>
          <ac:spMkLst>
            <pc:docMk/>
            <pc:sldMk cId="2273308061" sldId="608"/>
            <ac:spMk id="17" creationId="{955D70AE-3CCD-8B4F-BD32-17395A3B9374}"/>
          </ac:spMkLst>
        </pc:spChg>
        <pc:spChg chg="add mod">
          <ac:chgData name="Hughes, Joseph D" userId="bd5f5bbf-fc0b-41ca-af42-bfb8d56f1f7b" providerId="ADAL" clId="{0A8CE7A9-E4F2-814A-AFBB-22A59F028E58}" dt="2023-01-05T22:05:02.615" v="270"/>
          <ac:spMkLst>
            <pc:docMk/>
            <pc:sldMk cId="2273308061" sldId="608"/>
            <ac:spMk id="18" creationId="{F1AA5D66-3567-EDD8-3406-9FADBCE3A38F}"/>
          </ac:spMkLst>
        </pc:spChg>
        <pc:spChg chg="add mod">
          <ac:chgData name="Hughes, Joseph D" userId="bd5f5bbf-fc0b-41ca-af42-bfb8d56f1f7b" providerId="ADAL" clId="{0A8CE7A9-E4F2-814A-AFBB-22A59F028E58}" dt="2023-01-05T22:05:02.615" v="270"/>
          <ac:spMkLst>
            <pc:docMk/>
            <pc:sldMk cId="2273308061" sldId="608"/>
            <ac:spMk id="19" creationId="{80FB533B-9AD5-2397-721B-6C97DD260A9E}"/>
          </ac:spMkLst>
        </pc:spChg>
        <pc:spChg chg="add mod">
          <ac:chgData name="Hughes, Joseph D" userId="bd5f5bbf-fc0b-41ca-af42-bfb8d56f1f7b" providerId="ADAL" clId="{0A8CE7A9-E4F2-814A-AFBB-22A59F028E58}" dt="2023-01-05T22:05:02.615" v="270"/>
          <ac:spMkLst>
            <pc:docMk/>
            <pc:sldMk cId="2273308061" sldId="608"/>
            <ac:spMk id="20" creationId="{5C2A066E-0D36-86A7-EFFC-9B5D612506B3}"/>
          </ac:spMkLst>
        </pc:spChg>
        <pc:spChg chg="add mod">
          <ac:chgData name="Hughes, Joseph D" userId="bd5f5bbf-fc0b-41ca-af42-bfb8d56f1f7b" providerId="ADAL" clId="{0A8CE7A9-E4F2-814A-AFBB-22A59F028E58}" dt="2023-01-05T22:05:02.615" v="270"/>
          <ac:spMkLst>
            <pc:docMk/>
            <pc:sldMk cId="2273308061" sldId="608"/>
            <ac:spMk id="21" creationId="{CC85F55D-52FF-E7B5-5675-717665B45E79}"/>
          </ac:spMkLst>
        </pc:spChg>
        <pc:spChg chg="add mod">
          <ac:chgData name="Hughes, Joseph D" userId="bd5f5bbf-fc0b-41ca-af42-bfb8d56f1f7b" providerId="ADAL" clId="{0A8CE7A9-E4F2-814A-AFBB-22A59F028E58}" dt="2023-01-05T22:05:02.615" v="270"/>
          <ac:spMkLst>
            <pc:docMk/>
            <pc:sldMk cId="2273308061" sldId="608"/>
            <ac:spMk id="22" creationId="{3259F1FB-0DEC-633B-39E4-9FAF1F4AF849}"/>
          </ac:spMkLst>
        </pc:spChg>
        <pc:spChg chg="add mod">
          <ac:chgData name="Hughes, Joseph D" userId="bd5f5bbf-fc0b-41ca-af42-bfb8d56f1f7b" providerId="ADAL" clId="{0A8CE7A9-E4F2-814A-AFBB-22A59F028E58}" dt="2023-01-05T22:05:02.615" v="270"/>
          <ac:spMkLst>
            <pc:docMk/>
            <pc:sldMk cId="2273308061" sldId="608"/>
            <ac:spMk id="23" creationId="{F69EB265-688B-9BF7-A122-3A9D3DD9E6FB}"/>
          </ac:spMkLst>
        </pc:spChg>
        <pc:spChg chg="add mod">
          <ac:chgData name="Hughes, Joseph D" userId="bd5f5bbf-fc0b-41ca-af42-bfb8d56f1f7b" providerId="ADAL" clId="{0A8CE7A9-E4F2-814A-AFBB-22A59F028E58}" dt="2023-01-05T22:05:02.615" v="270"/>
          <ac:spMkLst>
            <pc:docMk/>
            <pc:sldMk cId="2273308061" sldId="608"/>
            <ac:spMk id="24" creationId="{ACD5921F-4B46-7AB4-9A19-F715571A8E41}"/>
          </ac:spMkLst>
        </pc:spChg>
        <pc:spChg chg="add mod">
          <ac:chgData name="Hughes, Joseph D" userId="bd5f5bbf-fc0b-41ca-af42-bfb8d56f1f7b" providerId="ADAL" clId="{0A8CE7A9-E4F2-814A-AFBB-22A59F028E58}" dt="2023-01-05T22:05:02.615" v="270"/>
          <ac:spMkLst>
            <pc:docMk/>
            <pc:sldMk cId="2273308061" sldId="608"/>
            <ac:spMk id="25" creationId="{0E87B49B-7852-4140-F30A-D3CA4F296D41}"/>
          </ac:spMkLst>
        </pc:spChg>
        <pc:spChg chg="add mod">
          <ac:chgData name="Hughes, Joseph D" userId="bd5f5bbf-fc0b-41ca-af42-bfb8d56f1f7b" providerId="ADAL" clId="{0A8CE7A9-E4F2-814A-AFBB-22A59F028E58}" dt="2023-01-05T22:05:02.615" v="270"/>
          <ac:spMkLst>
            <pc:docMk/>
            <pc:sldMk cId="2273308061" sldId="608"/>
            <ac:spMk id="26" creationId="{D0A1DC1A-1059-379C-E1B2-166481D40CEE}"/>
          </ac:spMkLst>
        </pc:spChg>
        <pc:spChg chg="add mod">
          <ac:chgData name="Hughes, Joseph D" userId="bd5f5bbf-fc0b-41ca-af42-bfb8d56f1f7b" providerId="ADAL" clId="{0A8CE7A9-E4F2-814A-AFBB-22A59F028E58}" dt="2023-01-05T22:05:02.615" v="270"/>
          <ac:spMkLst>
            <pc:docMk/>
            <pc:sldMk cId="2273308061" sldId="608"/>
            <ac:spMk id="27" creationId="{21EC91AF-398B-6E2E-32A2-1EB0C3F96718}"/>
          </ac:spMkLst>
        </pc:spChg>
        <pc:spChg chg="add mod">
          <ac:chgData name="Hughes, Joseph D" userId="bd5f5bbf-fc0b-41ca-af42-bfb8d56f1f7b" providerId="ADAL" clId="{0A8CE7A9-E4F2-814A-AFBB-22A59F028E58}" dt="2023-01-05T22:05:30.146" v="274" actId="1076"/>
          <ac:spMkLst>
            <pc:docMk/>
            <pc:sldMk cId="2273308061" sldId="608"/>
            <ac:spMk id="29" creationId="{2639140B-01F3-1031-8293-188C584FF77D}"/>
          </ac:spMkLst>
        </pc:spChg>
        <pc:grpChg chg="add mod">
          <ac:chgData name="Hughes, Joseph D" userId="bd5f5bbf-fc0b-41ca-af42-bfb8d56f1f7b" providerId="ADAL" clId="{0A8CE7A9-E4F2-814A-AFBB-22A59F028E58}" dt="2023-01-05T22:05:15.369" v="272" actId="1076"/>
          <ac:grpSpMkLst>
            <pc:docMk/>
            <pc:sldMk cId="2273308061" sldId="608"/>
            <ac:grpSpMk id="28" creationId="{143AADD7-4AD1-8A82-81CE-A61E15977297}"/>
          </ac:grpSpMkLst>
        </pc:grpChg>
      </pc:sldChg>
      <pc:sldChg chg="addSp modSp new mod">
        <pc:chgData name="Hughes, Joseph D" userId="bd5f5bbf-fc0b-41ca-af42-bfb8d56f1f7b" providerId="ADAL" clId="{0A8CE7A9-E4F2-814A-AFBB-22A59F028E58}" dt="2023-01-05T22:08:43.812" v="343" actId="1035"/>
        <pc:sldMkLst>
          <pc:docMk/>
          <pc:sldMk cId="3170545765" sldId="609"/>
        </pc:sldMkLst>
        <pc:spChg chg="mod">
          <ac:chgData name="Hughes, Joseph D" userId="bd5f5bbf-fc0b-41ca-af42-bfb8d56f1f7b" providerId="ADAL" clId="{0A8CE7A9-E4F2-814A-AFBB-22A59F028E58}" dt="2023-01-05T22:05:58.479" v="300" actId="20577"/>
          <ac:spMkLst>
            <pc:docMk/>
            <pc:sldMk cId="3170545765" sldId="609"/>
            <ac:spMk id="2" creationId="{B9C71E74-C577-1011-98F3-124BA6AB5B7B}"/>
          </ac:spMkLst>
        </pc:spChg>
        <pc:picChg chg="add mod">
          <ac:chgData name="Hughes, Joseph D" userId="bd5f5bbf-fc0b-41ca-af42-bfb8d56f1f7b" providerId="ADAL" clId="{0A8CE7A9-E4F2-814A-AFBB-22A59F028E58}" dt="2023-01-05T22:07:40.117" v="329" actId="1036"/>
          <ac:picMkLst>
            <pc:docMk/>
            <pc:sldMk cId="3170545765" sldId="609"/>
            <ac:picMk id="3" creationId="{A839BEE7-151F-E754-E432-4BE79B7132CA}"/>
          </ac:picMkLst>
        </pc:picChg>
        <pc:picChg chg="add mod">
          <ac:chgData name="Hughes, Joseph D" userId="bd5f5bbf-fc0b-41ca-af42-bfb8d56f1f7b" providerId="ADAL" clId="{0A8CE7A9-E4F2-814A-AFBB-22A59F028E58}" dt="2023-01-05T22:08:43.812" v="343" actId="1035"/>
          <ac:picMkLst>
            <pc:docMk/>
            <pc:sldMk cId="3170545765" sldId="609"/>
            <ac:picMk id="4" creationId="{CE492AFB-A819-5FD2-4C85-424537823994}"/>
          </ac:picMkLst>
        </pc:picChg>
      </pc:sldChg>
      <pc:sldChg chg="addSp delSp modSp add mod">
        <pc:chgData name="Hughes, Joseph D" userId="bd5f5bbf-fc0b-41ca-af42-bfb8d56f1f7b" providerId="ADAL" clId="{0A8CE7A9-E4F2-814A-AFBB-22A59F028E58}" dt="2023-01-05T22:09:29.959" v="366" actId="408"/>
        <pc:sldMkLst>
          <pc:docMk/>
          <pc:sldMk cId="3889547437" sldId="610"/>
        </pc:sldMkLst>
        <pc:spChg chg="mod">
          <ac:chgData name="Hughes, Joseph D" userId="bd5f5bbf-fc0b-41ca-af42-bfb8d56f1f7b" providerId="ADAL" clId="{0A8CE7A9-E4F2-814A-AFBB-22A59F028E58}" dt="2023-01-05T22:06:17.967" v="320" actId="20577"/>
          <ac:spMkLst>
            <pc:docMk/>
            <pc:sldMk cId="3889547437" sldId="610"/>
            <ac:spMk id="2" creationId="{B9C71E74-C577-1011-98F3-124BA6AB5B7B}"/>
          </ac:spMkLst>
        </pc:spChg>
        <pc:spChg chg="add mod">
          <ac:chgData name="Hughes, Joseph D" userId="bd5f5bbf-fc0b-41ca-af42-bfb8d56f1f7b" providerId="ADAL" clId="{0A8CE7A9-E4F2-814A-AFBB-22A59F028E58}" dt="2023-01-05T22:09:29.959" v="366" actId="408"/>
          <ac:spMkLst>
            <pc:docMk/>
            <pc:sldMk cId="3889547437" sldId="610"/>
            <ac:spMk id="6" creationId="{A7C9703A-E6EC-FC23-054F-D04CF18947F7}"/>
          </ac:spMkLst>
        </pc:spChg>
        <pc:picChg chg="add del mod">
          <ac:chgData name="Hughes, Joseph D" userId="bd5f5bbf-fc0b-41ca-af42-bfb8d56f1f7b" providerId="ADAL" clId="{0A8CE7A9-E4F2-814A-AFBB-22A59F028E58}" dt="2023-01-05T22:07:52.784" v="335" actId="478"/>
          <ac:picMkLst>
            <pc:docMk/>
            <pc:sldMk cId="3889547437" sldId="610"/>
            <ac:picMk id="3" creationId="{DC1C4DD4-9DAB-31C1-39FB-EB0CB8C06BB3}"/>
          </ac:picMkLst>
        </pc:picChg>
        <pc:picChg chg="add mod">
          <ac:chgData name="Hughes, Joseph D" userId="bd5f5bbf-fc0b-41ca-af42-bfb8d56f1f7b" providerId="ADAL" clId="{0A8CE7A9-E4F2-814A-AFBB-22A59F028E58}" dt="2023-01-05T22:08:39.739" v="341" actId="1035"/>
          <ac:picMkLst>
            <pc:docMk/>
            <pc:sldMk cId="3889547437" sldId="610"/>
            <ac:picMk id="4" creationId="{5A1F13B4-5222-B4DE-CF85-A2FF53020B7C}"/>
          </ac:picMkLst>
        </pc:picChg>
        <pc:picChg chg="add mod">
          <ac:chgData name="Hughes, Joseph D" userId="bd5f5bbf-fc0b-41ca-af42-bfb8d56f1f7b" providerId="ADAL" clId="{0A8CE7A9-E4F2-814A-AFBB-22A59F028E58}" dt="2023-01-05T22:07:53.180" v="336"/>
          <ac:picMkLst>
            <pc:docMk/>
            <pc:sldMk cId="3889547437" sldId="610"/>
            <ac:picMk id="5" creationId="{9DA946ED-EE47-AF0B-EEC8-16DA21C8C222}"/>
          </ac:picMkLst>
        </pc:picChg>
      </pc:sldChg>
      <pc:sldChg chg="addSp modSp new mod">
        <pc:chgData name="Hughes, Joseph D" userId="bd5f5bbf-fc0b-41ca-af42-bfb8d56f1f7b" providerId="ADAL" clId="{0A8CE7A9-E4F2-814A-AFBB-22A59F028E58}" dt="2023-01-05T22:11:05.442" v="424" actId="20577"/>
        <pc:sldMkLst>
          <pc:docMk/>
          <pc:sldMk cId="3252089992" sldId="611"/>
        </pc:sldMkLst>
        <pc:spChg chg="mod">
          <ac:chgData name="Hughes, Joseph D" userId="bd5f5bbf-fc0b-41ca-af42-bfb8d56f1f7b" providerId="ADAL" clId="{0A8CE7A9-E4F2-814A-AFBB-22A59F028E58}" dt="2023-01-05T22:10:22.095" v="401" actId="20577"/>
          <ac:spMkLst>
            <pc:docMk/>
            <pc:sldMk cId="3252089992" sldId="611"/>
            <ac:spMk id="2" creationId="{C4995D4E-007E-AD01-E3DE-BA901F0CB3F7}"/>
          </ac:spMkLst>
        </pc:spChg>
        <pc:spChg chg="add mod">
          <ac:chgData name="Hughes, Joseph D" userId="bd5f5bbf-fc0b-41ca-af42-bfb8d56f1f7b" providerId="ADAL" clId="{0A8CE7A9-E4F2-814A-AFBB-22A59F028E58}" dt="2023-01-05T22:10:50.253" v="410" actId="20577"/>
          <ac:spMkLst>
            <pc:docMk/>
            <pc:sldMk cId="3252089992" sldId="611"/>
            <ac:spMk id="6" creationId="{C4424D69-74B3-D5D4-D654-34C0E9AD9B27}"/>
          </ac:spMkLst>
        </pc:spChg>
        <pc:spChg chg="add mod">
          <ac:chgData name="Hughes, Joseph D" userId="bd5f5bbf-fc0b-41ca-af42-bfb8d56f1f7b" providerId="ADAL" clId="{0A8CE7A9-E4F2-814A-AFBB-22A59F028E58}" dt="2023-01-05T22:10:57.870" v="417" actId="20577"/>
          <ac:spMkLst>
            <pc:docMk/>
            <pc:sldMk cId="3252089992" sldId="611"/>
            <ac:spMk id="7" creationId="{214851D5-B6FC-FB73-2537-E2DC7520D851}"/>
          </ac:spMkLst>
        </pc:spChg>
        <pc:spChg chg="add mod">
          <ac:chgData name="Hughes, Joseph D" userId="bd5f5bbf-fc0b-41ca-af42-bfb8d56f1f7b" providerId="ADAL" clId="{0A8CE7A9-E4F2-814A-AFBB-22A59F028E58}" dt="2023-01-05T22:11:05.442" v="424" actId="20577"/>
          <ac:spMkLst>
            <pc:docMk/>
            <pc:sldMk cId="3252089992" sldId="611"/>
            <ac:spMk id="8" creationId="{1FE59AD1-5D19-D649-A81E-B00A92C9C7BC}"/>
          </ac:spMkLst>
        </pc:spChg>
        <pc:spChg chg="add mod">
          <ac:chgData name="Hughes, Joseph D" userId="bd5f5bbf-fc0b-41ca-af42-bfb8d56f1f7b" providerId="ADAL" clId="{0A8CE7A9-E4F2-814A-AFBB-22A59F028E58}" dt="2023-01-05T22:10:30.053" v="402"/>
          <ac:spMkLst>
            <pc:docMk/>
            <pc:sldMk cId="3252089992" sldId="611"/>
            <ac:spMk id="9" creationId="{FC84F08A-5EC0-A0D0-0787-A60FB1C43B05}"/>
          </ac:spMkLst>
        </pc:spChg>
        <pc:spChg chg="add mod">
          <ac:chgData name="Hughes, Joseph D" userId="bd5f5bbf-fc0b-41ca-af42-bfb8d56f1f7b" providerId="ADAL" clId="{0A8CE7A9-E4F2-814A-AFBB-22A59F028E58}" dt="2023-01-05T22:10:30.053" v="402"/>
          <ac:spMkLst>
            <pc:docMk/>
            <pc:sldMk cId="3252089992" sldId="611"/>
            <ac:spMk id="10" creationId="{440CAEFD-0567-C634-0C05-2C607AC68D75}"/>
          </ac:spMkLst>
        </pc:spChg>
        <pc:spChg chg="add mod">
          <ac:chgData name="Hughes, Joseph D" userId="bd5f5bbf-fc0b-41ca-af42-bfb8d56f1f7b" providerId="ADAL" clId="{0A8CE7A9-E4F2-814A-AFBB-22A59F028E58}" dt="2023-01-05T22:10:30.053" v="402"/>
          <ac:spMkLst>
            <pc:docMk/>
            <pc:sldMk cId="3252089992" sldId="611"/>
            <ac:spMk id="11" creationId="{A79EDDE1-C03A-20A4-DE68-ED58125FD685}"/>
          </ac:spMkLst>
        </pc:spChg>
        <pc:picChg chg="add mod">
          <ac:chgData name="Hughes, Joseph D" userId="bd5f5bbf-fc0b-41ca-af42-bfb8d56f1f7b" providerId="ADAL" clId="{0A8CE7A9-E4F2-814A-AFBB-22A59F028E58}" dt="2023-01-05T22:10:30.053" v="402"/>
          <ac:picMkLst>
            <pc:docMk/>
            <pc:sldMk cId="3252089992" sldId="611"/>
            <ac:picMk id="3" creationId="{BBBFC658-C901-FCC5-7F39-E403F3531BDD}"/>
          </ac:picMkLst>
        </pc:picChg>
        <pc:picChg chg="add mod">
          <ac:chgData name="Hughes, Joseph D" userId="bd5f5bbf-fc0b-41ca-af42-bfb8d56f1f7b" providerId="ADAL" clId="{0A8CE7A9-E4F2-814A-AFBB-22A59F028E58}" dt="2023-01-05T22:10:30.053" v="402"/>
          <ac:picMkLst>
            <pc:docMk/>
            <pc:sldMk cId="3252089992" sldId="611"/>
            <ac:picMk id="4" creationId="{60743EED-4E84-BD8E-C14C-A8101DDAF66F}"/>
          </ac:picMkLst>
        </pc:picChg>
        <pc:picChg chg="add mod">
          <ac:chgData name="Hughes, Joseph D" userId="bd5f5bbf-fc0b-41ca-af42-bfb8d56f1f7b" providerId="ADAL" clId="{0A8CE7A9-E4F2-814A-AFBB-22A59F028E58}" dt="2023-01-05T22:10:30.053" v="402"/>
          <ac:picMkLst>
            <pc:docMk/>
            <pc:sldMk cId="3252089992" sldId="611"/>
            <ac:picMk id="5" creationId="{CABE2CE0-A593-2CFF-0E7E-7BB150FC53D2}"/>
          </ac:picMkLst>
        </pc:picChg>
      </pc:sldChg>
      <pc:sldChg chg="addSp modSp new mod">
        <pc:chgData name="Hughes, Joseph D" userId="bd5f5bbf-fc0b-41ca-af42-bfb8d56f1f7b" providerId="ADAL" clId="{0A8CE7A9-E4F2-814A-AFBB-22A59F028E58}" dt="2023-01-05T22:12:22.410" v="465" actId="1036"/>
        <pc:sldMkLst>
          <pc:docMk/>
          <pc:sldMk cId="1240147872" sldId="612"/>
        </pc:sldMkLst>
        <pc:spChg chg="mod">
          <ac:chgData name="Hughes, Joseph D" userId="bd5f5bbf-fc0b-41ca-af42-bfb8d56f1f7b" providerId="ADAL" clId="{0A8CE7A9-E4F2-814A-AFBB-22A59F028E58}" dt="2023-01-05T22:11:50.385" v="458" actId="20577"/>
          <ac:spMkLst>
            <pc:docMk/>
            <pc:sldMk cId="1240147872" sldId="612"/>
            <ac:spMk id="2" creationId="{E9FA79C4-5F4B-0437-CC17-43EA7E608012}"/>
          </ac:spMkLst>
        </pc:spChg>
        <pc:spChg chg="add mod">
          <ac:chgData name="Hughes, Joseph D" userId="bd5f5bbf-fc0b-41ca-af42-bfb8d56f1f7b" providerId="ADAL" clId="{0A8CE7A9-E4F2-814A-AFBB-22A59F028E58}" dt="2023-01-05T22:12:17.366" v="462" actId="408"/>
          <ac:spMkLst>
            <pc:docMk/>
            <pc:sldMk cId="1240147872" sldId="612"/>
            <ac:spMk id="3" creationId="{579E4A4F-85F9-A549-477D-ABE41B6376BF}"/>
          </ac:spMkLst>
        </pc:spChg>
        <pc:spChg chg="add mod">
          <ac:chgData name="Hughes, Joseph D" userId="bd5f5bbf-fc0b-41ca-af42-bfb8d56f1f7b" providerId="ADAL" clId="{0A8CE7A9-E4F2-814A-AFBB-22A59F028E58}" dt="2023-01-05T22:12:17.366" v="462" actId="408"/>
          <ac:spMkLst>
            <pc:docMk/>
            <pc:sldMk cId="1240147872" sldId="612"/>
            <ac:spMk id="4" creationId="{AF93AF6D-9AF7-2B85-4D86-37DCD527351E}"/>
          </ac:spMkLst>
        </pc:spChg>
        <pc:spChg chg="add mod">
          <ac:chgData name="Hughes, Joseph D" userId="bd5f5bbf-fc0b-41ca-af42-bfb8d56f1f7b" providerId="ADAL" clId="{0A8CE7A9-E4F2-814A-AFBB-22A59F028E58}" dt="2023-01-05T22:12:17.366" v="462" actId="408"/>
          <ac:spMkLst>
            <pc:docMk/>
            <pc:sldMk cId="1240147872" sldId="612"/>
            <ac:spMk id="8" creationId="{A27F3D36-7378-BE63-F8CE-BADBE488F938}"/>
          </ac:spMkLst>
        </pc:spChg>
        <pc:spChg chg="add mod">
          <ac:chgData name="Hughes, Joseph D" userId="bd5f5bbf-fc0b-41ca-af42-bfb8d56f1f7b" providerId="ADAL" clId="{0A8CE7A9-E4F2-814A-AFBB-22A59F028E58}" dt="2023-01-05T22:12:17.366" v="462" actId="408"/>
          <ac:spMkLst>
            <pc:docMk/>
            <pc:sldMk cId="1240147872" sldId="612"/>
            <ac:spMk id="9" creationId="{0CDB87C0-57E8-AC7E-7FA5-3B84A017693C}"/>
          </ac:spMkLst>
        </pc:spChg>
        <pc:grpChg chg="add mod">
          <ac:chgData name="Hughes, Joseph D" userId="bd5f5bbf-fc0b-41ca-af42-bfb8d56f1f7b" providerId="ADAL" clId="{0A8CE7A9-E4F2-814A-AFBB-22A59F028E58}" dt="2023-01-05T22:12:22.410" v="465" actId="1036"/>
          <ac:grpSpMkLst>
            <pc:docMk/>
            <pc:sldMk cId="1240147872" sldId="612"/>
            <ac:grpSpMk id="11" creationId="{E0E0A589-88F4-334C-E1FA-662A2B7C74D3}"/>
          </ac:grpSpMkLst>
        </pc:grpChg>
        <pc:picChg chg="add mod">
          <ac:chgData name="Hughes, Joseph D" userId="bd5f5bbf-fc0b-41ca-af42-bfb8d56f1f7b" providerId="ADAL" clId="{0A8CE7A9-E4F2-814A-AFBB-22A59F028E58}" dt="2023-01-05T22:12:17.366" v="462" actId="408"/>
          <ac:picMkLst>
            <pc:docMk/>
            <pc:sldMk cId="1240147872" sldId="612"/>
            <ac:picMk id="5" creationId="{169E585D-BFEB-76EC-1F27-37EF974BBAE8}"/>
          </ac:picMkLst>
        </pc:picChg>
        <pc:cxnChg chg="add mod">
          <ac:chgData name="Hughes, Joseph D" userId="bd5f5bbf-fc0b-41ca-af42-bfb8d56f1f7b" providerId="ADAL" clId="{0A8CE7A9-E4F2-814A-AFBB-22A59F028E58}" dt="2023-01-05T22:12:17.366" v="462" actId="408"/>
          <ac:cxnSpMkLst>
            <pc:docMk/>
            <pc:sldMk cId="1240147872" sldId="612"/>
            <ac:cxnSpMk id="6" creationId="{C198AF36-F336-D90A-2E61-7F706B687DE5}"/>
          </ac:cxnSpMkLst>
        </pc:cxnChg>
        <pc:cxnChg chg="add mod">
          <ac:chgData name="Hughes, Joseph D" userId="bd5f5bbf-fc0b-41ca-af42-bfb8d56f1f7b" providerId="ADAL" clId="{0A8CE7A9-E4F2-814A-AFBB-22A59F028E58}" dt="2023-01-05T22:12:17.366" v="462" actId="408"/>
          <ac:cxnSpMkLst>
            <pc:docMk/>
            <pc:sldMk cId="1240147872" sldId="612"/>
            <ac:cxnSpMk id="7" creationId="{896738FC-7EC4-2F36-4924-7800511448DC}"/>
          </ac:cxnSpMkLst>
        </pc:cxnChg>
        <pc:cxnChg chg="add mod">
          <ac:chgData name="Hughes, Joseph D" userId="bd5f5bbf-fc0b-41ca-af42-bfb8d56f1f7b" providerId="ADAL" clId="{0A8CE7A9-E4F2-814A-AFBB-22A59F028E58}" dt="2023-01-05T22:12:17.366" v="462" actId="408"/>
          <ac:cxnSpMkLst>
            <pc:docMk/>
            <pc:sldMk cId="1240147872" sldId="612"/>
            <ac:cxnSpMk id="10" creationId="{BED0B411-4D99-2F8C-8574-1647E30C8D1E}"/>
          </ac:cxnSpMkLst>
        </pc:cxnChg>
      </pc:sldChg>
      <pc:sldMasterChg chg="addSp delSp modSp mod delSldLayout modSldLayout">
        <pc:chgData name="Hughes, Joseph D" userId="bd5f5bbf-fc0b-41ca-af42-bfb8d56f1f7b" providerId="ADAL" clId="{0A8CE7A9-E4F2-814A-AFBB-22A59F028E58}" dt="2023-01-05T22:12:27.336" v="466" actId="2696"/>
        <pc:sldMasterMkLst>
          <pc:docMk/>
          <pc:sldMasterMk cId="0" sldId="2147483648"/>
        </pc:sldMasterMkLst>
        <pc:spChg chg="mod">
          <ac:chgData name="Hughes, Joseph D" userId="bd5f5bbf-fc0b-41ca-af42-bfb8d56f1f7b" providerId="ADAL" clId="{0A8CE7A9-E4F2-814A-AFBB-22A59F028E58}" dt="2023-01-05T18:59:17.953" v="0"/>
          <ac:spMkLst>
            <pc:docMk/>
            <pc:sldMasterMk cId="0" sldId="2147483648"/>
            <ac:spMk id="1026" creationId="{00000000-0000-0000-0000-000000000000}"/>
          </ac:spMkLst>
        </pc:spChg>
        <pc:spChg chg="mod">
          <ac:chgData name="Hughes, Joseph D" userId="bd5f5bbf-fc0b-41ca-af42-bfb8d56f1f7b" providerId="ADAL" clId="{0A8CE7A9-E4F2-814A-AFBB-22A59F028E58}" dt="2023-01-05T18:59:17.953" v="0"/>
          <ac:spMkLst>
            <pc:docMk/>
            <pc:sldMasterMk cId="0" sldId="2147483648"/>
            <ac:spMk id="1027" creationId="{00000000-0000-0000-0000-000000000000}"/>
          </ac:spMkLst>
        </pc:spChg>
        <pc:picChg chg="add mod">
          <ac:chgData name="Hughes, Joseph D" userId="bd5f5bbf-fc0b-41ca-af42-bfb8d56f1f7b" providerId="ADAL" clId="{0A8CE7A9-E4F2-814A-AFBB-22A59F028E58}" dt="2023-01-05T18:59:51.931" v="3" actId="1076"/>
          <ac:picMkLst>
            <pc:docMk/>
            <pc:sldMasterMk cId="0" sldId="2147483648"/>
            <ac:picMk id="2" creationId="{69E6E163-BDA6-D844-FF9A-2BF87B177E5E}"/>
          </ac:picMkLst>
        </pc:picChg>
        <pc:picChg chg="del mod">
          <ac:chgData name="Hughes, Joseph D" userId="bd5f5bbf-fc0b-41ca-af42-bfb8d56f1f7b" providerId="ADAL" clId="{0A8CE7A9-E4F2-814A-AFBB-22A59F028E58}" dt="2023-01-05T18:59:36.795" v="1" actId="478"/>
          <ac:picMkLst>
            <pc:docMk/>
            <pc:sldMasterMk cId="0" sldId="2147483648"/>
            <ac:picMk id="1028" creationId="{00000000-0000-0000-0000-000000000000}"/>
          </ac:picMkLst>
        </pc:picChg>
        <pc:sldLayoutChg chg="modSp">
          <pc:chgData name="Hughes, Joseph D" userId="bd5f5bbf-fc0b-41ca-af42-bfb8d56f1f7b" providerId="ADAL" clId="{0A8CE7A9-E4F2-814A-AFBB-22A59F028E58}" dt="2023-01-05T18:59:17.953" v="0"/>
          <pc:sldLayoutMkLst>
            <pc:docMk/>
            <pc:sldMasterMk cId="0" sldId="2147483648"/>
            <pc:sldLayoutMk cId="2506690341" sldId="2147483866"/>
          </pc:sldLayoutMkLst>
          <pc:spChg chg="mod">
            <ac:chgData name="Hughes, Joseph D" userId="bd5f5bbf-fc0b-41ca-af42-bfb8d56f1f7b" providerId="ADAL" clId="{0A8CE7A9-E4F2-814A-AFBB-22A59F028E58}" dt="2023-01-05T18:59:17.953" v="0"/>
            <ac:spMkLst>
              <pc:docMk/>
              <pc:sldMasterMk cId="0" sldId="2147483648"/>
              <pc:sldLayoutMk cId="2506690341" sldId="2147483866"/>
              <ac:spMk id="2" creationId="{00000000-0000-0000-0000-000000000000}"/>
            </ac:spMkLst>
          </pc:spChg>
          <pc:spChg chg="mod">
            <ac:chgData name="Hughes, Joseph D" userId="bd5f5bbf-fc0b-41ca-af42-bfb8d56f1f7b" providerId="ADAL" clId="{0A8CE7A9-E4F2-814A-AFBB-22A59F028E58}" dt="2023-01-05T18:59:17.953" v="0"/>
            <ac:spMkLst>
              <pc:docMk/>
              <pc:sldMasterMk cId="0" sldId="2147483648"/>
              <pc:sldLayoutMk cId="2506690341" sldId="2147483866"/>
              <ac:spMk id="3" creationId="{00000000-0000-0000-0000-000000000000}"/>
            </ac:spMkLst>
          </pc:spChg>
        </pc:sldLayoutChg>
        <pc:sldLayoutChg chg="modSp">
          <pc:chgData name="Hughes, Joseph D" userId="bd5f5bbf-fc0b-41ca-af42-bfb8d56f1f7b" providerId="ADAL" clId="{0A8CE7A9-E4F2-814A-AFBB-22A59F028E58}" dt="2023-01-05T18:59:17.953" v="0"/>
          <pc:sldLayoutMkLst>
            <pc:docMk/>
            <pc:sldMasterMk cId="0" sldId="2147483648"/>
            <pc:sldLayoutMk cId="3029911103" sldId="2147483867"/>
          </pc:sldLayoutMkLst>
          <pc:spChg chg="mod">
            <ac:chgData name="Hughes, Joseph D" userId="bd5f5bbf-fc0b-41ca-af42-bfb8d56f1f7b" providerId="ADAL" clId="{0A8CE7A9-E4F2-814A-AFBB-22A59F028E58}" dt="2023-01-05T18:59:17.953" v="0"/>
            <ac:spMkLst>
              <pc:docMk/>
              <pc:sldMasterMk cId="0" sldId="2147483648"/>
              <pc:sldLayoutMk cId="3029911103" sldId="2147483867"/>
              <ac:spMk id="3" creationId="{00000000-0000-0000-0000-000000000000}"/>
            </ac:spMkLst>
          </pc:spChg>
          <pc:spChg chg="mod">
            <ac:chgData name="Hughes, Joseph D" userId="bd5f5bbf-fc0b-41ca-af42-bfb8d56f1f7b" providerId="ADAL" clId="{0A8CE7A9-E4F2-814A-AFBB-22A59F028E58}" dt="2023-01-05T18:59:17.953" v="0"/>
            <ac:spMkLst>
              <pc:docMk/>
              <pc:sldMasterMk cId="0" sldId="2147483648"/>
              <pc:sldLayoutMk cId="3029911103" sldId="2147483867"/>
              <ac:spMk id="4" creationId="{00000000-0000-0000-0000-000000000000}"/>
            </ac:spMkLst>
          </pc:spChg>
        </pc:sldLayoutChg>
        <pc:sldLayoutChg chg="modSp">
          <pc:chgData name="Hughes, Joseph D" userId="bd5f5bbf-fc0b-41ca-af42-bfb8d56f1f7b" providerId="ADAL" clId="{0A8CE7A9-E4F2-814A-AFBB-22A59F028E58}" dt="2023-01-05T18:59:17.953" v="0"/>
          <pc:sldLayoutMkLst>
            <pc:docMk/>
            <pc:sldMasterMk cId="0" sldId="2147483648"/>
            <pc:sldLayoutMk cId="4238983894" sldId="2147483868"/>
          </pc:sldLayoutMkLst>
          <pc:spChg chg="mod">
            <ac:chgData name="Hughes, Joseph D" userId="bd5f5bbf-fc0b-41ca-af42-bfb8d56f1f7b" providerId="ADAL" clId="{0A8CE7A9-E4F2-814A-AFBB-22A59F028E58}" dt="2023-01-05T18:59:17.953" v="0"/>
            <ac:spMkLst>
              <pc:docMk/>
              <pc:sldMasterMk cId="0" sldId="2147483648"/>
              <pc:sldLayoutMk cId="4238983894" sldId="2147483868"/>
              <ac:spMk id="2" creationId="{00000000-0000-0000-0000-000000000000}"/>
            </ac:spMkLst>
          </pc:spChg>
          <pc:spChg chg="mod">
            <ac:chgData name="Hughes, Joseph D" userId="bd5f5bbf-fc0b-41ca-af42-bfb8d56f1f7b" providerId="ADAL" clId="{0A8CE7A9-E4F2-814A-AFBB-22A59F028E58}" dt="2023-01-05T18:59:17.953" v="0"/>
            <ac:spMkLst>
              <pc:docMk/>
              <pc:sldMasterMk cId="0" sldId="2147483648"/>
              <pc:sldLayoutMk cId="4238983894" sldId="2147483868"/>
              <ac:spMk id="3" creationId="{00000000-0000-0000-0000-000000000000}"/>
            </ac:spMkLst>
          </pc:spChg>
          <pc:spChg chg="mod">
            <ac:chgData name="Hughes, Joseph D" userId="bd5f5bbf-fc0b-41ca-af42-bfb8d56f1f7b" providerId="ADAL" clId="{0A8CE7A9-E4F2-814A-AFBB-22A59F028E58}" dt="2023-01-05T18:59:17.953" v="0"/>
            <ac:spMkLst>
              <pc:docMk/>
              <pc:sldMasterMk cId="0" sldId="2147483648"/>
              <pc:sldLayoutMk cId="4238983894" sldId="2147483868"/>
              <ac:spMk id="4" creationId="{00000000-0000-0000-0000-000000000000}"/>
            </ac:spMkLst>
          </pc:spChg>
          <pc:spChg chg="mod">
            <ac:chgData name="Hughes, Joseph D" userId="bd5f5bbf-fc0b-41ca-af42-bfb8d56f1f7b" providerId="ADAL" clId="{0A8CE7A9-E4F2-814A-AFBB-22A59F028E58}" dt="2023-01-05T18:59:17.953" v="0"/>
            <ac:spMkLst>
              <pc:docMk/>
              <pc:sldMasterMk cId="0" sldId="2147483648"/>
              <pc:sldLayoutMk cId="4238983894" sldId="2147483868"/>
              <ac:spMk id="5" creationId="{00000000-0000-0000-0000-000000000000}"/>
            </ac:spMkLst>
          </pc:spChg>
          <pc:spChg chg="mod">
            <ac:chgData name="Hughes, Joseph D" userId="bd5f5bbf-fc0b-41ca-af42-bfb8d56f1f7b" providerId="ADAL" clId="{0A8CE7A9-E4F2-814A-AFBB-22A59F028E58}" dt="2023-01-05T18:59:17.953" v="0"/>
            <ac:spMkLst>
              <pc:docMk/>
              <pc:sldMasterMk cId="0" sldId="2147483648"/>
              <pc:sldLayoutMk cId="4238983894" sldId="2147483868"/>
              <ac:spMk id="6" creationId="{00000000-0000-0000-0000-000000000000}"/>
            </ac:spMkLst>
          </pc:spChg>
        </pc:sldLayoutChg>
        <pc:sldLayoutChg chg="modSp">
          <pc:chgData name="Hughes, Joseph D" userId="bd5f5bbf-fc0b-41ca-af42-bfb8d56f1f7b" providerId="ADAL" clId="{0A8CE7A9-E4F2-814A-AFBB-22A59F028E58}" dt="2023-01-05T18:59:17.953" v="0"/>
          <pc:sldLayoutMkLst>
            <pc:docMk/>
            <pc:sldMasterMk cId="0" sldId="2147483648"/>
            <pc:sldLayoutMk cId="342475452" sldId="2147483871"/>
          </pc:sldLayoutMkLst>
          <pc:spChg chg="mod">
            <ac:chgData name="Hughes, Joseph D" userId="bd5f5bbf-fc0b-41ca-af42-bfb8d56f1f7b" providerId="ADAL" clId="{0A8CE7A9-E4F2-814A-AFBB-22A59F028E58}" dt="2023-01-05T18:59:17.953" v="0"/>
            <ac:spMkLst>
              <pc:docMk/>
              <pc:sldMasterMk cId="0" sldId="2147483648"/>
              <pc:sldLayoutMk cId="342475452" sldId="2147483871"/>
              <ac:spMk id="2" creationId="{00000000-0000-0000-0000-000000000000}"/>
            </ac:spMkLst>
          </pc:spChg>
          <pc:spChg chg="mod">
            <ac:chgData name="Hughes, Joseph D" userId="bd5f5bbf-fc0b-41ca-af42-bfb8d56f1f7b" providerId="ADAL" clId="{0A8CE7A9-E4F2-814A-AFBB-22A59F028E58}" dt="2023-01-05T18:59:17.953" v="0"/>
            <ac:spMkLst>
              <pc:docMk/>
              <pc:sldMasterMk cId="0" sldId="2147483648"/>
              <pc:sldLayoutMk cId="342475452" sldId="2147483871"/>
              <ac:spMk id="3" creationId="{00000000-0000-0000-0000-000000000000}"/>
            </ac:spMkLst>
          </pc:spChg>
          <pc:spChg chg="mod">
            <ac:chgData name="Hughes, Joseph D" userId="bd5f5bbf-fc0b-41ca-af42-bfb8d56f1f7b" providerId="ADAL" clId="{0A8CE7A9-E4F2-814A-AFBB-22A59F028E58}" dt="2023-01-05T18:59:17.953" v="0"/>
            <ac:spMkLst>
              <pc:docMk/>
              <pc:sldMasterMk cId="0" sldId="2147483648"/>
              <pc:sldLayoutMk cId="342475452" sldId="2147483871"/>
              <ac:spMk id="4" creationId="{00000000-0000-0000-0000-000000000000}"/>
            </ac:spMkLst>
          </pc:spChg>
        </pc:sldLayoutChg>
        <pc:sldLayoutChg chg="modSp">
          <pc:chgData name="Hughes, Joseph D" userId="bd5f5bbf-fc0b-41ca-af42-bfb8d56f1f7b" providerId="ADAL" clId="{0A8CE7A9-E4F2-814A-AFBB-22A59F028E58}" dt="2023-01-05T18:59:17.953" v="0"/>
          <pc:sldLayoutMkLst>
            <pc:docMk/>
            <pc:sldMasterMk cId="0" sldId="2147483648"/>
            <pc:sldLayoutMk cId="3223214278" sldId="2147483872"/>
          </pc:sldLayoutMkLst>
          <pc:spChg chg="mod">
            <ac:chgData name="Hughes, Joseph D" userId="bd5f5bbf-fc0b-41ca-af42-bfb8d56f1f7b" providerId="ADAL" clId="{0A8CE7A9-E4F2-814A-AFBB-22A59F028E58}" dt="2023-01-05T18:59:17.953" v="0"/>
            <ac:spMkLst>
              <pc:docMk/>
              <pc:sldMasterMk cId="0" sldId="2147483648"/>
              <pc:sldLayoutMk cId="3223214278" sldId="2147483872"/>
              <ac:spMk id="2" creationId="{00000000-0000-0000-0000-000000000000}"/>
            </ac:spMkLst>
          </pc:spChg>
          <pc:spChg chg="mod">
            <ac:chgData name="Hughes, Joseph D" userId="bd5f5bbf-fc0b-41ca-af42-bfb8d56f1f7b" providerId="ADAL" clId="{0A8CE7A9-E4F2-814A-AFBB-22A59F028E58}" dt="2023-01-05T18:59:17.953" v="0"/>
            <ac:spMkLst>
              <pc:docMk/>
              <pc:sldMasterMk cId="0" sldId="2147483648"/>
              <pc:sldLayoutMk cId="3223214278" sldId="2147483872"/>
              <ac:spMk id="3" creationId="{00000000-0000-0000-0000-000000000000}"/>
            </ac:spMkLst>
          </pc:spChg>
          <pc:spChg chg="mod">
            <ac:chgData name="Hughes, Joseph D" userId="bd5f5bbf-fc0b-41ca-af42-bfb8d56f1f7b" providerId="ADAL" clId="{0A8CE7A9-E4F2-814A-AFBB-22A59F028E58}" dt="2023-01-05T18:59:17.953" v="0"/>
            <ac:spMkLst>
              <pc:docMk/>
              <pc:sldMasterMk cId="0" sldId="2147483648"/>
              <pc:sldLayoutMk cId="3223214278" sldId="2147483872"/>
              <ac:spMk id="4" creationId="{00000000-0000-0000-0000-000000000000}"/>
            </ac:spMkLst>
          </pc:spChg>
        </pc:sldLayoutChg>
        <pc:sldLayoutChg chg="modSp">
          <pc:chgData name="Hughes, Joseph D" userId="bd5f5bbf-fc0b-41ca-af42-bfb8d56f1f7b" providerId="ADAL" clId="{0A8CE7A9-E4F2-814A-AFBB-22A59F028E58}" dt="2023-01-05T18:59:17.953" v="0"/>
          <pc:sldLayoutMkLst>
            <pc:docMk/>
            <pc:sldMasterMk cId="0" sldId="2147483648"/>
            <pc:sldLayoutMk cId="830174613" sldId="2147483874"/>
          </pc:sldLayoutMkLst>
          <pc:spChg chg="mod">
            <ac:chgData name="Hughes, Joseph D" userId="bd5f5bbf-fc0b-41ca-af42-bfb8d56f1f7b" providerId="ADAL" clId="{0A8CE7A9-E4F2-814A-AFBB-22A59F028E58}" dt="2023-01-05T18:59:17.953" v="0"/>
            <ac:spMkLst>
              <pc:docMk/>
              <pc:sldMasterMk cId="0" sldId="2147483648"/>
              <pc:sldLayoutMk cId="830174613" sldId="2147483874"/>
              <ac:spMk id="2" creationId="{00000000-0000-0000-0000-000000000000}"/>
            </ac:spMkLst>
          </pc:spChg>
          <pc:spChg chg="mod">
            <ac:chgData name="Hughes, Joseph D" userId="bd5f5bbf-fc0b-41ca-af42-bfb8d56f1f7b" providerId="ADAL" clId="{0A8CE7A9-E4F2-814A-AFBB-22A59F028E58}" dt="2023-01-05T18:59:17.953" v="0"/>
            <ac:spMkLst>
              <pc:docMk/>
              <pc:sldMasterMk cId="0" sldId="2147483648"/>
              <pc:sldLayoutMk cId="830174613" sldId="2147483874"/>
              <ac:spMk id="3" creationId="{00000000-0000-0000-0000-000000000000}"/>
            </ac:spMkLst>
          </pc:spChg>
        </pc:sldLayoutChg>
        <pc:sldLayoutChg chg="addSp delSp modSp mod">
          <pc:chgData name="Hughes, Joseph D" userId="bd5f5bbf-fc0b-41ca-af42-bfb8d56f1f7b" providerId="ADAL" clId="{0A8CE7A9-E4F2-814A-AFBB-22A59F028E58}" dt="2023-01-05T19:00:05.022" v="5"/>
          <pc:sldLayoutMkLst>
            <pc:docMk/>
            <pc:sldMasterMk cId="0" sldId="2147483648"/>
            <pc:sldLayoutMk cId="407256697" sldId="2147483875"/>
          </pc:sldLayoutMkLst>
          <pc:spChg chg="mod">
            <ac:chgData name="Hughes, Joseph D" userId="bd5f5bbf-fc0b-41ca-af42-bfb8d56f1f7b" providerId="ADAL" clId="{0A8CE7A9-E4F2-814A-AFBB-22A59F028E58}" dt="2023-01-05T18:59:17.953" v="0"/>
            <ac:spMkLst>
              <pc:docMk/>
              <pc:sldMasterMk cId="0" sldId="2147483648"/>
              <pc:sldLayoutMk cId="407256697" sldId="2147483875"/>
              <ac:spMk id="4" creationId="{00000000-0000-0000-0000-000000000000}"/>
            </ac:spMkLst>
          </pc:spChg>
          <pc:spChg chg="mod">
            <ac:chgData name="Hughes, Joseph D" userId="bd5f5bbf-fc0b-41ca-af42-bfb8d56f1f7b" providerId="ADAL" clId="{0A8CE7A9-E4F2-814A-AFBB-22A59F028E58}" dt="2023-01-05T18:59:17.953" v="0"/>
            <ac:spMkLst>
              <pc:docMk/>
              <pc:sldMasterMk cId="0" sldId="2147483648"/>
              <pc:sldLayoutMk cId="407256697" sldId="2147483875"/>
              <ac:spMk id="104450" creationId="{00000000-0000-0000-0000-000000000000}"/>
            </ac:spMkLst>
          </pc:spChg>
          <pc:spChg chg="mod">
            <ac:chgData name="Hughes, Joseph D" userId="bd5f5bbf-fc0b-41ca-af42-bfb8d56f1f7b" providerId="ADAL" clId="{0A8CE7A9-E4F2-814A-AFBB-22A59F028E58}" dt="2023-01-05T18:59:17.953" v="0"/>
            <ac:spMkLst>
              <pc:docMk/>
              <pc:sldMasterMk cId="0" sldId="2147483648"/>
              <pc:sldLayoutMk cId="407256697" sldId="2147483875"/>
              <ac:spMk id="104451" creationId="{00000000-0000-0000-0000-000000000000}"/>
            </ac:spMkLst>
          </pc:spChg>
          <pc:picChg chg="add mod">
            <ac:chgData name="Hughes, Joseph D" userId="bd5f5bbf-fc0b-41ca-af42-bfb8d56f1f7b" providerId="ADAL" clId="{0A8CE7A9-E4F2-814A-AFBB-22A59F028E58}" dt="2023-01-05T19:00:05.022" v="5"/>
            <ac:picMkLst>
              <pc:docMk/>
              <pc:sldMasterMk cId="0" sldId="2147483648"/>
              <pc:sldLayoutMk cId="407256697" sldId="2147483875"/>
              <ac:picMk id="2" creationId="{A882B5D0-5056-864A-FFBE-0A2AE35BBDA5}"/>
            </ac:picMkLst>
          </pc:picChg>
          <pc:picChg chg="del mod">
            <ac:chgData name="Hughes, Joseph D" userId="bd5f5bbf-fc0b-41ca-af42-bfb8d56f1f7b" providerId="ADAL" clId="{0A8CE7A9-E4F2-814A-AFBB-22A59F028E58}" dt="2023-01-05T19:00:04.615" v="4" actId="478"/>
            <ac:picMkLst>
              <pc:docMk/>
              <pc:sldMasterMk cId="0" sldId="2147483648"/>
              <pc:sldLayoutMk cId="407256697" sldId="2147483875"/>
              <ac:picMk id="5" creationId="{00000000-0000-0000-0000-000000000000}"/>
            </ac:picMkLst>
          </pc:picChg>
        </pc:sldLayoutChg>
        <pc:sldLayoutChg chg="modSp del">
          <pc:chgData name="Hughes, Joseph D" userId="bd5f5bbf-fc0b-41ca-af42-bfb8d56f1f7b" providerId="ADAL" clId="{0A8CE7A9-E4F2-814A-AFBB-22A59F028E58}" dt="2023-01-05T22:12:27.336" v="466" actId="2696"/>
          <pc:sldLayoutMkLst>
            <pc:docMk/>
            <pc:sldMasterMk cId="0" sldId="2147483648"/>
            <pc:sldLayoutMk cId="4138675581" sldId="2147483876"/>
          </pc:sldLayoutMkLst>
          <pc:spChg chg="mod">
            <ac:chgData name="Hughes, Joseph D" userId="bd5f5bbf-fc0b-41ca-af42-bfb8d56f1f7b" providerId="ADAL" clId="{0A8CE7A9-E4F2-814A-AFBB-22A59F028E58}" dt="2023-01-05T18:59:17.953" v="0"/>
            <ac:spMkLst>
              <pc:docMk/>
              <pc:sldMasterMk cId="0" sldId="2147483648"/>
              <pc:sldLayoutMk cId="4138675581" sldId="2147483876"/>
              <ac:spMk id="2" creationId="{00000000-0000-0000-0000-000000000000}"/>
            </ac:spMkLst>
          </pc:spChg>
          <pc:spChg chg="mod">
            <ac:chgData name="Hughes, Joseph D" userId="bd5f5bbf-fc0b-41ca-af42-bfb8d56f1f7b" providerId="ADAL" clId="{0A8CE7A9-E4F2-814A-AFBB-22A59F028E58}" dt="2023-01-05T18:59:17.953" v="0"/>
            <ac:spMkLst>
              <pc:docMk/>
              <pc:sldMasterMk cId="0" sldId="2147483648"/>
              <pc:sldLayoutMk cId="4138675581" sldId="2147483876"/>
              <ac:spMk id="3" creationId="{00000000-0000-0000-0000-000000000000}"/>
            </ac:spMkLst>
          </pc:spChg>
          <pc:spChg chg="mod">
            <ac:chgData name="Hughes, Joseph D" userId="bd5f5bbf-fc0b-41ca-af42-bfb8d56f1f7b" providerId="ADAL" clId="{0A8CE7A9-E4F2-814A-AFBB-22A59F028E58}" dt="2023-01-05T18:59:17.953" v="0"/>
            <ac:spMkLst>
              <pc:docMk/>
              <pc:sldMasterMk cId="0" sldId="2147483648"/>
              <pc:sldLayoutMk cId="4138675581" sldId="2147483876"/>
              <ac:spMk id="4" creationId="{00000000-0000-0000-0000-000000000000}"/>
            </ac:spMkLst>
          </pc:spChg>
          <pc:spChg chg="mod">
            <ac:chgData name="Hughes, Joseph D" userId="bd5f5bbf-fc0b-41ca-af42-bfb8d56f1f7b" providerId="ADAL" clId="{0A8CE7A9-E4F2-814A-AFBB-22A59F028E58}" dt="2023-01-05T18:59:17.953" v="0"/>
            <ac:spMkLst>
              <pc:docMk/>
              <pc:sldMasterMk cId="0" sldId="2147483648"/>
              <pc:sldLayoutMk cId="4138675581" sldId="2147483876"/>
              <ac:spMk id="5" creationId="{00000000-0000-0000-0000-000000000000}"/>
            </ac:spMkLst>
          </pc:spChg>
          <pc:spChg chg="mod">
            <ac:chgData name="Hughes, Joseph D" userId="bd5f5bbf-fc0b-41ca-af42-bfb8d56f1f7b" providerId="ADAL" clId="{0A8CE7A9-E4F2-814A-AFBB-22A59F028E58}" dt="2023-01-05T18:59:17.953" v="0"/>
            <ac:spMkLst>
              <pc:docMk/>
              <pc:sldMasterMk cId="0" sldId="2147483648"/>
              <pc:sldLayoutMk cId="4138675581" sldId="2147483876"/>
              <ac:spMk id="6" creationId="{00000000-0000-0000-0000-000000000000}"/>
            </ac:spMkLst>
          </pc:spChg>
          <pc:spChg chg="mod">
            <ac:chgData name="Hughes, Joseph D" userId="bd5f5bbf-fc0b-41ca-af42-bfb8d56f1f7b" providerId="ADAL" clId="{0A8CE7A9-E4F2-814A-AFBB-22A59F028E58}" dt="2023-01-05T18:59:17.953" v="0"/>
            <ac:spMkLst>
              <pc:docMk/>
              <pc:sldMasterMk cId="0" sldId="2147483648"/>
              <pc:sldLayoutMk cId="4138675581" sldId="2147483876"/>
              <ac:spMk id="7"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911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42866357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2" name="Picture 1033" descr="ident_4_onscreen_png">
            <a:extLst>
              <a:ext uri="{FF2B5EF4-FFF2-40B4-BE49-F238E27FC236}">
                <a16:creationId xmlns:a16="http://schemas.microsoft.com/office/drawing/2014/main" id="{A882B5D0-5056-864A-FFBE-0A2AE35BBDA5}"/>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381000" y="309563"/>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256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332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0174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2792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0669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991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898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699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42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247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23214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2" name="Picture 11" descr="ident-small_4_onscreen_png">
            <a:extLst>
              <a:ext uri="{FF2B5EF4-FFF2-40B4-BE49-F238E27FC236}">
                <a16:creationId xmlns:a16="http://schemas.microsoft.com/office/drawing/2014/main" id="{69E6E163-BDA6-D844-FF9A-2BF87B177E5E}"/>
              </a:ext>
            </a:extLst>
          </p:cNvPr>
          <p:cNvPicPr>
            <a:picLocks noChangeAspect="1" noChangeArrowheads="1"/>
          </p:cNvPicPr>
          <p:nvPr userDrawn="1"/>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76200" y="6437313"/>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5"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7326-3803-4077-2F8D-819773673535}"/>
              </a:ext>
            </a:extLst>
          </p:cNvPr>
          <p:cNvSpPr>
            <a:spLocks noGrp="1"/>
          </p:cNvSpPr>
          <p:nvPr>
            <p:ph type="ctrTitle"/>
          </p:nvPr>
        </p:nvSpPr>
        <p:spPr/>
        <p:txBody>
          <a:bodyPr/>
          <a:lstStyle/>
          <a:p>
            <a:r>
              <a:rPr lang="en-US" dirty="0"/>
              <a:t>Advanced Stress Packages</a:t>
            </a:r>
          </a:p>
        </p:txBody>
      </p:sp>
      <p:sp>
        <p:nvSpPr>
          <p:cNvPr id="3" name="Subtitle 2">
            <a:extLst>
              <a:ext uri="{FF2B5EF4-FFF2-40B4-BE49-F238E27FC236}">
                <a16:creationId xmlns:a16="http://schemas.microsoft.com/office/drawing/2014/main" id="{4254A152-3D8C-B723-F9C2-7171724E3A2F}"/>
              </a:ext>
            </a:extLst>
          </p:cNvPr>
          <p:cNvSpPr>
            <a:spLocks noGrp="1"/>
          </p:cNvSpPr>
          <p:nvPr>
            <p:ph type="subTitle" idx="1"/>
          </p:nvPr>
        </p:nvSpPr>
        <p:spPr/>
        <p:txBody>
          <a:bodyPr/>
          <a:lstStyle/>
          <a:p>
            <a:r>
              <a:rPr lang="en-US" dirty="0"/>
              <a:t>Multi-Aquifer Well (MAW) and Unsaturated Zone Flow (UZF) Packages</a:t>
            </a:r>
          </a:p>
        </p:txBody>
      </p:sp>
    </p:spTree>
    <p:extLst>
      <p:ext uri="{BB962C8B-B14F-4D97-AF65-F5344CB8AC3E}">
        <p14:creationId xmlns:p14="http://schemas.microsoft.com/office/powerpoint/2010/main" val="4235180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1E74-C577-1011-98F3-124BA6AB5B7B}"/>
              </a:ext>
            </a:extLst>
          </p:cNvPr>
          <p:cNvSpPr>
            <a:spLocks noGrp="1"/>
          </p:cNvSpPr>
          <p:nvPr>
            <p:ph type="title"/>
          </p:nvPr>
        </p:nvSpPr>
        <p:spPr/>
        <p:txBody>
          <a:bodyPr/>
          <a:lstStyle/>
          <a:p>
            <a:r>
              <a:rPr lang="en-US" dirty="0"/>
              <a:t>UZF Package Infiltration</a:t>
            </a:r>
          </a:p>
        </p:txBody>
      </p:sp>
      <p:pic>
        <p:nvPicPr>
          <p:cNvPr id="3" name="Picture 2" descr="gwf-fig7-17.pdf">
            <a:extLst>
              <a:ext uri="{FF2B5EF4-FFF2-40B4-BE49-F238E27FC236}">
                <a16:creationId xmlns:a16="http://schemas.microsoft.com/office/drawing/2014/main" id="{A839BEE7-151F-E754-E432-4BE79B713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476" y="1169124"/>
            <a:ext cx="7387049" cy="3860076"/>
          </a:xfrm>
          <a:prstGeom prst="rect">
            <a:avLst/>
          </a:prstGeom>
          <a:solidFill>
            <a:schemeClr val="bg1"/>
          </a:solidFill>
        </p:spPr>
      </p:pic>
      <p:pic>
        <p:nvPicPr>
          <p:cNvPr id="4" name="Picture 3" descr="latex-image-1.pdf">
            <a:extLst>
              <a:ext uri="{FF2B5EF4-FFF2-40B4-BE49-F238E27FC236}">
                <a16:creationId xmlns:a16="http://schemas.microsoft.com/office/drawing/2014/main" id="{CE492AFB-A819-5FD2-4C85-424537823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5300" y="5334000"/>
            <a:ext cx="6121400" cy="889000"/>
          </a:xfrm>
          <a:prstGeom prst="rect">
            <a:avLst/>
          </a:prstGeom>
        </p:spPr>
      </p:pic>
    </p:spTree>
    <p:extLst>
      <p:ext uri="{BB962C8B-B14F-4D97-AF65-F5344CB8AC3E}">
        <p14:creationId xmlns:p14="http://schemas.microsoft.com/office/powerpoint/2010/main" val="317054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1E74-C577-1011-98F3-124BA6AB5B7B}"/>
              </a:ext>
            </a:extLst>
          </p:cNvPr>
          <p:cNvSpPr>
            <a:spLocks noGrp="1"/>
          </p:cNvSpPr>
          <p:nvPr>
            <p:ph type="title"/>
          </p:nvPr>
        </p:nvSpPr>
        <p:spPr/>
        <p:txBody>
          <a:bodyPr/>
          <a:lstStyle/>
          <a:p>
            <a:r>
              <a:rPr lang="en-US" dirty="0"/>
              <a:t>UZF Package Groundwater Seepage</a:t>
            </a:r>
          </a:p>
        </p:txBody>
      </p:sp>
      <p:pic>
        <p:nvPicPr>
          <p:cNvPr id="4" name="Picture 3" descr="latex-image-1.pdf">
            <a:extLst>
              <a:ext uri="{FF2B5EF4-FFF2-40B4-BE49-F238E27FC236}">
                <a16:creationId xmlns:a16="http://schemas.microsoft.com/office/drawing/2014/main" id="{5A1F13B4-5222-B4DE-CF85-A2FF53020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950" y="5334000"/>
            <a:ext cx="8674100" cy="889000"/>
          </a:xfrm>
          <a:prstGeom prst="rect">
            <a:avLst/>
          </a:prstGeom>
        </p:spPr>
      </p:pic>
      <p:pic>
        <p:nvPicPr>
          <p:cNvPr id="5" name="Picture 4" descr="gwf-fig7-17.pdf">
            <a:extLst>
              <a:ext uri="{FF2B5EF4-FFF2-40B4-BE49-F238E27FC236}">
                <a16:creationId xmlns:a16="http://schemas.microsoft.com/office/drawing/2014/main" id="{9DA946ED-EE47-AF0B-EEC8-16DA21C8C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2476" y="1169124"/>
            <a:ext cx="7387049" cy="3860076"/>
          </a:xfrm>
          <a:prstGeom prst="rect">
            <a:avLst/>
          </a:prstGeom>
          <a:solidFill>
            <a:schemeClr val="bg1"/>
          </a:solidFill>
        </p:spPr>
      </p:pic>
      <p:sp>
        <p:nvSpPr>
          <p:cNvPr id="6" name="TextBox 5">
            <a:extLst>
              <a:ext uri="{FF2B5EF4-FFF2-40B4-BE49-F238E27FC236}">
                <a16:creationId xmlns:a16="http://schemas.microsoft.com/office/drawing/2014/main" id="{A7C9703A-E6EC-FC23-054F-D04CF18947F7}"/>
              </a:ext>
            </a:extLst>
          </p:cNvPr>
          <p:cNvSpPr txBox="1"/>
          <p:nvPr/>
        </p:nvSpPr>
        <p:spPr>
          <a:xfrm>
            <a:off x="2335611" y="6333059"/>
            <a:ext cx="7520777" cy="400110"/>
          </a:xfrm>
          <a:prstGeom prst="rect">
            <a:avLst/>
          </a:prstGeom>
          <a:noFill/>
        </p:spPr>
        <p:txBody>
          <a:bodyPr wrap="none" rtlCol="0">
            <a:spAutoFit/>
          </a:bodyPr>
          <a:lstStyle/>
          <a:p>
            <a:pPr algn="ctr"/>
            <a:r>
              <a:rPr lang="en-US" sz="2000" dirty="0">
                <a:solidFill>
                  <a:srgbClr val="FFFFFF"/>
                </a:solidFill>
              </a:rPr>
              <a:t>Groundwater Seepage – Water Table is Close to Land Surface</a:t>
            </a:r>
          </a:p>
        </p:txBody>
      </p:sp>
    </p:spTree>
    <p:extLst>
      <p:ext uri="{BB962C8B-B14F-4D97-AF65-F5344CB8AC3E}">
        <p14:creationId xmlns:p14="http://schemas.microsoft.com/office/powerpoint/2010/main" val="3889547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95D4E-007E-AD01-E3DE-BA901F0CB3F7}"/>
              </a:ext>
            </a:extLst>
          </p:cNvPr>
          <p:cNvSpPr>
            <a:spLocks noGrp="1"/>
          </p:cNvSpPr>
          <p:nvPr>
            <p:ph type="title"/>
          </p:nvPr>
        </p:nvSpPr>
        <p:spPr/>
        <p:txBody>
          <a:bodyPr/>
          <a:lstStyle/>
          <a:p>
            <a:r>
              <a:rPr lang="en-US" dirty="0"/>
              <a:t>UZF Package – multiple packages</a:t>
            </a:r>
          </a:p>
        </p:txBody>
      </p:sp>
      <p:pic>
        <p:nvPicPr>
          <p:cNvPr id="3" name="Picture 2">
            <a:extLst>
              <a:ext uri="{FF2B5EF4-FFF2-40B4-BE49-F238E27FC236}">
                <a16:creationId xmlns:a16="http://schemas.microsoft.com/office/drawing/2014/main" id="{BBBFC658-C901-FCC5-7F39-E403F3531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187141"/>
            <a:ext cx="2672742" cy="27051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 name="Picture 3">
            <a:extLst>
              <a:ext uri="{FF2B5EF4-FFF2-40B4-BE49-F238E27FC236}">
                <a16:creationId xmlns:a16="http://schemas.microsoft.com/office/drawing/2014/main" id="{60743EED-4E84-BD8E-C14C-A8101DDAF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07" y="2187142"/>
            <a:ext cx="2648930" cy="279886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 name="Picture 5">
            <a:extLst>
              <a:ext uri="{FF2B5EF4-FFF2-40B4-BE49-F238E27FC236}">
                <a16:creationId xmlns:a16="http://schemas.microsoft.com/office/drawing/2014/main" id="{CABE2CE0-A593-2CFF-0E7E-7BB150FC53D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45395" y="2187141"/>
            <a:ext cx="2577428" cy="234553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TextBox 5">
            <a:extLst>
              <a:ext uri="{FF2B5EF4-FFF2-40B4-BE49-F238E27FC236}">
                <a16:creationId xmlns:a16="http://schemas.microsoft.com/office/drawing/2014/main" id="{C4424D69-74B3-D5D4-D654-34C0E9AD9B27}"/>
              </a:ext>
            </a:extLst>
          </p:cNvPr>
          <p:cNvSpPr txBox="1"/>
          <p:nvPr/>
        </p:nvSpPr>
        <p:spPr>
          <a:xfrm>
            <a:off x="2195998" y="1659567"/>
            <a:ext cx="1938352" cy="400110"/>
          </a:xfrm>
          <a:prstGeom prst="rect">
            <a:avLst/>
          </a:prstGeom>
          <a:noFill/>
        </p:spPr>
        <p:txBody>
          <a:bodyPr wrap="none" rtlCol="0">
            <a:spAutoFit/>
          </a:bodyPr>
          <a:lstStyle/>
          <a:p>
            <a:pPr algn="ctr"/>
            <a:r>
              <a:rPr lang="en-US" sz="2000" dirty="0">
                <a:solidFill>
                  <a:srgbClr val="FFFFFF"/>
                </a:solidFill>
              </a:rPr>
              <a:t>UZF package 1</a:t>
            </a:r>
          </a:p>
        </p:txBody>
      </p:sp>
      <p:sp>
        <p:nvSpPr>
          <p:cNvPr id="7" name="TextBox 6">
            <a:extLst>
              <a:ext uri="{FF2B5EF4-FFF2-40B4-BE49-F238E27FC236}">
                <a16:creationId xmlns:a16="http://schemas.microsoft.com/office/drawing/2014/main" id="{214851D5-B6FC-FB73-2537-E2DC7520D851}"/>
              </a:ext>
            </a:extLst>
          </p:cNvPr>
          <p:cNvSpPr txBox="1"/>
          <p:nvPr/>
        </p:nvSpPr>
        <p:spPr>
          <a:xfrm>
            <a:off x="5064936" y="1659567"/>
            <a:ext cx="1938352" cy="400110"/>
          </a:xfrm>
          <a:prstGeom prst="rect">
            <a:avLst/>
          </a:prstGeom>
          <a:noFill/>
        </p:spPr>
        <p:txBody>
          <a:bodyPr wrap="none" rtlCol="0">
            <a:spAutoFit/>
          </a:bodyPr>
          <a:lstStyle/>
          <a:p>
            <a:pPr algn="ctr"/>
            <a:r>
              <a:rPr lang="en-US" sz="2000" dirty="0">
                <a:solidFill>
                  <a:srgbClr val="FFFFFF"/>
                </a:solidFill>
              </a:rPr>
              <a:t>UZF package 2</a:t>
            </a:r>
          </a:p>
        </p:txBody>
      </p:sp>
      <p:sp>
        <p:nvSpPr>
          <p:cNvPr id="8" name="TextBox 7">
            <a:extLst>
              <a:ext uri="{FF2B5EF4-FFF2-40B4-BE49-F238E27FC236}">
                <a16:creationId xmlns:a16="http://schemas.microsoft.com/office/drawing/2014/main" id="{1FE59AD1-5D19-D649-A81E-B00A92C9C7BC}"/>
              </a:ext>
            </a:extLst>
          </p:cNvPr>
          <p:cNvSpPr txBox="1"/>
          <p:nvPr/>
        </p:nvSpPr>
        <p:spPr>
          <a:xfrm>
            <a:off x="7910999" y="1659567"/>
            <a:ext cx="1938352" cy="400110"/>
          </a:xfrm>
          <a:prstGeom prst="rect">
            <a:avLst/>
          </a:prstGeom>
          <a:noFill/>
        </p:spPr>
        <p:txBody>
          <a:bodyPr wrap="none" rtlCol="0">
            <a:spAutoFit/>
          </a:bodyPr>
          <a:lstStyle/>
          <a:p>
            <a:pPr algn="ctr"/>
            <a:r>
              <a:rPr lang="en-US" sz="2000" dirty="0">
                <a:solidFill>
                  <a:srgbClr val="FFFFFF"/>
                </a:solidFill>
              </a:rPr>
              <a:t>UZF package 3</a:t>
            </a:r>
          </a:p>
        </p:txBody>
      </p:sp>
      <p:sp>
        <p:nvSpPr>
          <p:cNvPr id="9" name="TextBox 8">
            <a:extLst>
              <a:ext uri="{FF2B5EF4-FFF2-40B4-BE49-F238E27FC236}">
                <a16:creationId xmlns:a16="http://schemas.microsoft.com/office/drawing/2014/main" id="{FC84F08A-5EC0-A0D0-0787-A60FB1C43B05}"/>
              </a:ext>
            </a:extLst>
          </p:cNvPr>
          <p:cNvSpPr txBox="1"/>
          <p:nvPr/>
        </p:nvSpPr>
        <p:spPr>
          <a:xfrm>
            <a:off x="2131825" y="4956621"/>
            <a:ext cx="2066692" cy="400110"/>
          </a:xfrm>
          <a:prstGeom prst="rect">
            <a:avLst/>
          </a:prstGeom>
          <a:noFill/>
        </p:spPr>
        <p:txBody>
          <a:bodyPr wrap="none" rtlCol="0">
            <a:spAutoFit/>
          </a:bodyPr>
          <a:lstStyle/>
          <a:p>
            <a:r>
              <a:rPr lang="en-US" sz="2000" dirty="0">
                <a:solidFill>
                  <a:srgbClr val="FFFFFF"/>
                </a:solidFill>
              </a:rPr>
              <a:t>Stream seepage</a:t>
            </a:r>
          </a:p>
        </p:txBody>
      </p:sp>
      <p:sp>
        <p:nvSpPr>
          <p:cNvPr id="10" name="TextBox 9">
            <a:extLst>
              <a:ext uri="{FF2B5EF4-FFF2-40B4-BE49-F238E27FC236}">
                <a16:creationId xmlns:a16="http://schemas.microsoft.com/office/drawing/2014/main" id="{440CAEFD-0567-C634-0C05-2C607AC68D75}"/>
              </a:ext>
            </a:extLst>
          </p:cNvPr>
          <p:cNvSpPr txBox="1"/>
          <p:nvPr/>
        </p:nvSpPr>
        <p:spPr>
          <a:xfrm>
            <a:off x="5243155" y="4956621"/>
            <a:ext cx="1581908" cy="400110"/>
          </a:xfrm>
          <a:prstGeom prst="rect">
            <a:avLst/>
          </a:prstGeom>
          <a:noFill/>
        </p:spPr>
        <p:txBody>
          <a:bodyPr wrap="none" rtlCol="0">
            <a:spAutoFit/>
          </a:bodyPr>
          <a:lstStyle/>
          <a:p>
            <a:r>
              <a:rPr lang="en-US" sz="2000" dirty="0">
                <a:solidFill>
                  <a:srgbClr val="FFFFFF"/>
                </a:solidFill>
              </a:rPr>
              <a:t>Ponds/lakes</a:t>
            </a:r>
          </a:p>
        </p:txBody>
      </p:sp>
      <p:sp>
        <p:nvSpPr>
          <p:cNvPr id="11" name="TextBox 10">
            <a:extLst>
              <a:ext uri="{FF2B5EF4-FFF2-40B4-BE49-F238E27FC236}">
                <a16:creationId xmlns:a16="http://schemas.microsoft.com/office/drawing/2014/main" id="{A79EDDE1-C03A-20A4-DE68-ED58125FD685}"/>
              </a:ext>
            </a:extLst>
          </p:cNvPr>
          <p:cNvSpPr txBox="1"/>
          <p:nvPr/>
        </p:nvSpPr>
        <p:spPr>
          <a:xfrm>
            <a:off x="7918086" y="4956621"/>
            <a:ext cx="1924175" cy="400110"/>
          </a:xfrm>
          <a:prstGeom prst="rect">
            <a:avLst/>
          </a:prstGeom>
          <a:noFill/>
        </p:spPr>
        <p:txBody>
          <a:bodyPr wrap="none" rtlCol="0">
            <a:spAutoFit/>
          </a:bodyPr>
          <a:lstStyle/>
          <a:p>
            <a:r>
              <a:rPr lang="en-US" sz="2000" dirty="0">
                <a:solidFill>
                  <a:srgbClr val="FFFFFF"/>
                </a:solidFill>
              </a:rPr>
              <a:t>Mountain slope</a:t>
            </a:r>
          </a:p>
        </p:txBody>
      </p:sp>
    </p:spTree>
    <p:extLst>
      <p:ext uri="{BB962C8B-B14F-4D97-AF65-F5344CB8AC3E}">
        <p14:creationId xmlns:p14="http://schemas.microsoft.com/office/powerpoint/2010/main" val="3252089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79C4-5F4B-0437-CC17-43EA7E608012}"/>
              </a:ext>
            </a:extLst>
          </p:cNvPr>
          <p:cNvSpPr>
            <a:spLocks noGrp="1"/>
          </p:cNvSpPr>
          <p:nvPr>
            <p:ph type="title"/>
          </p:nvPr>
        </p:nvSpPr>
        <p:spPr/>
        <p:txBody>
          <a:bodyPr/>
          <a:lstStyle/>
          <a:p>
            <a:r>
              <a:rPr lang="en-US" dirty="0"/>
              <a:t>UZF Package – sub-grid features</a:t>
            </a:r>
          </a:p>
        </p:txBody>
      </p:sp>
      <p:grpSp>
        <p:nvGrpSpPr>
          <p:cNvPr id="11" name="Group 10">
            <a:extLst>
              <a:ext uri="{FF2B5EF4-FFF2-40B4-BE49-F238E27FC236}">
                <a16:creationId xmlns:a16="http://schemas.microsoft.com/office/drawing/2014/main" id="{E0E0A589-88F4-334C-E1FA-662A2B7C74D3}"/>
              </a:ext>
            </a:extLst>
          </p:cNvPr>
          <p:cNvGrpSpPr/>
          <p:nvPr/>
        </p:nvGrpSpPr>
        <p:grpSpPr>
          <a:xfrm>
            <a:off x="1975802" y="1720033"/>
            <a:ext cx="8240397" cy="4071167"/>
            <a:chOff x="1600200" y="1487978"/>
            <a:chExt cx="8240397" cy="4071167"/>
          </a:xfrm>
        </p:grpSpPr>
        <p:sp>
          <p:nvSpPr>
            <p:cNvPr id="3" name="TextBox 2">
              <a:extLst>
                <a:ext uri="{FF2B5EF4-FFF2-40B4-BE49-F238E27FC236}">
                  <a16:creationId xmlns:a16="http://schemas.microsoft.com/office/drawing/2014/main" id="{579E4A4F-85F9-A549-477D-ABE41B6376BF}"/>
                </a:ext>
              </a:extLst>
            </p:cNvPr>
            <p:cNvSpPr txBox="1"/>
            <p:nvPr/>
          </p:nvSpPr>
          <p:spPr>
            <a:xfrm>
              <a:off x="6618602" y="1721569"/>
              <a:ext cx="2332498" cy="461665"/>
            </a:xfrm>
            <a:prstGeom prst="rect">
              <a:avLst/>
            </a:prstGeom>
            <a:noFill/>
          </p:spPr>
          <p:txBody>
            <a:bodyPr wrap="none" rtlCol="0">
              <a:spAutoFit/>
            </a:bodyPr>
            <a:lstStyle/>
            <a:p>
              <a:r>
                <a:rPr lang="en-US" sz="2400" dirty="0">
                  <a:solidFill>
                    <a:srgbClr val="FFFFFF"/>
                  </a:solidFill>
                  <a:latin typeface="Tekton Pro" pitchFamily="34" charset="0"/>
                </a:rPr>
                <a:t>Coarse GWF grid </a:t>
              </a:r>
            </a:p>
          </p:txBody>
        </p:sp>
        <p:sp>
          <p:nvSpPr>
            <p:cNvPr id="4" name="TextBox 3">
              <a:extLst>
                <a:ext uri="{FF2B5EF4-FFF2-40B4-BE49-F238E27FC236}">
                  <a16:creationId xmlns:a16="http://schemas.microsoft.com/office/drawing/2014/main" id="{AF93AF6D-9AF7-2B85-4D86-37DCD527351E}"/>
                </a:ext>
              </a:extLst>
            </p:cNvPr>
            <p:cNvSpPr txBox="1"/>
            <p:nvPr/>
          </p:nvSpPr>
          <p:spPr>
            <a:xfrm>
              <a:off x="6320156" y="4358817"/>
              <a:ext cx="3343391" cy="1200328"/>
            </a:xfrm>
            <a:prstGeom prst="rect">
              <a:avLst/>
            </a:prstGeom>
            <a:noFill/>
          </p:spPr>
          <p:txBody>
            <a:bodyPr wrap="square" rtlCol="0">
              <a:spAutoFit/>
            </a:bodyPr>
            <a:lstStyle/>
            <a:p>
              <a:r>
                <a:rPr lang="en-US" sz="2400" dirty="0">
                  <a:solidFill>
                    <a:srgbClr val="FFFFFF"/>
                  </a:solidFill>
                  <a:latin typeface="Tekton Pro" pitchFamily="34" charset="0"/>
                </a:rPr>
                <a:t>UZF cells corresponding to different land use types</a:t>
              </a:r>
            </a:p>
          </p:txBody>
        </p:sp>
        <p:pic>
          <p:nvPicPr>
            <p:cNvPr id="5" name="Picture 4">
              <a:extLst>
                <a:ext uri="{FF2B5EF4-FFF2-40B4-BE49-F238E27FC236}">
                  <a16:creationId xmlns:a16="http://schemas.microsoft.com/office/drawing/2014/main" id="{169E585D-BFEB-76EC-1F27-37EF974BBAE8}"/>
                </a:ext>
              </a:extLst>
            </p:cNvPr>
            <p:cNvPicPr>
              <a:picLocks noChangeAspect="1"/>
            </p:cNvPicPr>
            <p:nvPr/>
          </p:nvPicPr>
          <p:blipFill rotWithShape="1">
            <a:blip r:embed="rId2"/>
            <a:srcRect l="5382" t="15877" r="2527" b="19736"/>
            <a:stretch/>
          </p:blipFill>
          <p:spPr>
            <a:xfrm>
              <a:off x="1600200" y="1487978"/>
              <a:ext cx="4289368" cy="3882044"/>
            </a:xfrm>
            <a:prstGeom prst="rect">
              <a:avLst/>
            </a:prstGeom>
          </p:spPr>
        </p:pic>
        <p:cxnSp>
          <p:nvCxnSpPr>
            <p:cNvPr id="6" name="Straight Arrow Connector 5">
              <a:extLst>
                <a:ext uri="{FF2B5EF4-FFF2-40B4-BE49-F238E27FC236}">
                  <a16:creationId xmlns:a16="http://schemas.microsoft.com/office/drawing/2014/main" id="{C198AF36-F336-D90A-2E61-7F706B687DE5}"/>
                </a:ext>
              </a:extLst>
            </p:cNvPr>
            <p:cNvCxnSpPr>
              <a:stCxn id="3" idx="1"/>
            </p:cNvCxnSpPr>
            <p:nvPr/>
          </p:nvCxnSpPr>
          <p:spPr bwMode="auto">
            <a:xfrm flipH="1">
              <a:off x="5049982" y="1952402"/>
              <a:ext cx="1568620" cy="484791"/>
            </a:xfrm>
            <a:prstGeom prst="straightConnector1">
              <a:avLst/>
            </a:prstGeom>
            <a:noFill/>
            <a:ln w="28575" cap="flat" cmpd="sng" algn="ctr">
              <a:solidFill>
                <a:schemeClr val="bg1"/>
              </a:solidFill>
              <a:prstDash val="solid"/>
              <a:round/>
              <a:headEnd type="none" w="med" len="med"/>
              <a:tailEnd type="triangle"/>
            </a:ln>
            <a:effectLst/>
          </p:spPr>
        </p:cxnSp>
        <p:cxnSp>
          <p:nvCxnSpPr>
            <p:cNvPr id="7" name="Straight Arrow Connector 6">
              <a:extLst>
                <a:ext uri="{FF2B5EF4-FFF2-40B4-BE49-F238E27FC236}">
                  <a16:creationId xmlns:a16="http://schemas.microsoft.com/office/drawing/2014/main" id="{896738FC-7EC4-2F36-4924-7800511448DC}"/>
                </a:ext>
              </a:extLst>
            </p:cNvPr>
            <p:cNvCxnSpPr/>
            <p:nvPr/>
          </p:nvCxnSpPr>
          <p:spPr bwMode="auto">
            <a:xfrm flipH="1" flipV="1">
              <a:off x="3894513" y="3048914"/>
              <a:ext cx="2602692" cy="174070"/>
            </a:xfrm>
            <a:prstGeom prst="straightConnector1">
              <a:avLst/>
            </a:prstGeom>
            <a:noFill/>
            <a:ln w="28575" cap="flat" cmpd="sng" algn="ctr">
              <a:solidFill>
                <a:schemeClr val="bg1"/>
              </a:solidFill>
              <a:prstDash val="solid"/>
              <a:round/>
              <a:headEnd type="none" w="med" len="med"/>
              <a:tailEnd type="triangle"/>
            </a:ln>
            <a:effectLst/>
          </p:spPr>
        </p:cxnSp>
        <p:sp>
          <p:nvSpPr>
            <p:cNvPr id="8" name="Rectangle 7">
              <a:extLst>
                <a:ext uri="{FF2B5EF4-FFF2-40B4-BE49-F238E27FC236}">
                  <a16:creationId xmlns:a16="http://schemas.microsoft.com/office/drawing/2014/main" id="{A27F3D36-7378-BE63-F8CE-BADBE488F938}"/>
                </a:ext>
              </a:extLst>
            </p:cNvPr>
            <p:cNvSpPr/>
            <p:nvPr/>
          </p:nvSpPr>
          <p:spPr bwMode="auto">
            <a:xfrm>
              <a:off x="2775067" y="2634845"/>
              <a:ext cx="1066800" cy="1002609"/>
            </a:xfrm>
            <a:prstGeom prst="rect">
              <a:avLst/>
            </a:prstGeom>
            <a:noFill/>
            <a:ln w="50800" cap="flat" cmpd="sng" algn="ctr">
              <a:solidFill>
                <a:srgbClr val="FFFF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sz="2800">
                <a:latin typeface="Times New Roman" pitchFamily="18" charset="0"/>
              </a:endParaRPr>
            </a:p>
          </p:txBody>
        </p:sp>
        <p:sp>
          <p:nvSpPr>
            <p:cNvPr id="9" name="TextBox 8">
              <a:extLst>
                <a:ext uri="{FF2B5EF4-FFF2-40B4-BE49-F238E27FC236}">
                  <a16:creationId xmlns:a16="http://schemas.microsoft.com/office/drawing/2014/main" id="{0CDB87C0-57E8-AC7E-7FA5-3B84A017693C}"/>
                </a:ext>
              </a:extLst>
            </p:cNvPr>
            <p:cNvSpPr txBox="1"/>
            <p:nvPr/>
          </p:nvSpPr>
          <p:spPr>
            <a:xfrm>
              <a:off x="6497206" y="2834817"/>
              <a:ext cx="3343391" cy="1200328"/>
            </a:xfrm>
            <a:prstGeom prst="rect">
              <a:avLst/>
            </a:prstGeom>
            <a:noFill/>
          </p:spPr>
          <p:txBody>
            <a:bodyPr wrap="square" rtlCol="0">
              <a:spAutoFit/>
            </a:bodyPr>
            <a:lstStyle/>
            <a:p>
              <a:r>
                <a:rPr lang="en-US" sz="2400" dirty="0">
                  <a:solidFill>
                    <a:srgbClr val="FFFFFF"/>
                  </a:solidFill>
                  <a:latin typeface="Tekton Pro" pitchFamily="34" charset="0"/>
                </a:rPr>
                <a:t>UZF cells correspond to GWF grid in areas with less data</a:t>
              </a:r>
            </a:p>
          </p:txBody>
        </p:sp>
        <p:cxnSp>
          <p:nvCxnSpPr>
            <p:cNvPr id="10" name="Straight Arrow Connector 9">
              <a:extLst>
                <a:ext uri="{FF2B5EF4-FFF2-40B4-BE49-F238E27FC236}">
                  <a16:creationId xmlns:a16="http://schemas.microsoft.com/office/drawing/2014/main" id="{BED0B411-4D99-2F8C-8574-1647E30C8D1E}"/>
                </a:ext>
              </a:extLst>
            </p:cNvPr>
            <p:cNvCxnSpPr/>
            <p:nvPr/>
          </p:nvCxnSpPr>
          <p:spPr bwMode="auto">
            <a:xfrm flipH="1" flipV="1">
              <a:off x="3645131" y="4178700"/>
              <a:ext cx="2608954" cy="578319"/>
            </a:xfrm>
            <a:prstGeom prst="straightConnector1">
              <a:avLst/>
            </a:prstGeom>
            <a:noFill/>
            <a:ln w="28575" cap="flat" cmpd="sng" algn="ctr">
              <a:solidFill>
                <a:schemeClr val="bg1"/>
              </a:solidFill>
              <a:prstDash val="solid"/>
              <a:round/>
              <a:headEnd type="none" w="med" len="med"/>
              <a:tailEnd type="triangle"/>
            </a:ln>
            <a:effectLst/>
          </p:spPr>
        </p:cxnSp>
      </p:grpSp>
    </p:spTree>
    <p:extLst>
      <p:ext uri="{BB962C8B-B14F-4D97-AF65-F5344CB8AC3E}">
        <p14:creationId xmlns:p14="http://schemas.microsoft.com/office/powerpoint/2010/main" val="124014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UZF Package Input</a:t>
            </a:r>
          </a:p>
        </p:txBody>
      </p:sp>
      <p:sp>
        <p:nvSpPr>
          <p:cNvPr id="13314"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 name="Text Box 2"/>
          <p:cNvSpPr txBox="1">
            <a:spLocks noChangeArrowheads="1"/>
          </p:cNvSpPr>
          <p:nvPr/>
        </p:nvSpPr>
        <p:spPr bwMode="auto">
          <a:xfrm>
            <a:off x="1444752" y="1197887"/>
            <a:ext cx="8382000" cy="5078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de-DE" sz="1200" dirty="0">
                <a:solidFill>
                  <a:schemeClr val="bg1"/>
                </a:solidFill>
                <a:latin typeface="Courier New"/>
                <a:cs typeface="Courier New"/>
              </a:rPr>
              <a:t>BEGIN OPTIONS</a:t>
            </a:r>
          </a:p>
          <a:p>
            <a:pPr eaLnBrk="1" hangingPunct="1">
              <a:defRPr/>
            </a:pPr>
            <a:r>
              <a:rPr lang="de-DE" sz="1200" dirty="0">
                <a:solidFill>
                  <a:schemeClr val="bg1"/>
                </a:solidFill>
                <a:latin typeface="Courier New"/>
                <a:cs typeface="Courier New"/>
              </a:rPr>
              <a:t>  BOUNDNAMES</a:t>
            </a:r>
          </a:p>
          <a:p>
            <a:pPr eaLnBrk="1" hangingPunct="1">
              <a:defRPr/>
            </a:pPr>
            <a:r>
              <a:rPr lang="de-DE" sz="1200" dirty="0">
                <a:solidFill>
                  <a:schemeClr val="bg1"/>
                </a:solidFill>
                <a:latin typeface="Courier New"/>
                <a:cs typeface="Courier New"/>
              </a:rPr>
              <a:t>  PRINT_INPUT</a:t>
            </a:r>
          </a:p>
          <a:p>
            <a:pPr eaLnBrk="1" hangingPunct="1">
              <a:defRPr/>
            </a:pPr>
            <a:r>
              <a:rPr lang="de-DE" sz="1200" dirty="0">
                <a:solidFill>
                  <a:schemeClr val="bg1"/>
                </a:solidFill>
                <a:latin typeface="Courier New"/>
                <a:cs typeface="Courier New"/>
              </a:rPr>
              <a:t>  PRINT_FLOWS</a:t>
            </a:r>
          </a:p>
          <a:p>
            <a:pPr eaLnBrk="1" hangingPunct="1">
              <a:defRPr/>
            </a:pPr>
            <a:r>
              <a:rPr lang="de-DE" sz="1200" dirty="0">
                <a:solidFill>
                  <a:schemeClr val="bg1"/>
                </a:solidFill>
                <a:latin typeface="Courier New"/>
                <a:cs typeface="Courier New"/>
              </a:rPr>
              <a:t>  SAVE_FLOWS</a:t>
            </a:r>
          </a:p>
          <a:p>
            <a:pPr eaLnBrk="1" hangingPunct="1">
              <a:defRPr/>
            </a:pPr>
            <a:r>
              <a:rPr lang="de-DE" sz="1200" dirty="0">
                <a:solidFill>
                  <a:schemeClr val="bg1"/>
                </a:solidFill>
                <a:latin typeface="Courier New"/>
                <a:cs typeface="Courier New"/>
              </a:rPr>
              <a:t>  SIMULATE_ET</a:t>
            </a:r>
          </a:p>
          <a:p>
            <a:pPr eaLnBrk="1" hangingPunct="1">
              <a:defRPr/>
            </a:pPr>
            <a:r>
              <a:rPr lang="de-DE" sz="1200" dirty="0">
                <a:solidFill>
                  <a:schemeClr val="bg1"/>
                </a:solidFill>
                <a:latin typeface="Courier New"/>
                <a:cs typeface="Courier New"/>
              </a:rPr>
              <a:t>  LINEAR_GWET</a:t>
            </a:r>
          </a:p>
          <a:p>
            <a:pPr eaLnBrk="1" hangingPunct="1">
              <a:defRPr/>
            </a:pPr>
            <a:r>
              <a:rPr lang="de-DE" sz="1200" dirty="0">
                <a:solidFill>
                  <a:schemeClr val="bg1"/>
                </a:solidFill>
                <a:latin typeface="Courier New"/>
                <a:cs typeface="Courier New"/>
              </a:rPr>
              <a:t>  SIMULATE_GWSEEP</a:t>
            </a:r>
          </a:p>
          <a:p>
            <a:pPr eaLnBrk="1" hangingPunct="1">
              <a:defRPr/>
            </a:pPr>
            <a:r>
              <a:rPr lang="de-DE" sz="1200" dirty="0">
                <a:solidFill>
                  <a:schemeClr val="bg1"/>
                </a:solidFill>
                <a:latin typeface="Courier New"/>
                <a:cs typeface="Courier New"/>
              </a:rPr>
              <a:t>  MOVER</a:t>
            </a:r>
          </a:p>
          <a:p>
            <a:pPr eaLnBrk="1" hangingPunct="1">
              <a:defRPr/>
            </a:pPr>
            <a:r>
              <a:rPr lang="de-DE" sz="1200" dirty="0">
                <a:solidFill>
                  <a:schemeClr val="bg1"/>
                </a:solidFill>
                <a:latin typeface="Courier New"/>
                <a:cs typeface="Courier New"/>
              </a:rPr>
              <a:t>  OBS6 FILEIN uzfp3_lakmvr_v2_uzf.obs</a:t>
            </a:r>
          </a:p>
          <a:p>
            <a:pPr eaLnBrk="1" hangingPunct="1">
              <a:defRPr/>
            </a:pPr>
            <a:r>
              <a:rPr lang="de-DE" sz="1200" dirty="0">
                <a:solidFill>
                  <a:schemeClr val="bg1"/>
                </a:solidFill>
                <a:latin typeface="Courier New"/>
                <a:cs typeface="Courier New"/>
              </a:rPr>
              <a:t>  BUDGET FILEOUT </a:t>
            </a:r>
            <a:r>
              <a:rPr lang="de-DE" sz="1200" dirty="0" err="1">
                <a:solidFill>
                  <a:schemeClr val="bg1"/>
                </a:solidFill>
                <a:latin typeface="Courier New"/>
                <a:cs typeface="Courier New"/>
              </a:rPr>
              <a:t>uzf.cbc</a:t>
            </a:r>
            <a:endParaRPr lang="de-DE" sz="1200" dirty="0">
              <a:solidFill>
                <a:schemeClr val="bg1"/>
              </a:solidFill>
              <a:latin typeface="Courier New"/>
              <a:cs typeface="Courier New"/>
            </a:endParaRPr>
          </a:p>
          <a:p>
            <a:pPr eaLnBrk="1" hangingPunct="1">
              <a:defRPr/>
            </a:pPr>
            <a:r>
              <a:rPr lang="de-DE" sz="1200" dirty="0">
                <a:solidFill>
                  <a:schemeClr val="bg1"/>
                </a:solidFill>
                <a:latin typeface="Courier New"/>
                <a:cs typeface="Courier New"/>
              </a:rPr>
              <a:t>END OPTIONS</a:t>
            </a:r>
          </a:p>
          <a:p>
            <a:pPr eaLnBrk="1" hangingPunct="1">
              <a:defRPr/>
            </a:pPr>
            <a:endParaRPr lang="de-DE" sz="1200" dirty="0">
              <a:solidFill>
                <a:schemeClr val="bg1"/>
              </a:solidFill>
              <a:latin typeface="Courier New"/>
              <a:cs typeface="Courier New"/>
            </a:endParaRPr>
          </a:p>
          <a:p>
            <a:pPr eaLnBrk="1" hangingPunct="1">
              <a:defRPr/>
            </a:pPr>
            <a:r>
              <a:rPr lang="de-DE" sz="1200" dirty="0">
                <a:solidFill>
                  <a:schemeClr val="bg1"/>
                </a:solidFill>
                <a:latin typeface="Courier New"/>
                <a:cs typeface="Courier New"/>
              </a:rPr>
              <a:t>BEGIN DIMENSIONS</a:t>
            </a:r>
          </a:p>
          <a:p>
            <a:pPr eaLnBrk="1" hangingPunct="1">
              <a:defRPr/>
            </a:pPr>
            <a:r>
              <a:rPr lang="de-DE" sz="1200" dirty="0">
                <a:solidFill>
                  <a:schemeClr val="bg1"/>
                </a:solidFill>
                <a:latin typeface="Courier New"/>
                <a:cs typeface="Courier New"/>
              </a:rPr>
              <a:t>  NUZFCELLS  200</a:t>
            </a:r>
          </a:p>
          <a:p>
            <a:pPr eaLnBrk="1" hangingPunct="1">
              <a:defRPr/>
            </a:pPr>
            <a:r>
              <a:rPr lang="de-DE" sz="1200" dirty="0">
                <a:solidFill>
                  <a:schemeClr val="bg1"/>
                </a:solidFill>
                <a:latin typeface="Courier New"/>
                <a:cs typeface="Courier New"/>
              </a:rPr>
              <a:t>  NTRAILWAVES  10</a:t>
            </a:r>
          </a:p>
          <a:p>
            <a:pPr eaLnBrk="1" hangingPunct="1">
              <a:defRPr/>
            </a:pPr>
            <a:r>
              <a:rPr lang="de-DE" sz="1200" dirty="0">
                <a:solidFill>
                  <a:schemeClr val="bg1"/>
                </a:solidFill>
                <a:latin typeface="Courier New"/>
                <a:cs typeface="Courier New"/>
              </a:rPr>
              <a:t>  NWAVESETS  50</a:t>
            </a:r>
          </a:p>
          <a:p>
            <a:pPr eaLnBrk="1" hangingPunct="1">
              <a:defRPr/>
            </a:pPr>
            <a:r>
              <a:rPr lang="de-DE" sz="1200" dirty="0">
                <a:solidFill>
                  <a:schemeClr val="bg1"/>
                </a:solidFill>
                <a:latin typeface="Courier New"/>
                <a:cs typeface="Courier New"/>
              </a:rPr>
              <a:t>END DIMENSIONS</a:t>
            </a:r>
          </a:p>
          <a:p>
            <a:pPr eaLnBrk="1" hangingPunct="1">
              <a:defRPr/>
            </a:pPr>
            <a:endParaRPr lang="de-DE" sz="1200" dirty="0">
              <a:solidFill>
                <a:schemeClr val="bg1"/>
              </a:solidFill>
              <a:latin typeface="Courier New"/>
              <a:cs typeface="Courier New"/>
            </a:endParaRPr>
          </a:p>
          <a:p>
            <a:pPr eaLnBrk="1" hangingPunct="1">
              <a:defRPr/>
            </a:pPr>
            <a:r>
              <a:rPr lang="de-DE" sz="1200" dirty="0">
                <a:solidFill>
                  <a:schemeClr val="bg1"/>
                </a:solidFill>
                <a:latin typeface="Courier New"/>
                <a:cs typeface="Courier New"/>
              </a:rPr>
              <a:t>BEGIN PACKAGEDATA</a:t>
            </a:r>
          </a:p>
          <a:p>
            <a:pPr eaLnBrk="1" hangingPunct="1">
              <a:defRPr/>
            </a:pPr>
            <a:r>
              <a:rPr lang="de-DE" sz="1200" dirty="0">
                <a:solidFill>
                  <a:schemeClr val="bg1"/>
                </a:solidFill>
                <a:latin typeface="Courier New"/>
                <a:cs typeface="Courier New"/>
              </a:rPr>
              <a:t>#  NO  CELLID   LFLG VCON SURFDEP      VKS  THTR  THTS  THTI  EPS  BOUNDANAME</a:t>
            </a:r>
          </a:p>
          <a:p>
            <a:pPr eaLnBrk="1" hangingPunct="1">
              <a:defRPr/>
            </a:pPr>
            <a:r>
              <a:rPr lang="de-DE" sz="1200" dirty="0">
                <a:solidFill>
                  <a:schemeClr val="bg1"/>
                </a:solidFill>
                <a:latin typeface="Courier New"/>
                <a:cs typeface="Courier New"/>
              </a:rPr>
              <a:t>  	1  1  1   1    1  101     0.1 1.00E-06   0.1   0.3  0.11  3.5  </a:t>
            </a:r>
            <a:r>
              <a:rPr lang="de-DE" sz="1200" dirty="0" err="1">
                <a:solidFill>
                  <a:schemeClr val="bg1"/>
                </a:solidFill>
                <a:latin typeface="Courier New"/>
                <a:cs typeface="Courier New"/>
              </a:rPr>
              <a:t>uzfcells</a:t>
            </a:r>
            <a:endParaRPr lang="de-DE" sz="1200" dirty="0">
              <a:solidFill>
                <a:schemeClr val="bg1"/>
              </a:solidFill>
              <a:latin typeface="Courier New"/>
              <a:cs typeface="Courier New"/>
            </a:endParaRPr>
          </a:p>
          <a:p>
            <a:pPr eaLnBrk="1" hangingPunct="1">
              <a:defRPr/>
            </a:pPr>
            <a:r>
              <a:rPr lang="de-DE" sz="1200" dirty="0">
                <a:solidFill>
                  <a:schemeClr val="bg1"/>
                </a:solidFill>
                <a:latin typeface="Courier New"/>
                <a:cs typeface="Courier New"/>
              </a:rPr>
              <a:t>  	2  1  1   2    1  102     0.1 1.00E-06   0.1   0.3  0.11  3.5  </a:t>
            </a:r>
            <a:r>
              <a:rPr lang="de-DE" sz="1200" dirty="0" err="1">
                <a:solidFill>
                  <a:schemeClr val="bg1"/>
                </a:solidFill>
                <a:latin typeface="Courier New"/>
                <a:cs typeface="Courier New"/>
              </a:rPr>
              <a:t>uzfcells</a:t>
            </a:r>
            <a:endParaRPr lang="de-DE" sz="1200" dirty="0">
              <a:solidFill>
                <a:schemeClr val="bg1"/>
              </a:solidFill>
              <a:latin typeface="Courier New"/>
              <a:cs typeface="Courier New"/>
            </a:endParaRPr>
          </a:p>
          <a:p>
            <a:pPr eaLnBrk="1" hangingPunct="1">
              <a:defRPr/>
            </a:pPr>
            <a:r>
              <a:rPr lang="de-DE" sz="1200" dirty="0">
                <a:solidFill>
                  <a:schemeClr val="bg1"/>
                </a:solidFill>
                <a:latin typeface="Courier New"/>
                <a:cs typeface="Courier New"/>
              </a:rPr>
              <a:t>  	3  1  2   1    1  103     0.1 1.00E-06   0.2   0.3  0.21  3.5  </a:t>
            </a:r>
            <a:r>
              <a:rPr lang="de-DE" sz="1200" dirty="0" err="1">
                <a:solidFill>
                  <a:schemeClr val="bg1"/>
                </a:solidFill>
                <a:latin typeface="Courier New"/>
                <a:cs typeface="Courier New"/>
              </a:rPr>
              <a:t>uzfcells</a:t>
            </a:r>
            <a:endParaRPr lang="de-DE" sz="1200" dirty="0">
              <a:solidFill>
                <a:schemeClr val="bg1"/>
              </a:solidFill>
              <a:latin typeface="Courier New"/>
              <a:cs typeface="Courier New"/>
            </a:endParaRPr>
          </a:p>
          <a:p>
            <a:pPr eaLnBrk="1" hangingPunct="1">
              <a:defRPr/>
            </a:pPr>
            <a:endParaRPr lang="en-US" sz="1200" dirty="0">
              <a:solidFill>
                <a:schemeClr val="bg1"/>
              </a:solidFill>
              <a:latin typeface="Courier New" charset="0"/>
            </a:endParaRPr>
          </a:p>
          <a:p>
            <a:pPr eaLnBrk="1" hangingPunct="1">
              <a:defRPr/>
            </a:pPr>
            <a:r>
              <a:rPr lang="en-US" sz="1200" dirty="0">
                <a:solidFill>
                  <a:schemeClr val="bg1"/>
                </a:solidFill>
                <a:latin typeface="Courier New" charset="0"/>
              </a:rPr>
              <a:t>--- DELETED INPUT ---</a:t>
            </a:r>
          </a:p>
          <a:p>
            <a:pPr eaLnBrk="1" hangingPunct="1">
              <a:defRPr/>
            </a:pPr>
            <a:endParaRPr lang="de-DE" sz="1200" dirty="0">
              <a:solidFill>
                <a:schemeClr val="bg1"/>
              </a:solidFill>
              <a:latin typeface="Courier New"/>
              <a:cs typeface="Courier New"/>
            </a:endParaRPr>
          </a:p>
        </p:txBody>
      </p:sp>
    </p:spTree>
    <p:extLst>
      <p:ext uri="{BB962C8B-B14F-4D97-AF65-F5344CB8AC3E}">
        <p14:creationId xmlns:p14="http://schemas.microsoft.com/office/powerpoint/2010/main" val="1184573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UZF Package Input </a:t>
            </a:r>
            <a:r>
              <a:rPr lang="mr-IN" dirty="0"/>
              <a:t>–</a:t>
            </a:r>
            <a:r>
              <a:rPr lang="en-US" dirty="0"/>
              <a:t> cont.</a:t>
            </a:r>
          </a:p>
        </p:txBody>
      </p:sp>
      <p:sp>
        <p:nvSpPr>
          <p:cNvPr id="13314"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 name="Text Box 2"/>
          <p:cNvSpPr txBox="1">
            <a:spLocks noChangeArrowheads="1"/>
          </p:cNvSpPr>
          <p:nvPr/>
        </p:nvSpPr>
        <p:spPr bwMode="auto">
          <a:xfrm>
            <a:off x="1444752" y="1197888"/>
            <a:ext cx="8382000" cy="39703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endParaRPr lang="en-US" sz="1200" dirty="0">
              <a:solidFill>
                <a:schemeClr val="bg1"/>
              </a:solidFill>
              <a:latin typeface="Courier New" charset="0"/>
            </a:endParaRPr>
          </a:p>
          <a:p>
            <a:pPr eaLnBrk="1" hangingPunct="1">
              <a:defRPr/>
            </a:pPr>
            <a:r>
              <a:rPr lang="en-US" sz="1200" dirty="0">
                <a:solidFill>
                  <a:schemeClr val="bg1"/>
                </a:solidFill>
                <a:latin typeface="Courier New" charset="0"/>
              </a:rPr>
              <a:t>--- DELETED INPUT ---</a:t>
            </a:r>
          </a:p>
          <a:p>
            <a:pPr eaLnBrk="1" hangingPunct="1">
              <a:defRPr/>
            </a:pPr>
            <a:endParaRPr lang="en-US" sz="1200" dirty="0">
              <a:solidFill>
                <a:schemeClr val="bg1"/>
              </a:solidFill>
              <a:latin typeface="Courier New" charset="0"/>
            </a:endParaRPr>
          </a:p>
          <a:p>
            <a:pPr eaLnBrk="1" hangingPunct="1">
              <a:defRPr/>
            </a:pPr>
            <a:r>
              <a:rPr lang="de-DE" sz="1200" dirty="0">
                <a:solidFill>
                  <a:schemeClr val="bg1"/>
                </a:solidFill>
                <a:latin typeface="Courier New"/>
                <a:cs typeface="Courier New"/>
              </a:rPr>
              <a:t>  198  2 15   4    0    0     0.1 1.00E-06   0.2   0.3  0.21  3.5  </a:t>
            </a:r>
            <a:r>
              <a:rPr lang="de-DE" sz="1200" dirty="0" err="1">
                <a:solidFill>
                  <a:schemeClr val="bg1"/>
                </a:solidFill>
                <a:latin typeface="Courier New"/>
                <a:cs typeface="Courier New"/>
              </a:rPr>
              <a:t>uzfcells</a:t>
            </a:r>
            <a:endParaRPr lang="de-DE" sz="1200" dirty="0">
              <a:solidFill>
                <a:schemeClr val="bg1"/>
              </a:solidFill>
              <a:latin typeface="Courier New"/>
              <a:cs typeface="Courier New"/>
            </a:endParaRPr>
          </a:p>
          <a:p>
            <a:pPr eaLnBrk="1" hangingPunct="1">
              <a:defRPr/>
            </a:pPr>
            <a:r>
              <a:rPr lang="de-DE" sz="1200" dirty="0">
                <a:solidFill>
                  <a:schemeClr val="bg1"/>
                </a:solidFill>
                <a:latin typeface="Courier New"/>
                <a:cs typeface="Courier New"/>
              </a:rPr>
              <a:t>  199  2 15   5    0    0     0.1 1.00E-06   0.2   0.3  0.21  3.5  </a:t>
            </a:r>
            <a:r>
              <a:rPr lang="de-DE" sz="1200" dirty="0" err="1">
                <a:solidFill>
                  <a:schemeClr val="bg1"/>
                </a:solidFill>
                <a:latin typeface="Courier New"/>
                <a:cs typeface="Courier New"/>
              </a:rPr>
              <a:t>uzfcells</a:t>
            </a:r>
            <a:endParaRPr lang="de-DE" sz="1200" dirty="0">
              <a:solidFill>
                <a:schemeClr val="bg1"/>
              </a:solidFill>
              <a:latin typeface="Courier New"/>
              <a:cs typeface="Courier New"/>
            </a:endParaRPr>
          </a:p>
          <a:p>
            <a:pPr eaLnBrk="1" hangingPunct="1">
              <a:defRPr/>
            </a:pPr>
            <a:r>
              <a:rPr lang="de-DE" sz="1200" dirty="0">
                <a:solidFill>
                  <a:schemeClr val="bg1"/>
                </a:solidFill>
                <a:latin typeface="Courier New"/>
                <a:cs typeface="Courier New"/>
              </a:rPr>
              <a:t>  200  2 15   6    0    0     0.1 1.00E-06   0.2   0.3  0.21  3.5  </a:t>
            </a:r>
            <a:r>
              <a:rPr lang="de-DE" sz="1200" dirty="0" err="1">
                <a:solidFill>
                  <a:schemeClr val="bg1"/>
                </a:solidFill>
                <a:latin typeface="Courier New"/>
                <a:cs typeface="Courier New"/>
              </a:rPr>
              <a:t>uzfcells</a:t>
            </a:r>
            <a:endParaRPr lang="de-DE" sz="1200" dirty="0">
              <a:solidFill>
                <a:schemeClr val="bg1"/>
              </a:solidFill>
              <a:latin typeface="Courier New"/>
              <a:cs typeface="Courier New"/>
            </a:endParaRPr>
          </a:p>
          <a:p>
            <a:pPr eaLnBrk="1" hangingPunct="1">
              <a:defRPr/>
            </a:pPr>
            <a:r>
              <a:rPr lang="de-DE" sz="1200" dirty="0">
                <a:solidFill>
                  <a:schemeClr val="bg1"/>
                </a:solidFill>
                <a:latin typeface="Courier New"/>
                <a:cs typeface="Courier New"/>
              </a:rPr>
              <a:t>END PACKAGEDATA</a:t>
            </a:r>
          </a:p>
          <a:p>
            <a:pPr eaLnBrk="1" hangingPunct="1">
              <a:defRPr/>
            </a:pPr>
            <a:endParaRPr lang="de-DE" sz="1200" dirty="0">
              <a:solidFill>
                <a:schemeClr val="bg1"/>
              </a:solidFill>
              <a:latin typeface="Courier New"/>
              <a:cs typeface="Courier New"/>
            </a:endParaRPr>
          </a:p>
          <a:p>
            <a:pPr eaLnBrk="1" hangingPunct="1">
              <a:defRPr/>
            </a:pPr>
            <a:r>
              <a:rPr lang="de-DE" sz="1200" dirty="0">
                <a:solidFill>
                  <a:schemeClr val="bg1"/>
                </a:solidFill>
                <a:latin typeface="Courier New"/>
                <a:cs typeface="Courier New"/>
              </a:rPr>
              <a:t>BEGIN PERIOD 1     </a:t>
            </a:r>
          </a:p>
          <a:p>
            <a:pPr eaLnBrk="1" hangingPunct="1">
              <a:defRPr/>
            </a:pPr>
            <a:r>
              <a:rPr lang="de-DE" sz="1200" dirty="0">
                <a:solidFill>
                  <a:schemeClr val="bg1"/>
                </a:solidFill>
                <a:latin typeface="Courier New"/>
                <a:cs typeface="Courier New"/>
              </a:rPr>
              <a:t># </a:t>
            </a:r>
            <a:r>
              <a:rPr lang="de-DE" sz="1200" dirty="0" err="1">
                <a:solidFill>
                  <a:schemeClr val="bg1"/>
                </a:solidFill>
                <a:latin typeface="Courier New"/>
                <a:cs typeface="Courier New"/>
              </a:rPr>
              <a:t>uzfid</a:t>
            </a:r>
            <a:r>
              <a:rPr lang="de-DE" sz="1200" dirty="0">
                <a:solidFill>
                  <a:schemeClr val="bg1"/>
                </a:solidFill>
                <a:latin typeface="Courier New"/>
                <a:cs typeface="Courier New"/>
              </a:rPr>
              <a:t> </a:t>
            </a:r>
            <a:r>
              <a:rPr lang="de-DE" sz="1200" dirty="0" err="1">
                <a:solidFill>
                  <a:schemeClr val="bg1"/>
                </a:solidFill>
                <a:latin typeface="Courier New"/>
                <a:cs typeface="Courier New"/>
              </a:rPr>
              <a:t>finf</a:t>
            </a:r>
            <a:r>
              <a:rPr lang="de-DE" sz="1200" dirty="0">
                <a:solidFill>
                  <a:schemeClr val="bg1"/>
                </a:solidFill>
                <a:latin typeface="Courier New"/>
                <a:cs typeface="Courier New"/>
              </a:rPr>
              <a:t> </a:t>
            </a:r>
            <a:r>
              <a:rPr lang="de-DE" sz="1200" dirty="0" err="1">
                <a:solidFill>
                  <a:schemeClr val="bg1"/>
                </a:solidFill>
                <a:latin typeface="Courier New"/>
                <a:cs typeface="Courier New"/>
              </a:rPr>
              <a:t>pet</a:t>
            </a:r>
            <a:r>
              <a:rPr lang="de-DE" sz="1200" dirty="0">
                <a:solidFill>
                  <a:schemeClr val="bg1"/>
                </a:solidFill>
                <a:latin typeface="Courier New"/>
                <a:cs typeface="Courier New"/>
              </a:rPr>
              <a:t> </a:t>
            </a:r>
            <a:r>
              <a:rPr lang="de-DE" sz="1200" dirty="0" err="1">
                <a:solidFill>
                  <a:schemeClr val="bg1"/>
                </a:solidFill>
                <a:latin typeface="Courier New"/>
                <a:cs typeface="Courier New"/>
              </a:rPr>
              <a:t>extdp</a:t>
            </a:r>
            <a:r>
              <a:rPr lang="de-DE" sz="1200" dirty="0">
                <a:solidFill>
                  <a:schemeClr val="bg1"/>
                </a:solidFill>
                <a:latin typeface="Courier New"/>
                <a:cs typeface="Courier New"/>
              </a:rPr>
              <a:t> </a:t>
            </a:r>
            <a:r>
              <a:rPr lang="de-DE" sz="1200" dirty="0" err="1">
                <a:solidFill>
                  <a:schemeClr val="bg1"/>
                </a:solidFill>
                <a:latin typeface="Courier New"/>
                <a:cs typeface="Courier New"/>
              </a:rPr>
              <a:t>extwc</a:t>
            </a:r>
            <a:r>
              <a:rPr lang="de-DE" sz="1200" dirty="0">
                <a:solidFill>
                  <a:schemeClr val="bg1"/>
                </a:solidFill>
                <a:latin typeface="Courier New"/>
                <a:cs typeface="Courier New"/>
              </a:rPr>
              <a:t> ha </a:t>
            </a:r>
            <a:r>
              <a:rPr lang="de-DE" sz="1200" dirty="0" err="1">
                <a:solidFill>
                  <a:schemeClr val="bg1"/>
                </a:solidFill>
                <a:latin typeface="Courier New"/>
                <a:cs typeface="Courier New"/>
              </a:rPr>
              <a:t>hroot</a:t>
            </a:r>
            <a:r>
              <a:rPr lang="de-DE" sz="1200" dirty="0">
                <a:solidFill>
                  <a:schemeClr val="bg1"/>
                </a:solidFill>
                <a:latin typeface="Courier New"/>
                <a:cs typeface="Courier New"/>
              </a:rPr>
              <a:t> </a:t>
            </a:r>
            <a:r>
              <a:rPr lang="de-DE" sz="1200" dirty="0" err="1">
                <a:solidFill>
                  <a:schemeClr val="bg1"/>
                </a:solidFill>
                <a:latin typeface="Courier New"/>
                <a:cs typeface="Courier New"/>
              </a:rPr>
              <a:t>rootact</a:t>
            </a:r>
            <a:endParaRPr lang="de-DE" sz="1200" dirty="0">
              <a:solidFill>
                <a:schemeClr val="bg1"/>
              </a:solidFill>
              <a:latin typeface="Courier New"/>
              <a:cs typeface="Courier New"/>
            </a:endParaRPr>
          </a:p>
          <a:p>
            <a:pPr eaLnBrk="1" hangingPunct="1">
              <a:defRPr/>
            </a:pPr>
            <a:r>
              <a:rPr lang="de-DE" sz="1200" dirty="0">
                <a:solidFill>
                  <a:schemeClr val="bg1"/>
                </a:solidFill>
                <a:latin typeface="Courier New"/>
                <a:cs typeface="Courier New"/>
              </a:rPr>
              <a:t>  1 3.34E-10 1.00E-08 15 0.100005 0.0 0.0 0.0</a:t>
            </a:r>
          </a:p>
          <a:p>
            <a:pPr eaLnBrk="1" hangingPunct="1">
              <a:defRPr/>
            </a:pPr>
            <a:r>
              <a:rPr lang="de-DE" sz="1200" dirty="0">
                <a:solidFill>
                  <a:schemeClr val="bg1"/>
                </a:solidFill>
                <a:latin typeface="Courier New"/>
                <a:cs typeface="Courier New"/>
              </a:rPr>
              <a:t>  2 6.68E-10 1.00E-08 15 0.100005 0.0 0.0 0.0</a:t>
            </a:r>
          </a:p>
          <a:p>
            <a:pPr eaLnBrk="1" hangingPunct="1">
              <a:defRPr/>
            </a:pPr>
            <a:r>
              <a:rPr lang="de-DE" sz="1200" dirty="0">
                <a:solidFill>
                  <a:schemeClr val="bg1"/>
                </a:solidFill>
                <a:latin typeface="Courier New"/>
                <a:cs typeface="Courier New"/>
              </a:rPr>
              <a:t>  3 6.68E-10 1.00E-08 15 0.20001 0.0 0.0 0.0</a:t>
            </a:r>
          </a:p>
          <a:p>
            <a:pPr eaLnBrk="1" hangingPunct="1">
              <a:defRPr/>
            </a:pPr>
            <a:endParaRPr lang="en-US" sz="1200" dirty="0">
              <a:solidFill>
                <a:schemeClr val="bg1"/>
              </a:solidFill>
              <a:latin typeface="Courier New" charset="0"/>
            </a:endParaRPr>
          </a:p>
          <a:p>
            <a:pPr eaLnBrk="1" hangingPunct="1">
              <a:defRPr/>
            </a:pPr>
            <a:r>
              <a:rPr lang="en-US" sz="1200" dirty="0">
                <a:solidFill>
                  <a:schemeClr val="bg1"/>
                </a:solidFill>
                <a:latin typeface="Courier New" charset="0"/>
              </a:rPr>
              <a:t>--- DELETED INPUT ---</a:t>
            </a:r>
          </a:p>
          <a:p>
            <a:pPr eaLnBrk="1" hangingPunct="1">
              <a:defRPr/>
            </a:pPr>
            <a:endParaRPr lang="en-US" sz="1200" dirty="0">
              <a:solidFill>
                <a:schemeClr val="bg1"/>
              </a:solidFill>
              <a:latin typeface="Courier New" charset="0"/>
            </a:endParaRPr>
          </a:p>
          <a:p>
            <a:pPr eaLnBrk="1" hangingPunct="1">
              <a:defRPr/>
            </a:pPr>
            <a:r>
              <a:rPr lang="nb-NO" sz="1200" dirty="0">
                <a:solidFill>
                  <a:schemeClr val="bg1"/>
                </a:solidFill>
                <a:latin typeface="Courier New" charset="0"/>
              </a:rPr>
              <a:t>  98 2.68E-09 1.00E-08 15 0.20001 0.0 0.0 0.0</a:t>
            </a:r>
          </a:p>
          <a:p>
            <a:pPr eaLnBrk="1" hangingPunct="1">
              <a:defRPr/>
            </a:pPr>
            <a:r>
              <a:rPr lang="nb-NO" sz="1200" dirty="0">
                <a:solidFill>
                  <a:schemeClr val="bg1"/>
                </a:solidFill>
                <a:latin typeface="Courier New" charset="0"/>
              </a:rPr>
              <a:t>  99 2.68E-09 1.00E-08 15 0.20001 0.0 0.0 0.0</a:t>
            </a:r>
          </a:p>
          <a:p>
            <a:pPr eaLnBrk="1" hangingPunct="1">
              <a:defRPr/>
            </a:pPr>
            <a:r>
              <a:rPr lang="nb-NO" sz="1200" dirty="0">
                <a:solidFill>
                  <a:schemeClr val="bg1"/>
                </a:solidFill>
                <a:latin typeface="Courier New" charset="0"/>
              </a:rPr>
              <a:t>  100 2.68E-09 1.00E-08 15 0.20001 0.0 0.0 0.0</a:t>
            </a:r>
          </a:p>
          <a:p>
            <a:pPr eaLnBrk="1" hangingPunct="1">
              <a:defRPr/>
            </a:pPr>
            <a:r>
              <a:rPr lang="nb-NO" sz="1200" dirty="0">
                <a:solidFill>
                  <a:schemeClr val="bg1"/>
                </a:solidFill>
                <a:latin typeface="Courier New" charset="0"/>
              </a:rPr>
              <a:t>END PERIOD </a:t>
            </a:r>
            <a:endParaRPr lang="en-US" sz="1200" dirty="0">
              <a:solidFill>
                <a:schemeClr val="bg1"/>
              </a:solidFill>
              <a:latin typeface="Courier New" charset="0"/>
            </a:endParaRPr>
          </a:p>
          <a:p>
            <a:pPr eaLnBrk="1" hangingPunct="1">
              <a:defRPr/>
            </a:pPr>
            <a:endParaRPr lang="de-DE" sz="1200" dirty="0">
              <a:solidFill>
                <a:schemeClr val="bg1"/>
              </a:solidFill>
              <a:latin typeface="Courier New"/>
              <a:cs typeface="Courier New"/>
            </a:endParaRPr>
          </a:p>
        </p:txBody>
      </p:sp>
    </p:spTree>
    <p:extLst>
      <p:ext uri="{BB962C8B-B14F-4D97-AF65-F5344CB8AC3E}">
        <p14:creationId xmlns:p14="http://schemas.microsoft.com/office/powerpoint/2010/main" val="1508563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UZF Package Output</a:t>
            </a:r>
          </a:p>
        </p:txBody>
      </p:sp>
      <p:sp>
        <p:nvSpPr>
          <p:cNvPr id="13314"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 name="Text Box 2"/>
          <p:cNvSpPr txBox="1">
            <a:spLocks noChangeArrowheads="1"/>
          </p:cNvSpPr>
          <p:nvPr/>
        </p:nvSpPr>
        <p:spPr bwMode="auto">
          <a:xfrm>
            <a:off x="1444752" y="1197888"/>
            <a:ext cx="8382000" cy="5424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mr-IN" sz="1050" dirty="0">
                <a:solidFill>
                  <a:schemeClr val="bg1"/>
                </a:solidFill>
                <a:latin typeface="Courier New"/>
                <a:cs typeface="Courier New"/>
              </a:rPr>
              <a:t> UZF_1 BUDGET FOR ENTIRE MODEL AT END OF TIME STEP   15, STRESS PERIOD  24</a:t>
            </a:r>
          </a:p>
          <a:p>
            <a:pPr eaLnBrk="1" hangingPunct="1">
              <a:defRPr/>
            </a:pPr>
            <a:r>
              <a:rPr lang="mr-IN" sz="1050" dirty="0">
                <a:solidFill>
                  <a:schemeClr val="bg1"/>
                </a:solidFill>
                <a:latin typeface="Courier New"/>
                <a:cs typeface="Courier New"/>
              </a:rPr>
              <a:t>  ------------------------------------------------------------------------------</a:t>
            </a:r>
          </a:p>
          <a:p>
            <a:pPr eaLnBrk="1" hangingPunct="1">
              <a:defRPr/>
            </a:pPr>
            <a:endParaRPr lang="mr-IN" sz="1050" dirty="0">
              <a:solidFill>
                <a:schemeClr val="bg1"/>
              </a:solidFill>
              <a:latin typeface="Courier New"/>
              <a:cs typeface="Courier New"/>
            </a:endParaRPr>
          </a:p>
          <a:p>
            <a:pPr eaLnBrk="1" hangingPunct="1">
              <a:defRPr/>
            </a:pPr>
            <a:r>
              <a:rPr lang="mr-IN" sz="1050" dirty="0">
                <a:solidFill>
                  <a:schemeClr val="bg1"/>
                </a:solidFill>
                <a:latin typeface="Courier New"/>
                <a:cs typeface="Courier New"/>
              </a:rPr>
              <a:t>     CUMULATIVE UZF_1      L**3       RATES FOR THIS TIME STEP      L**3/T</a:t>
            </a:r>
          </a:p>
          <a:p>
            <a:pPr eaLnBrk="1" hangingPunct="1">
              <a:defRPr/>
            </a:pPr>
            <a:r>
              <a:rPr lang="mr-IN" sz="1050" dirty="0">
                <a:solidFill>
                  <a:schemeClr val="bg1"/>
                </a:solidFill>
                <a:latin typeface="Courier New"/>
                <a:cs typeface="Courier New"/>
              </a:rPr>
              <a:t>     ------------------                 ------------------------</a:t>
            </a:r>
          </a:p>
          <a:p>
            <a:pPr eaLnBrk="1" hangingPunct="1">
              <a:defRPr/>
            </a:pPr>
            <a:endParaRPr lang="mr-IN" sz="1050" dirty="0">
              <a:solidFill>
                <a:schemeClr val="bg1"/>
              </a:solidFill>
              <a:latin typeface="Courier New"/>
              <a:cs typeface="Courier New"/>
            </a:endParaRPr>
          </a:p>
          <a:p>
            <a:pPr eaLnBrk="1" hangingPunct="1">
              <a:defRPr/>
            </a:pPr>
            <a:r>
              <a:rPr lang="mr-IN" sz="1050" dirty="0">
                <a:solidFill>
                  <a:schemeClr val="bg1"/>
                </a:solidFill>
                <a:latin typeface="Courier New"/>
                <a:cs typeface="Courier New"/>
              </a:rPr>
              <a:t>           IN:                                      IN:</a:t>
            </a:r>
          </a:p>
          <a:p>
            <a:pPr eaLnBrk="1" hangingPunct="1">
              <a:defRPr/>
            </a:pPr>
            <a:r>
              <a:rPr lang="mr-IN" sz="1050" dirty="0">
                <a:solidFill>
                  <a:schemeClr val="bg1"/>
                </a:solidFill>
                <a:latin typeface="Courier New"/>
                <a:cs typeface="Courier New"/>
              </a:rPr>
              <a:t>           ---                                      ---</a:t>
            </a:r>
          </a:p>
          <a:p>
            <a:pPr eaLnBrk="1" hangingPunct="1">
              <a:defRPr/>
            </a:pPr>
            <a:r>
              <a:rPr lang="mr-IN" sz="1050" dirty="0">
                <a:solidFill>
                  <a:schemeClr val="bg1"/>
                </a:solidFill>
                <a:latin typeface="Courier New"/>
                <a:cs typeface="Courier New"/>
              </a:rPr>
              <a:t>        INFILTRATION =  6044703271.2000          INFILTRATION =           7.6500</a:t>
            </a:r>
          </a:p>
          <a:p>
            <a:pPr eaLnBrk="1" hangingPunct="1">
              <a:defRPr/>
            </a:pPr>
            <a:r>
              <a:rPr lang="mr-IN" sz="1050" dirty="0">
                <a:solidFill>
                  <a:schemeClr val="bg1"/>
                </a:solidFill>
                <a:latin typeface="Courier New"/>
                <a:cs typeface="Courier New"/>
              </a:rPr>
              <a:t>            FROM-MVR =           0.0000              FROM-MVR =           0.0000</a:t>
            </a:r>
          </a:p>
          <a:p>
            <a:pPr eaLnBrk="1" hangingPunct="1">
              <a:defRPr/>
            </a:pPr>
            <a:r>
              <a:rPr lang="mr-IN" sz="1050" dirty="0">
                <a:solidFill>
                  <a:schemeClr val="bg1"/>
                </a:solidFill>
                <a:latin typeface="Courier New"/>
                <a:cs typeface="Courier New"/>
              </a:rPr>
              <a:t>             REJ-INF =           0.0000               REJ-INF =           0.0000</a:t>
            </a:r>
          </a:p>
          <a:p>
            <a:pPr eaLnBrk="1" hangingPunct="1">
              <a:defRPr/>
            </a:pPr>
            <a:r>
              <a:rPr lang="mr-IN" sz="1050" dirty="0">
                <a:solidFill>
                  <a:schemeClr val="bg1"/>
                </a:solidFill>
                <a:latin typeface="Courier New"/>
                <a:cs typeface="Courier New"/>
              </a:rPr>
              <a:t>      REJ-INF-TO-MVR =           0.0000        REJ-INF-TO-MVR =           0.0000</a:t>
            </a:r>
          </a:p>
          <a:p>
            <a:pPr eaLnBrk="1" hangingPunct="1">
              <a:defRPr/>
            </a:pPr>
            <a:r>
              <a:rPr lang="mr-IN" sz="1050" dirty="0">
                <a:solidFill>
                  <a:schemeClr val="bg1"/>
                </a:solidFill>
                <a:latin typeface="Courier New"/>
                <a:cs typeface="Courier New"/>
              </a:rPr>
              <a:t>                 GWF =           0.0000                   GWF =           0.0000</a:t>
            </a:r>
          </a:p>
          <a:p>
            <a:pPr eaLnBrk="1" hangingPunct="1">
              <a:defRPr/>
            </a:pPr>
            <a:r>
              <a:rPr lang="mr-IN" sz="1050" dirty="0">
                <a:solidFill>
                  <a:schemeClr val="bg1"/>
                </a:solidFill>
                <a:latin typeface="Courier New"/>
                <a:cs typeface="Courier New"/>
              </a:rPr>
              <a:t>                UZET =           0.0000                  UZET =           0.0000</a:t>
            </a:r>
          </a:p>
          <a:p>
            <a:pPr eaLnBrk="1" hangingPunct="1">
              <a:defRPr/>
            </a:pPr>
            <a:r>
              <a:rPr lang="mr-IN" sz="1050" dirty="0">
                <a:solidFill>
                  <a:schemeClr val="bg1"/>
                </a:solidFill>
                <a:latin typeface="Courier New"/>
                <a:cs typeface="Courier New"/>
              </a:rPr>
              <a:t>             STORAGE =  3703929635.3310               STORAGE =          63.3814</a:t>
            </a:r>
          </a:p>
          <a:p>
            <a:pPr eaLnBrk="1" hangingPunct="1">
              <a:defRPr/>
            </a:pPr>
            <a:endParaRPr lang="mr-IN" sz="1050" dirty="0">
              <a:solidFill>
                <a:schemeClr val="bg1"/>
              </a:solidFill>
              <a:latin typeface="Courier New"/>
              <a:cs typeface="Courier New"/>
            </a:endParaRPr>
          </a:p>
          <a:p>
            <a:pPr eaLnBrk="1" hangingPunct="1">
              <a:defRPr/>
            </a:pPr>
            <a:r>
              <a:rPr lang="mr-IN" sz="1050" dirty="0">
                <a:solidFill>
                  <a:schemeClr val="bg1"/>
                </a:solidFill>
                <a:latin typeface="Courier New"/>
                <a:cs typeface="Courier New"/>
              </a:rPr>
              <a:t>            TOTAL IN =  9748632906.5310              TOTAL IN =          71.0314</a:t>
            </a:r>
          </a:p>
          <a:p>
            <a:pPr eaLnBrk="1" hangingPunct="1">
              <a:defRPr/>
            </a:pPr>
            <a:endParaRPr lang="mr-IN" sz="1050" dirty="0">
              <a:solidFill>
                <a:schemeClr val="bg1"/>
              </a:solidFill>
              <a:latin typeface="Courier New"/>
              <a:cs typeface="Courier New"/>
            </a:endParaRPr>
          </a:p>
          <a:p>
            <a:pPr eaLnBrk="1" hangingPunct="1">
              <a:defRPr/>
            </a:pPr>
            <a:r>
              <a:rPr lang="mr-IN" sz="1050" dirty="0">
                <a:solidFill>
                  <a:schemeClr val="bg1"/>
                </a:solidFill>
                <a:latin typeface="Courier New"/>
                <a:cs typeface="Courier New"/>
              </a:rPr>
              <a:t>          OUT:                                     OUT:</a:t>
            </a:r>
          </a:p>
          <a:p>
            <a:pPr eaLnBrk="1" hangingPunct="1">
              <a:defRPr/>
            </a:pPr>
            <a:r>
              <a:rPr lang="mr-IN" sz="1050" dirty="0">
                <a:solidFill>
                  <a:schemeClr val="bg1"/>
                </a:solidFill>
                <a:latin typeface="Courier New"/>
                <a:cs typeface="Courier New"/>
              </a:rPr>
              <a:t>          ----                                     ----</a:t>
            </a:r>
          </a:p>
          <a:p>
            <a:pPr eaLnBrk="1" hangingPunct="1">
              <a:defRPr/>
            </a:pPr>
            <a:r>
              <a:rPr lang="mr-IN" sz="1050" dirty="0">
                <a:solidFill>
                  <a:schemeClr val="bg1"/>
                </a:solidFill>
                <a:latin typeface="Courier New"/>
                <a:cs typeface="Courier New"/>
              </a:rPr>
              <a:t>        INFILTRATION =           0.0000          INFILTRATION =           0.0000</a:t>
            </a:r>
          </a:p>
          <a:p>
            <a:pPr eaLnBrk="1" hangingPunct="1">
              <a:defRPr/>
            </a:pPr>
            <a:r>
              <a:rPr lang="mr-IN" sz="1050" dirty="0">
                <a:solidFill>
                  <a:schemeClr val="bg1"/>
                </a:solidFill>
                <a:latin typeface="Courier New"/>
                <a:cs typeface="Courier New"/>
              </a:rPr>
              <a:t>            FROM-MVR =           0.0000              FROM-MVR =           0.0000</a:t>
            </a:r>
          </a:p>
          <a:p>
            <a:pPr eaLnBrk="1" hangingPunct="1">
              <a:defRPr/>
            </a:pPr>
            <a:r>
              <a:rPr lang="mr-IN" sz="1050" dirty="0">
                <a:solidFill>
                  <a:schemeClr val="bg1"/>
                </a:solidFill>
                <a:latin typeface="Courier New"/>
                <a:cs typeface="Courier New"/>
              </a:rPr>
              <a:t>             REJ-INF =        1640.8837               REJ-INF =           0.0000</a:t>
            </a:r>
          </a:p>
          <a:p>
            <a:pPr eaLnBrk="1" hangingPunct="1">
              <a:defRPr/>
            </a:pPr>
            <a:r>
              <a:rPr lang="mr-IN" sz="1050" dirty="0">
                <a:solidFill>
                  <a:schemeClr val="bg1"/>
                </a:solidFill>
                <a:latin typeface="Courier New"/>
                <a:cs typeface="Courier New"/>
              </a:rPr>
              <a:t>      REJ-INF-TO-MVR =    24978080.1659        REJ-INF-TO-MVR =       5.0001E-02</a:t>
            </a:r>
          </a:p>
          <a:p>
            <a:pPr eaLnBrk="1" hangingPunct="1">
              <a:defRPr/>
            </a:pPr>
            <a:r>
              <a:rPr lang="mr-IN" sz="1050" dirty="0">
                <a:solidFill>
                  <a:schemeClr val="bg1"/>
                </a:solidFill>
                <a:latin typeface="Courier New"/>
                <a:cs typeface="Courier New"/>
              </a:rPr>
              <a:t>                 GWF =  2902536811.0348                   GWF =          45.0327</a:t>
            </a:r>
          </a:p>
          <a:p>
            <a:pPr eaLnBrk="1" hangingPunct="1">
              <a:defRPr/>
            </a:pPr>
            <a:r>
              <a:rPr lang="mr-IN" sz="1050" dirty="0">
                <a:solidFill>
                  <a:schemeClr val="bg1"/>
                </a:solidFill>
                <a:latin typeface="Courier New"/>
                <a:cs typeface="Courier New"/>
              </a:rPr>
              <a:t>                UZET =  1336852282.2118                  UZET =          22.7992</a:t>
            </a:r>
          </a:p>
          <a:p>
            <a:pPr eaLnBrk="1" hangingPunct="1">
              <a:defRPr/>
            </a:pPr>
            <a:r>
              <a:rPr lang="mr-IN" sz="1050" dirty="0">
                <a:solidFill>
                  <a:schemeClr val="bg1"/>
                </a:solidFill>
                <a:latin typeface="Courier New"/>
                <a:cs typeface="Courier New"/>
              </a:rPr>
              <a:t>             STORAGE =  5484263955.0108               STORAGE =           3.1496</a:t>
            </a:r>
          </a:p>
          <a:p>
            <a:pPr eaLnBrk="1" hangingPunct="1">
              <a:defRPr/>
            </a:pPr>
            <a:endParaRPr lang="mr-IN" sz="1050" dirty="0">
              <a:solidFill>
                <a:schemeClr val="bg1"/>
              </a:solidFill>
              <a:latin typeface="Courier New"/>
              <a:cs typeface="Courier New"/>
            </a:endParaRPr>
          </a:p>
          <a:p>
            <a:pPr eaLnBrk="1" hangingPunct="1">
              <a:defRPr/>
            </a:pPr>
            <a:r>
              <a:rPr lang="mr-IN" sz="1050" dirty="0">
                <a:solidFill>
                  <a:schemeClr val="bg1"/>
                </a:solidFill>
                <a:latin typeface="Courier New"/>
                <a:cs typeface="Courier New"/>
              </a:rPr>
              <a:t>           TOTAL OUT =  9748632769.3070             TOTAL OUT =          71.0314</a:t>
            </a:r>
          </a:p>
          <a:p>
            <a:pPr eaLnBrk="1" hangingPunct="1">
              <a:defRPr/>
            </a:pPr>
            <a:endParaRPr lang="mr-IN" sz="1050" dirty="0">
              <a:solidFill>
                <a:schemeClr val="bg1"/>
              </a:solidFill>
              <a:latin typeface="Courier New"/>
              <a:cs typeface="Courier New"/>
            </a:endParaRPr>
          </a:p>
          <a:p>
            <a:pPr eaLnBrk="1" hangingPunct="1">
              <a:defRPr/>
            </a:pPr>
            <a:r>
              <a:rPr lang="mr-IN" sz="1050" dirty="0">
                <a:solidFill>
                  <a:schemeClr val="bg1"/>
                </a:solidFill>
                <a:latin typeface="Courier New"/>
                <a:cs typeface="Courier New"/>
              </a:rPr>
              <a:t>            IN - OUT =         137.2240              IN - OUT =       1.7748E-06</a:t>
            </a:r>
          </a:p>
          <a:p>
            <a:pPr eaLnBrk="1" hangingPunct="1">
              <a:defRPr/>
            </a:pPr>
            <a:endParaRPr lang="mr-IN" sz="1050" dirty="0">
              <a:solidFill>
                <a:schemeClr val="bg1"/>
              </a:solidFill>
              <a:latin typeface="Courier New"/>
              <a:cs typeface="Courier New"/>
            </a:endParaRPr>
          </a:p>
          <a:p>
            <a:pPr eaLnBrk="1" hangingPunct="1">
              <a:defRPr/>
            </a:pPr>
            <a:r>
              <a:rPr lang="mr-IN" sz="1050" dirty="0">
                <a:solidFill>
                  <a:schemeClr val="bg1"/>
                </a:solidFill>
                <a:latin typeface="Courier New"/>
                <a:cs typeface="Courier New"/>
              </a:rPr>
              <a:t> PERCENT DISCREPANCY =           0.00     PERCENT DISCREPANCY =           0.00</a:t>
            </a:r>
            <a:endParaRPr lang="de-DE" sz="1050" dirty="0">
              <a:solidFill>
                <a:schemeClr val="bg1"/>
              </a:solidFill>
              <a:latin typeface="Courier New"/>
              <a:cs typeface="Courier New"/>
            </a:endParaRPr>
          </a:p>
        </p:txBody>
      </p:sp>
    </p:spTree>
    <p:extLst>
      <p:ext uri="{BB962C8B-B14F-4D97-AF65-F5344CB8AC3E}">
        <p14:creationId xmlns:p14="http://schemas.microsoft.com/office/powerpoint/2010/main" val="691401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UZF Package Output </a:t>
            </a:r>
            <a:r>
              <a:rPr lang="mr-IN" dirty="0"/>
              <a:t>–</a:t>
            </a:r>
            <a:r>
              <a:rPr lang="en-US" dirty="0"/>
              <a:t> cont.</a:t>
            </a:r>
          </a:p>
        </p:txBody>
      </p:sp>
      <p:sp>
        <p:nvSpPr>
          <p:cNvPr id="13314"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 name="Text Box 2"/>
          <p:cNvSpPr txBox="1">
            <a:spLocks noChangeArrowheads="1"/>
          </p:cNvSpPr>
          <p:nvPr/>
        </p:nvSpPr>
        <p:spPr bwMode="auto">
          <a:xfrm>
            <a:off x="1444752" y="1197887"/>
            <a:ext cx="10366248" cy="46628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mr-IN" sz="800" dirty="0">
                <a:solidFill>
                  <a:schemeClr val="bg1"/>
                </a:solidFill>
                <a:latin typeface="Courier New"/>
                <a:cs typeface="Courier New"/>
              </a:rPr>
              <a:t>  UZF (UZF_1) FLOWS   PERIOD     24   STEP       15</a:t>
            </a:r>
          </a:p>
          <a:p>
            <a:pPr eaLnBrk="1" hangingPunct="1">
              <a:defRPr/>
            </a:pPr>
            <a:r>
              <a:rPr lang="mr-IN" sz="800" dirty="0">
                <a:solidFill>
                  <a:schemeClr val="bg1"/>
                </a:solidFill>
                <a:latin typeface="Courier New"/>
                <a:cs typeface="Courier New"/>
              </a:rPr>
              <a:t> -----------------------------------------------------------------------------------------------------------------------------------------------------------</a:t>
            </a:r>
          </a:p>
          <a:p>
            <a:pPr eaLnBrk="1" hangingPunct="1">
              <a:defRPr/>
            </a:pPr>
            <a:r>
              <a:rPr lang="mr-IN" sz="800" dirty="0">
                <a:solidFill>
                  <a:schemeClr val="bg1"/>
                </a:solidFill>
                <a:latin typeface="Courier New"/>
                <a:cs typeface="Courier New"/>
              </a:rPr>
              <a:t> UZF              UZF       UZF       UZF-UZF       UZF         UZF     UZF REJ-INF     UZF         UZF       UZF-UZF       UZF         UZF       PERCENT   </a:t>
            </a:r>
          </a:p>
          <a:p>
            <a:pPr eaLnBrk="1" hangingPunct="1">
              <a:defRPr/>
            </a:pPr>
            <a:r>
              <a:rPr lang="mr-IN" sz="800" dirty="0">
                <a:solidFill>
                  <a:schemeClr val="bg1"/>
                </a:solidFill>
                <a:latin typeface="Courier New"/>
                <a:cs typeface="Courier New"/>
              </a:rPr>
              <a:t> NAME             NO.     INFILT.     INFLOW     FROM MVR     REJ-INF     TO MVR       UZET        GWRCH      OUTFLOW     STORAGE    IN - OUT   DIFFERENCE  </a:t>
            </a:r>
          </a:p>
          <a:p>
            <a:pPr eaLnBrk="1" hangingPunct="1">
              <a:defRPr/>
            </a:pPr>
            <a:r>
              <a:rPr lang="mr-IN" sz="800" dirty="0">
                <a:solidFill>
                  <a:schemeClr val="bg1"/>
                </a:solidFill>
                <a:latin typeface="Courier New"/>
                <a:cs typeface="Courier New"/>
              </a:rPr>
              <a:t> -----------------------------------------------------------------------------------------------------------------------------------------------------------</a:t>
            </a:r>
          </a:p>
          <a:p>
            <a:pPr eaLnBrk="1" hangingPunct="1">
              <a:defRPr/>
            </a:pPr>
            <a:r>
              <a:rPr lang="mr-IN" sz="800" dirty="0">
                <a:solidFill>
                  <a:schemeClr val="bg1"/>
                </a:solidFill>
                <a:latin typeface="Courier New"/>
                <a:cs typeface="Courier New"/>
              </a:rPr>
              <a:t> UZFCELLS             1  0.2500E-01   0.000       0.000       0.000       0.000     -0.2109       0.000     -0.6988E-03  0.1866     -0.2211E-10 -0.1045E-07 </a:t>
            </a:r>
          </a:p>
          <a:p>
            <a:pPr eaLnBrk="1" hangingPunct="1">
              <a:defRPr/>
            </a:pPr>
            <a:r>
              <a:rPr lang="mr-IN" sz="800" dirty="0">
                <a:solidFill>
                  <a:schemeClr val="bg1"/>
                </a:solidFill>
                <a:latin typeface="Courier New"/>
                <a:cs typeface="Courier New"/>
              </a:rPr>
              <a:t> UZFCELLS             2  0.5000E-01   0.000       0.000       0.000       0.000     -0.2500       0.000     -0.6988E-03  0.2007     -0.3919E-13 -0.1563E-10 </a:t>
            </a:r>
          </a:p>
          <a:p>
            <a:pPr eaLnBrk="1" hangingPunct="1">
              <a:defRPr/>
            </a:pPr>
            <a:r>
              <a:rPr lang="mr-IN" sz="800" dirty="0">
                <a:solidFill>
                  <a:schemeClr val="bg1"/>
                </a:solidFill>
                <a:latin typeface="Courier New"/>
                <a:cs typeface="Courier New"/>
              </a:rPr>
              <a:t> UZFCELLS             3  0.5000E-01   0.000       0.000       0.000       0.000     -0.2500       0.000     -0.9262       1.126      0.1825E-12  0.1552E-10 </a:t>
            </a:r>
          </a:p>
          <a:p>
            <a:pPr eaLnBrk="1" hangingPunct="1">
              <a:defRPr/>
            </a:pPr>
            <a:r>
              <a:rPr lang="mr-IN" sz="800" dirty="0">
                <a:solidFill>
                  <a:schemeClr val="bg1"/>
                </a:solidFill>
                <a:latin typeface="Courier New"/>
                <a:cs typeface="Courier New"/>
              </a:rPr>
              <a:t> UZFCELLS             4  0.2500E-01   0.000       0.000       0.000       0.000     -0.2109       0.000     -0.6988E-03  0.1866     -0.2211E-10 -0.1045E-07 </a:t>
            </a:r>
          </a:p>
          <a:p>
            <a:pPr eaLnBrk="1" hangingPunct="1">
              <a:defRPr/>
            </a:pPr>
            <a:r>
              <a:rPr lang="mr-IN" sz="800" dirty="0">
                <a:solidFill>
                  <a:schemeClr val="bg1"/>
                </a:solidFill>
                <a:latin typeface="Courier New"/>
                <a:cs typeface="Courier New"/>
              </a:rPr>
              <a:t> UZFCELLS             5  0.5000E-01   0.000       0.000       0.000       0.000     -0.2500       0.000     -0.6988E-03  0.2007     -0.3919E-13 -0.1563E-10 </a:t>
            </a:r>
          </a:p>
          <a:p>
            <a:pPr eaLnBrk="1" hangingPunct="1">
              <a:defRPr/>
            </a:pPr>
            <a:r>
              <a:rPr lang="mr-IN" sz="800" dirty="0">
                <a:solidFill>
                  <a:schemeClr val="bg1"/>
                </a:solidFill>
                <a:latin typeface="Courier New"/>
                <a:cs typeface="Courier New"/>
              </a:rPr>
              <a:t> UZFCELLS             6  0.2000       0.000       0.000       0.000       0.000     -0.2500       0.000     -0.8730      0.9230     -0.5684E-13 -0.5062E-11 </a:t>
            </a:r>
          </a:p>
          <a:p>
            <a:pPr eaLnBrk="1" hangingPunct="1">
              <a:defRPr/>
            </a:pPr>
            <a:r>
              <a:rPr lang="mr-IN" sz="800" dirty="0">
                <a:solidFill>
                  <a:schemeClr val="bg1"/>
                </a:solidFill>
                <a:latin typeface="Courier New"/>
                <a:cs typeface="Courier New"/>
              </a:rPr>
              <a:t> UZFCELLS             7  0.2000       0.000       0.000       0.000       0.000     -0.2500       0.000     -0.8730      0.9230     -0.5684E-13 -0.5062E-11 </a:t>
            </a:r>
          </a:p>
          <a:p>
            <a:pPr eaLnBrk="1" hangingPunct="1">
              <a:defRPr/>
            </a:pPr>
            <a:r>
              <a:rPr lang="mr-IN" sz="800" dirty="0">
                <a:solidFill>
                  <a:schemeClr val="bg1"/>
                </a:solidFill>
                <a:latin typeface="Courier New"/>
                <a:cs typeface="Courier New"/>
              </a:rPr>
              <a:t> UZFCELLS             8  0.1250       0.000       0.000       0.000       0.000     -0.2500       0.000     -0.8888       1.014     -0.1732E-13 -0.1521E-11 </a:t>
            </a:r>
          </a:p>
          <a:p>
            <a:pPr eaLnBrk="1" hangingPunct="1">
              <a:defRPr/>
            </a:pPr>
            <a:r>
              <a:rPr lang="mr-IN" sz="800" dirty="0">
                <a:solidFill>
                  <a:schemeClr val="bg1"/>
                </a:solidFill>
                <a:latin typeface="Courier New"/>
                <a:cs typeface="Courier New"/>
              </a:rPr>
              <a:t> UZFCELLS             9  0.1250       0.000       0.000       0.000       0.000     -0.2500       0.000     -0.8888       1.014     -0.1732E-13 -0.1521E-11 </a:t>
            </a:r>
          </a:p>
          <a:p>
            <a:pPr eaLnBrk="1" hangingPunct="1">
              <a:defRPr/>
            </a:pPr>
            <a:r>
              <a:rPr lang="mr-IN" sz="800" dirty="0">
                <a:solidFill>
                  <a:schemeClr val="bg1"/>
                </a:solidFill>
                <a:latin typeface="Courier New"/>
                <a:cs typeface="Courier New"/>
              </a:rPr>
              <a:t> UZFCELLS            10  0.2500E-01   0.000       0.000       0.000       0.000     -0.2109       0.000     -0.6988E-03  0.1866     -0.2211E-10 -0.1045E-07 </a:t>
            </a:r>
          </a:p>
          <a:p>
            <a:pPr eaLnBrk="1" hangingPunct="1">
              <a:defRPr/>
            </a:pPr>
            <a:r>
              <a:rPr lang="mr-IN" sz="800" dirty="0">
                <a:solidFill>
                  <a:schemeClr val="bg1"/>
                </a:solidFill>
                <a:latin typeface="Courier New"/>
                <a:cs typeface="Courier New"/>
              </a:rPr>
              <a:t> UZFCELLS            11  0.2500E-01   0.000       0.000       0.000       0.000     -0.2109       0.000     -0.6988E-03  0.1866     -0.2211E-10 -0.1045E-07 </a:t>
            </a:r>
          </a:p>
          <a:p>
            <a:pPr eaLnBrk="1" hangingPunct="1">
              <a:defRPr/>
            </a:pPr>
            <a:r>
              <a:rPr lang="mr-IN" sz="800" dirty="0">
                <a:solidFill>
                  <a:schemeClr val="bg1"/>
                </a:solidFill>
                <a:latin typeface="Courier New"/>
                <a:cs typeface="Courier New"/>
              </a:rPr>
              <a:t> UZFCELLS            12  0.2000       0.000       0.000       0.000       0.000     -0.2500       0.000     -0.8730      0.9230     -0.5684E-13 -0.5062E-11 </a:t>
            </a:r>
          </a:p>
          <a:p>
            <a:pPr eaLnBrk="1" hangingPunct="1">
              <a:defRPr/>
            </a:pPr>
            <a:r>
              <a:rPr lang="mr-IN" sz="800" dirty="0">
                <a:solidFill>
                  <a:schemeClr val="bg1"/>
                </a:solidFill>
                <a:latin typeface="Courier New"/>
                <a:cs typeface="Courier New"/>
              </a:rPr>
              <a:t> UZFCELLS            13  0.2000       0.000       0.000       0.000       0.000     -0.2500       0.000     -0.8730      0.9230     -0.5684E-13 -0.5062E-11 </a:t>
            </a:r>
          </a:p>
          <a:p>
            <a:pPr eaLnBrk="1" hangingPunct="1">
              <a:defRPr/>
            </a:pPr>
            <a:r>
              <a:rPr lang="mr-IN" sz="800" dirty="0">
                <a:solidFill>
                  <a:schemeClr val="bg1"/>
                </a:solidFill>
                <a:latin typeface="Courier New"/>
                <a:cs typeface="Courier New"/>
              </a:rPr>
              <a:t> UZFCELLS            14  0.1250       0.000       0.000       0.000       0.000     -0.2500     -0.8094       0.000      0.9344     -0.2731E-13 -0.2578E-11</a:t>
            </a:r>
            <a:endParaRPr lang="en-US" sz="800" dirty="0">
              <a:solidFill>
                <a:schemeClr val="bg1"/>
              </a:solidFill>
              <a:latin typeface="Courier New"/>
              <a:cs typeface="Courier New"/>
            </a:endParaRPr>
          </a:p>
          <a:p>
            <a:pPr eaLnBrk="1" hangingPunct="1">
              <a:defRPr/>
            </a:pPr>
            <a:endParaRPr lang="en-US" sz="800" dirty="0">
              <a:solidFill>
                <a:schemeClr val="bg1"/>
              </a:solidFill>
              <a:latin typeface="Courier New"/>
              <a:cs typeface="Courier New"/>
            </a:endParaRPr>
          </a:p>
          <a:p>
            <a:pPr eaLnBrk="1" hangingPunct="1">
              <a:defRPr/>
            </a:pPr>
            <a:r>
              <a:rPr lang="en-US" sz="900" dirty="0">
                <a:solidFill>
                  <a:schemeClr val="bg1"/>
                </a:solidFill>
                <a:latin typeface="Courier New" charset="0"/>
              </a:rPr>
              <a:t>--- DELETED OUTPUT ---</a:t>
            </a:r>
          </a:p>
          <a:p>
            <a:pPr eaLnBrk="1" hangingPunct="1">
              <a:defRPr/>
            </a:pPr>
            <a:endParaRPr lang="en-US" sz="800" dirty="0">
              <a:solidFill>
                <a:schemeClr val="bg1"/>
              </a:solidFill>
              <a:latin typeface="Courier New"/>
              <a:cs typeface="Courier New"/>
            </a:endParaRPr>
          </a:p>
          <a:p>
            <a:pPr eaLnBrk="1" hangingPunct="1">
              <a:defRPr/>
            </a:pPr>
            <a:r>
              <a:rPr lang="mr-IN" sz="800" dirty="0">
                <a:solidFill>
                  <a:schemeClr val="bg1"/>
                </a:solidFill>
                <a:latin typeface="Courier New"/>
                <a:cs typeface="Courier New"/>
              </a:rPr>
              <a:t> UZFCELLS           187   0.000       0.000       0.000       0.000       0.000       0.000       0.000       0.000      -0.000       0.000       0.000     </a:t>
            </a:r>
          </a:p>
          <a:p>
            <a:pPr eaLnBrk="1" hangingPunct="1">
              <a:defRPr/>
            </a:pPr>
            <a:r>
              <a:rPr lang="mr-IN" sz="800" dirty="0">
                <a:solidFill>
                  <a:schemeClr val="bg1"/>
                </a:solidFill>
                <a:latin typeface="Courier New"/>
                <a:cs typeface="Courier New"/>
              </a:rPr>
              <a:t> UZFCELLS           188   0.000       0.000       0.000       0.000       0.000       0.000       0.000       0.000      -0.000       0.000       0.000     </a:t>
            </a:r>
          </a:p>
          <a:p>
            <a:pPr eaLnBrk="1" hangingPunct="1">
              <a:defRPr/>
            </a:pPr>
            <a:r>
              <a:rPr lang="mr-IN" sz="800" dirty="0">
                <a:solidFill>
                  <a:schemeClr val="bg1"/>
                </a:solidFill>
                <a:latin typeface="Courier New"/>
                <a:cs typeface="Courier New"/>
              </a:rPr>
              <a:t> UZFCELLS           189   0.000       0.000       0.000       0.000       0.000       0.000       0.000       0.000      -0.000       0.000       0.000     </a:t>
            </a:r>
          </a:p>
          <a:p>
            <a:pPr eaLnBrk="1" hangingPunct="1">
              <a:defRPr/>
            </a:pPr>
            <a:r>
              <a:rPr lang="mr-IN" sz="800" dirty="0">
                <a:solidFill>
                  <a:schemeClr val="bg1"/>
                </a:solidFill>
                <a:latin typeface="Courier New"/>
                <a:cs typeface="Courier New"/>
              </a:rPr>
              <a:t> UZFCELLS           190   0.000       0.000       0.000       0.000       0.000       0.000       0.000       0.000      -0.000       0.000       0.000     </a:t>
            </a:r>
          </a:p>
          <a:p>
            <a:pPr eaLnBrk="1" hangingPunct="1">
              <a:defRPr/>
            </a:pPr>
            <a:r>
              <a:rPr lang="mr-IN" sz="800" dirty="0">
                <a:solidFill>
                  <a:schemeClr val="bg1"/>
                </a:solidFill>
                <a:latin typeface="Courier New"/>
                <a:cs typeface="Courier New"/>
              </a:rPr>
              <a:t> UZFCELLS           191   0.000       0.000       0.000       0.000       0.000       0.000       0.000       0.000      -0.000       0.000       0.000     </a:t>
            </a:r>
          </a:p>
          <a:p>
            <a:pPr eaLnBrk="1" hangingPunct="1">
              <a:defRPr/>
            </a:pPr>
            <a:r>
              <a:rPr lang="mr-IN" sz="800" dirty="0">
                <a:solidFill>
                  <a:schemeClr val="bg1"/>
                </a:solidFill>
                <a:latin typeface="Courier New"/>
                <a:cs typeface="Courier New"/>
              </a:rPr>
              <a:t> UZFCELLS           192   0.000       0.000       0.000       0.000       0.000       0.000       0.000       0.000      -0.000       0.000       0.000     </a:t>
            </a:r>
          </a:p>
          <a:p>
            <a:pPr eaLnBrk="1" hangingPunct="1">
              <a:defRPr/>
            </a:pPr>
            <a:r>
              <a:rPr lang="mr-IN" sz="800" dirty="0">
                <a:solidFill>
                  <a:schemeClr val="bg1"/>
                </a:solidFill>
                <a:latin typeface="Courier New"/>
                <a:cs typeface="Courier New"/>
              </a:rPr>
              <a:t> UZFCELLS           193   0.000       0.000       0.000       0.000       0.000       0.000       0.000       0.000      -0.000       0.000       0.000     </a:t>
            </a:r>
          </a:p>
          <a:p>
            <a:pPr eaLnBrk="1" hangingPunct="1">
              <a:defRPr/>
            </a:pPr>
            <a:r>
              <a:rPr lang="mr-IN" sz="800" dirty="0">
                <a:solidFill>
                  <a:schemeClr val="bg1"/>
                </a:solidFill>
                <a:latin typeface="Courier New"/>
                <a:cs typeface="Courier New"/>
              </a:rPr>
              <a:t> UZFCELLS           194   0.000       0.000       0.000       0.000       0.000       0.000       0.000       0.000      -0.000       0.000       0.000     </a:t>
            </a:r>
          </a:p>
          <a:p>
            <a:pPr eaLnBrk="1" hangingPunct="1">
              <a:defRPr/>
            </a:pPr>
            <a:r>
              <a:rPr lang="mr-IN" sz="800" dirty="0">
                <a:solidFill>
                  <a:schemeClr val="bg1"/>
                </a:solidFill>
                <a:latin typeface="Courier New"/>
                <a:cs typeface="Courier New"/>
              </a:rPr>
              <a:t> UZFCELLS           195   0.000       0.000       0.000       0.000       0.000       0.000       0.000       0.000      -0.000       0.000       0.000     </a:t>
            </a:r>
          </a:p>
          <a:p>
            <a:pPr eaLnBrk="1" hangingPunct="1">
              <a:defRPr/>
            </a:pPr>
            <a:r>
              <a:rPr lang="mr-IN" sz="800" dirty="0">
                <a:solidFill>
                  <a:schemeClr val="bg1"/>
                </a:solidFill>
                <a:latin typeface="Courier New"/>
                <a:cs typeface="Courier New"/>
              </a:rPr>
              <a:t> UZFCELLS           196   0.000       0.000       0.000       0.000       0.000       0.000       0.000       0.000      -0.000       0.000       0.000     </a:t>
            </a:r>
          </a:p>
          <a:p>
            <a:pPr eaLnBrk="1" hangingPunct="1">
              <a:defRPr/>
            </a:pPr>
            <a:r>
              <a:rPr lang="mr-IN" sz="800" dirty="0">
                <a:solidFill>
                  <a:schemeClr val="bg1"/>
                </a:solidFill>
                <a:latin typeface="Courier New"/>
                <a:cs typeface="Courier New"/>
              </a:rPr>
              <a:t> UZFCELLS           197   0.000      0.8730       0.000       0.000       0.000       0.000     -0.7460       0.000     -0.1270      0.7972E-07  0.9132E-05 </a:t>
            </a:r>
          </a:p>
          <a:p>
            <a:pPr eaLnBrk="1" hangingPunct="1">
              <a:defRPr/>
            </a:pPr>
            <a:r>
              <a:rPr lang="mr-IN" sz="800" dirty="0">
                <a:solidFill>
                  <a:schemeClr val="bg1"/>
                </a:solidFill>
                <a:latin typeface="Courier New"/>
                <a:cs typeface="Courier New"/>
              </a:rPr>
              <a:t> UZFCELLS           198   0.000      0.8730       0.000       0.000       0.000       0.000     -0.7484       0.000     -0.1246      0.7972E-07  0.9132E-05 </a:t>
            </a:r>
          </a:p>
          <a:p>
            <a:pPr eaLnBrk="1" hangingPunct="1">
              <a:defRPr/>
            </a:pPr>
            <a:r>
              <a:rPr lang="mr-IN" sz="800" dirty="0">
                <a:solidFill>
                  <a:schemeClr val="bg1"/>
                </a:solidFill>
                <a:latin typeface="Courier New"/>
                <a:cs typeface="Courier New"/>
              </a:rPr>
              <a:t> UZFCELLS           199   0.000      0.8730       0.000       0.000       0.000       0.000     -0.7562       0.000     -0.1169      0.7972E-07  0.9132E-05 </a:t>
            </a:r>
          </a:p>
          <a:p>
            <a:pPr eaLnBrk="1" hangingPunct="1">
              <a:defRPr/>
            </a:pPr>
            <a:r>
              <a:rPr lang="mr-IN" sz="800" dirty="0">
                <a:solidFill>
                  <a:schemeClr val="bg1"/>
                </a:solidFill>
                <a:latin typeface="Courier New"/>
                <a:cs typeface="Courier New"/>
              </a:rPr>
              <a:t> UZFCELLS           200   0.000      0.8730       0.000       0.000       0.000       0.000     -0.7650       0.000     -0.1080      0.7972E-07  0.9132E-05 </a:t>
            </a:r>
          </a:p>
          <a:p>
            <a:pPr eaLnBrk="1" hangingPunct="1">
              <a:defRPr/>
            </a:pPr>
            <a:r>
              <a:rPr lang="mr-IN" sz="800" dirty="0">
                <a:solidFill>
                  <a:schemeClr val="bg1"/>
                </a:solidFill>
                <a:latin typeface="Courier New"/>
                <a:cs typeface="Courier New"/>
              </a:rPr>
              <a:t> </a:t>
            </a:r>
          </a:p>
        </p:txBody>
      </p:sp>
    </p:spTree>
    <p:extLst>
      <p:ext uri="{BB962C8B-B14F-4D97-AF65-F5344CB8AC3E}">
        <p14:creationId xmlns:p14="http://schemas.microsoft.com/office/powerpoint/2010/main" val="1911228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MAW Package Capabilities</a:t>
            </a:r>
          </a:p>
        </p:txBody>
      </p:sp>
      <p:sp>
        <p:nvSpPr>
          <p:cNvPr id="3" name="Content Placeholder 2"/>
          <p:cNvSpPr>
            <a:spLocks noGrp="1"/>
          </p:cNvSpPr>
          <p:nvPr>
            <p:ph idx="1"/>
          </p:nvPr>
        </p:nvSpPr>
        <p:spPr/>
        <p:txBody>
          <a:bodyPr/>
          <a:lstStyle/>
          <a:p>
            <a:pPr marL="0" indent="0">
              <a:buNone/>
              <a:defRPr/>
            </a:pPr>
            <a:r>
              <a:rPr lang="en-US" sz="2000" b="0" dirty="0"/>
              <a:t>Capabilities</a:t>
            </a:r>
          </a:p>
          <a:p>
            <a:pPr>
              <a:defRPr/>
            </a:pPr>
            <a:r>
              <a:rPr lang="en-US" sz="2000" b="0" dirty="0"/>
              <a:t>Solved as part of the matrix solution</a:t>
            </a:r>
          </a:p>
          <a:p>
            <a:pPr>
              <a:defRPr/>
            </a:pPr>
            <a:r>
              <a:rPr lang="en-US" sz="2000" b="0" dirty="0"/>
              <a:t>Simplified data input</a:t>
            </a:r>
          </a:p>
          <a:p>
            <a:pPr>
              <a:defRPr/>
            </a:pPr>
            <a:r>
              <a:rPr lang="en-US" sz="2000" b="0" dirty="0"/>
              <a:t>Flexible connectivity</a:t>
            </a:r>
          </a:p>
          <a:p>
            <a:pPr>
              <a:defRPr/>
            </a:pPr>
            <a:r>
              <a:rPr lang="en-US" sz="2000" b="0" dirty="0"/>
              <a:t>Several well conductance formulations</a:t>
            </a:r>
          </a:p>
          <a:p>
            <a:pPr>
              <a:defRPr/>
            </a:pPr>
            <a:r>
              <a:rPr lang="en-US" sz="2000" b="0" dirty="0"/>
              <a:t>Constraints (flow reduction and well shutdown)</a:t>
            </a:r>
          </a:p>
          <a:p>
            <a:pPr>
              <a:defRPr/>
            </a:pPr>
            <a:r>
              <a:rPr lang="en-US" sz="2000" b="0" dirty="0"/>
              <a:t>Flowing well option</a:t>
            </a:r>
          </a:p>
          <a:p>
            <a:pPr>
              <a:defRPr/>
            </a:pPr>
            <a:r>
              <a:rPr lang="en-US" sz="2000" b="0" dirty="0"/>
              <a:t>Can account for </a:t>
            </a:r>
            <a:r>
              <a:rPr lang="en-US" sz="2000" b="0" dirty="0" err="1"/>
              <a:t>interbore</a:t>
            </a:r>
            <a:r>
              <a:rPr lang="en-US" sz="2000" b="0" dirty="0"/>
              <a:t> storage changes</a:t>
            </a:r>
          </a:p>
          <a:p>
            <a:pPr>
              <a:defRPr/>
            </a:pPr>
            <a:r>
              <a:rPr lang="en-US" sz="2000" b="0" dirty="0"/>
              <a:t>Constant and inactive wells</a:t>
            </a:r>
          </a:p>
          <a:p>
            <a:pPr marL="0" indent="0">
              <a:buNone/>
              <a:defRPr/>
            </a:pPr>
            <a:r>
              <a:rPr lang="en-US" sz="2000" b="0" dirty="0"/>
              <a:t>Differences</a:t>
            </a:r>
          </a:p>
          <a:p>
            <a:pPr>
              <a:defRPr/>
            </a:pPr>
            <a:r>
              <a:rPr lang="en-US" sz="2000" b="0" dirty="0"/>
              <a:t>No support for</a:t>
            </a:r>
          </a:p>
          <a:p>
            <a:pPr lvl="1">
              <a:defRPr/>
            </a:pPr>
            <a:r>
              <a:rPr lang="en-US" sz="1600" b="0" dirty="0"/>
              <a:t>horizontal wells</a:t>
            </a:r>
          </a:p>
          <a:p>
            <a:pPr lvl="1">
              <a:defRPr/>
            </a:pPr>
            <a:r>
              <a:rPr lang="en-US" sz="1600" b="0" dirty="0"/>
              <a:t>partial penetration</a:t>
            </a:r>
          </a:p>
          <a:p>
            <a:pPr lvl="1">
              <a:defRPr/>
            </a:pPr>
            <a:r>
              <a:rPr lang="en-US" sz="1600" b="0" dirty="0"/>
              <a:t>non-linear head losses</a:t>
            </a:r>
          </a:p>
          <a:p>
            <a:pPr lvl="1">
              <a:defRPr/>
            </a:pPr>
            <a:endParaRPr lang="en-US" sz="1600" b="0" dirty="0"/>
          </a:p>
          <a:p>
            <a:pPr>
              <a:defRPr/>
            </a:pPr>
            <a:endParaRPr lang="en-US" sz="1600" dirty="0"/>
          </a:p>
        </p:txBody>
      </p:sp>
    </p:spTree>
    <p:extLst>
      <p:ext uri="{BB962C8B-B14F-4D97-AF65-F5344CB8AC3E}">
        <p14:creationId xmlns:p14="http://schemas.microsoft.com/office/powerpoint/2010/main" val="2466033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MAW Package Input</a:t>
            </a:r>
          </a:p>
        </p:txBody>
      </p:sp>
      <p:sp>
        <p:nvSpPr>
          <p:cNvPr id="22530"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5" name="Text Box 2"/>
          <p:cNvSpPr txBox="1">
            <a:spLocks noChangeArrowheads="1"/>
          </p:cNvSpPr>
          <p:nvPr/>
        </p:nvSpPr>
        <p:spPr bwMode="auto">
          <a:xfrm>
            <a:off x="1444752" y="1197887"/>
            <a:ext cx="8382000" cy="52629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200" dirty="0">
                <a:solidFill>
                  <a:schemeClr val="bg1"/>
                </a:solidFill>
                <a:latin typeface="Courier New" charset="0"/>
              </a:rPr>
              <a:t>BEGIN OPTIONS</a:t>
            </a:r>
          </a:p>
          <a:p>
            <a:pPr eaLnBrk="1" hangingPunct="1">
              <a:defRPr/>
            </a:pPr>
            <a:r>
              <a:rPr lang="en-US" sz="1200" dirty="0">
                <a:solidFill>
                  <a:schemeClr val="bg1"/>
                </a:solidFill>
                <a:latin typeface="Courier New" charset="0"/>
              </a:rPr>
              <a:t>  PRINT_INPUT</a:t>
            </a:r>
          </a:p>
          <a:p>
            <a:pPr eaLnBrk="1" hangingPunct="1">
              <a:defRPr/>
            </a:pPr>
            <a:r>
              <a:rPr lang="en-US" sz="1200" dirty="0">
                <a:solidFill>
                  <a:schemeClr val="bg1"/>
                </a:solidFill>
                <a:latin typeface="Courier New" charset="0"/>
              </a:rPr>
              <a:t>  PRINT_FLOWS</a:t>
            </a:r>
          </a:p>
          <a:p>
            <a:pPr eaLnBrk="1" hangingPunct="1">
              <a:defRPr/>
            </a:pPr>
            <a:r>
              <a:rPr lang="en-US" sz="1200" dirty="0">
                <a:solidFill>
                  <a:schemeClr val="bg1"/>
                </a:solidFill>
                <a:latin typeface="Courier New" charset="0"/>
              </a:rPr>
              <a:t>  BOUNDNAMES</a:t>
            </a:r>
          </a:p>
          <a:p>
            <a:pPr eaLnBrk="1" hangingPunct="1">
              <a:defRPr/>
            </a:pPr>
            <a:r>
              <a:rPr lang="en-US" sz="1200" dirty="0">
                <a:solidFill>
                  <a:schemeClr val="bg1"/>
                </a:solidFill>
                <a:latin typeface="Courier New" charset="0"/>
              </a:rPr>
              <a:t>  AUXILIARY AUX1 AUX2</a:t>
            </a:r>
          </a:p>
          <a:p>
            <a:pPr eaLnBrk="1" hangingPunct="1">
              <a:defRPr/>
            </a:pPr>
            <a:r>
              <a:rPr lang="en-US" sz="1200" dirty="0">
                <a:solidFill>
                  <a:schemeClr val="bg1"/>
                </a:solidFill>
                <a:latin typeface="Courier New" charset="0"/>
              </a:rPr>
              <a:t>  TS6 FILEIN </a:t>
            </a:r>
            <a:r>
              <a:rPr lang="en-US" sz="1200" dirty="0" err="1">
                <a:solidFill>
                  <a:schemeClr val="bg1"/>
                </a:solidFill>
                <a:latin typeface="Courier New" charset="0"/>
              </a:rPr>
              <a:t>maw_rates.ts</a:t>
            </a:r>
            <a:endParaRPr lang="en-US" sz="1200" dirty="0">
              <a:solidFill>
                <a:schemeClr val="bg1"/>
              </a:solidFill>
              <a:latin typeface="Courier New" charset="0"/>
            </a:endParaRPr>
          </a:p>
          <a:p>
            <a:pPr eaLnBrk="1" hangingPunct="1">
              <a:defRPr/>
            </a:pPr>
            <a:r>
              <a:rPr lang="en-US" sz="1200" dirty="0">
                <a:solidFill>
                  <a:schemeClr val="bg1"/>
                </a:solidFill>
                <a:latin typeface="Courier New" charset="0"/>
              </a:rPr>
              <a:t>  OBS6 FILEIN  </a:t>
            </a:r>
            <a:r>
              <a:rPr lang="en-US" sz="1200" dirty="0" err="1">
                <a:solidFill>
                  <a:schemeClr val="bg1"/>
                </a:solidFill>
                <a:latin typeface="Courier New" charset="0"/>
              </a:rPr>
              <a:t>NT_Transient.maw.obs</a:t>
            </a:r>
            <a:endParaRPr lang="en-US" sz="1200" dirty="0">
              <a:solidFill>
                <a:schemeClr val="bg1"/>
              </a:solidFill>
              <a:latin typeface="Courier New" charset="0"/>
            </a:endParaRPr>
          </a:p>
          <a:p>
            <a:pPr eaLnBrk="1" hangingPunct="1">
              <a:defRPr/>
            </a:pPr>
            <a:r>
              <a:rPr lang="en-US" sz="1200" dirty="0">
                <a:solidFill>
                  <a:schemeClr val="bg1"/>
                </a:solidFill>
                <a:latin typeface="Courier New" charset="0"/>
              </a:rPr>
              <a:t>  NO_WELL_STORAGE</a:t>
            </a:r>
          </a:p>
          <a:p>
            <a:pPr eaLnBrk="1" hangingPunct="1">
              <a:defRPr/>
            </a:pPr>
            <a:r>
              <a:rPr lang="en-US" sz="1200" dirty="0">
                <a:solidFill>
                  <a:schemeClr val="bg1"/>
                </a:solidFill>
                <a:latin typeface="Courier New" charset="0"/>
              </a:rPr>
              <a:t>end options</a:t>
            </a:r>
          </a:p>
          <a:p>
            <a:pPr eaLnBrk="1" hangingPunct="1">
              <a:defRPr/>
            </a:pPr>
            <a:endParaRPr lang="en-US" sz="1200" dirty="0">
              <a:solidFill>
                <a:schemeClr val="bg1"/>
              </a:solidFill>
              <a:latin typeface="Courier New" charset="0"/>
            </a:endParaRPr>
          </a:p>
          <a:p>
            <a:pPr eaLnBrk="1" hangingPunct="1">
              <a:defRPr/>
            </a:pPr>
            <a:r>
              <a:rPr lang="en-US" sz="1200" dirty="0">
                <a:solidFill>
                  <a:schemeClr val="bg1"/>
                </a:solidFill>
                <a:latin typeface="Courier New" charset="0"/>
              </a:rPr>
              <a:t>BEGIN DIMENSIONS</a:t>
            </a:r>
          </a:p>
          <a:p>
            <a:pPr eaLnBrk="1" hangingPunct="1">
              <a:defRPr/>
            </a:pPr>
            <a:r>
              <a:rPr lang="en-US" sz="1200" dirty="0">
                <a:solidFill>
                  <a:schemeClr val="bg1"/>
                </a:solidFill>
                <a:latin typeface="Courier New" charset="0"/>
              </a:rPr>
              <a:t>  NMAWWELLS 1</a:t>
            </a:r>
          </a:p>
          <a:p>
            <a:pPr eaLnBrk="1" hangingPunct="1">
              <a:defRPr/>
            </a:pPr>
            <a:r>
              <a:rPr lang="en-US" sz="1200" dirty="0">
                <a:solidFill>
                  <a:schemeClr val="bg1"/>
                </a:solidFill>
                <a:latin typeface="Courier New" charset="0"/>
              </a:rPr>
              <a:t>END DIMENSIONS</a:t>
            </a:r>
          </a:p>
          <a:p>
            <a:pPr eaLnBrk="1" hangingPunct="1">
              <a:defRPr/>
            </a:pPr>
            <a:endParaRPr lang="en-US" sz="1200" dirty="0">
              <a:solidFill>
                <a:schemeClr val="bg1"/>
              </a:solidFill>
              <a:latin typeface="Courier New" charset="0"/>
            </a:endParaRPr>
          </a:p>
          <a:p>
            <a:pPr eaLnBrk="1" hangingPunct="1">
              <a:defRPr/>
            </a:pPr>
            <a:r>
              <a:rPr lang="en-US" sz="1200" dirty="0">
                <a:solidFill>
                  <a:schemeClr val="bg1"/>
                </a:solidFill>
                <a:latin typeface="Courier New" charset="0"/>
              </a:rPr>
              <a:t>BEGIN PACKAGEDATA</a:t>
            </a:r>
          </a:p>
          <a:p>
            <a:pPr eaLnBrk="1" hangingPunct="1">
              <a:defRPr/>
            </a:pPr>
            <a:r>
              <a:rPr lang="en-US" sz="1200" dirty="0">
                <a:solidFill>
                  <a:schemeClr val="bg1"/>
                </a:solidFill>
                <a:latin typeface="Courier New" charset="0"/>
              </a:rPr>
              <a:t># NO RADIUS BOTTOM STRT     CONDEQN NGWNODES AUX1 AUX2 NAME          </a:t>
            </a:r>
          </a:p>
          <a:p>
            <a:pPr eaLnBrk="1" hangingPunct="1">
              <a:defRPr/>
            </a:pPr>
            <a:r>
              <a:rPr lang="en-US" sz="1200" dirty="0">
                <a:solidFill>
                  <a:schemeClr val="bg1"/>
                </a:solidFill>
                <a:latin typeface="Courier New" charset="0"/>
              </a:rPr>
              <a:t>   1   0.15 -514.9 9.14    SPECIFIED       2  100  1.0 NTWELL       </a:t>
            </a:r>
          </a:p>
          <a:p>
            <a:pPr eaLnBrk="1" hangingPunct="1">
              <a:defRPr/>
            </a:pPr>
            <a:r>
              <a:rPr lang="en-US" sz="1200" dirty="0">
                <a:solidFill>
                  <a:schemeClr val="bg1"/>
                </a:solidFill>
                <a:latin typeface="Courier New" charset="0"/>
              </a:rPr>
              <a:t>END PACKAGEDATA</a:t>
            </a:r>
          </a:p>
          <a:p>
            <a:pPr eaLnBrk="1" hangingPunct="1">
              <a:defRPr/>
            </a:pPr>
            <a:endParaRPr lang="en-US" sz="1200" dirty="0">
              <a:solidFill>
                <a:schemeClr val="bg1"/>
              </a:solidFill>
              <a:latin typeface="Courier New" charset="0"/>
            </a:endParaRPr>
          </a:p>
          <a:p>
            <a:pPr eaLnBrk="1" hangingPunct="1">
              <a:defRPr/>
            </a:pPr>
            <a:r>
              <a:rPr lang="en-US" sz="1200" dirty="0">
                <a:solidFill>
                  <a:schemeClr val="bg1"/>
                </a:solidFill>
                <a:latin typeface="Courier New" charset="0"/>
              </a:rPr>
              <a:t>BEGIN CONNECTIONDATA</a:t>
            </a:r>
          </a:p>
          <a:p>
            <a:pPr eaLnBrk="1" hangingPunct="1">
              <a:defRPr/>
            </a:pPr>
            <a:r>
              <a:rPr lang="en-US" sz="1200" dirty="0">
                <a:solidFill>
                  <a:schemeClr val="bg1"/>
                </a:solidFill>
                <a:latin typeface="Courier New" charset="0"/>
              </a:rPr>
              <a:t>#   CONN L  R  C  STOP   SBOT      K  RSKIN</a:t>
            </a:r>
          </a:p>
          <a:p>
            <a:pPr eaLnBrk="1" hangingPunct="1">
              <a:defRPr/>
            </a:pPr>
            <a:r>
              <a:rPr lang="en-US" sz="1200" dirty="0">
                <a:solidFill>
                  <a:schemeClr val="bg1"/>
                </a:solidFill>
                <a:latin typeface="Courier New" charset="0"/>
              </a:rPr>
              <a:t>  1    1 1 51 51   -50 -514.9 111.53      0</a:t>
            </a:r>
          </a:p>
          <a:p>
            <a:pPr eaLnBrk="1" hangingPunct="1">
              <a:defRPr/>
            </a:pPr>
            <a:r>
              <a:rPr lang="en-US" sz="1200" dirty="0">
                <a:solidFill>
                  <a:schemeClr val="bg1"/>
                </a:solidFill>
                <a:latin typeface="Courier New" charset="0"/>
              </a:rPr>
              <a:t>  1    2 2 51 51   -50 -514.9 446.62      0</a:t>
            </a:r>
          </a:p>
          <a:p>
            <a:pPr eaLnBrk="1" hangingPunct="1">
              <a:defRPr/>
            </a:pPr>
            <a:r>
              <a:rPr lang="en-US" sz="1200" dirty="0">
                <a:solidFill>
                  <a:schemeClr val="bg1"/>
                </a:solidFill>
                <a:latin typeface="Courier New" charset="0"/>
              </a:rPr>
              <a:t>END CONNECTIONDATA</a:t>
            </a:r>
          </a:p>
          <a:p>
            <a:pPr eaLnBrk="1" hangingPunct="1">
              <a:defRPr/>
            </a:pPr>
            <a:endParaRPr lang="en-US" sz="1200" dirty="0">
              <a:solidFill>
                <a:schemeClr val="bg1"/>
              </a:solidFill>
              <a:latin typeface="Courier New" charset="0"/>
            </a:endParaRPr>
          </a:p>
          <a:p>
            <a:pPr eaLnBrk="1" hangingPunct="1">
              <a:defRPr/>
            </a:pPr>
            <a:r>
              <a:rPr lang="en-US" sz="1200" dirty="0">
                <a:solidFill>
                  <a:schemeClr val="bg1"/>
                </a:solidFill>
                <a:latin typeface="Courier New" charset="0"/>
              </a:rPr>
              <a:t>BEGIN PERIOD 1</a:t>
            </a:r>
          </a:p>
          <a:p>
            <a:pPr eaLnBrk="1" hangingPunct="1">
              <a:defRPr/>
            </a:pPr>
            <a:r>
              <a:rPr lang="en-US" sz="1200" dirty="0">
                <a:solidFill>
                  <a:schemeClr val="bg1"/>
                </a:solidFill>
                <a:latin typeface="Courier New" charset="0"/>
              </a:rPr>
              <a:t>  1 RATE MAWQ1</a:t>
            </a:r>
          </a:p>
          <a:p>
            <a:pPr eaLnBrk="1" hangingPunct="1">
              <a:defRPr/>
            </a:pPr>
            <a:r>
              <a:rPr lang="en-US" sz="1200" dirty="0">
                <a:solidFill>
                  <a:schemeClr val="bg1"/>
                </a:solidFill>
                <a:latin typeface="Courier New" charset="0"/>
              </a:rPr>
              <a:t>END PERIOD</a:t>
            </a:r>
          </a:p>
        </p:txBody>
      </p:sp>
    </p:spTree>
    <p:extLst>
      <p:ext uri="{BB962C8B-B14F-4D97-AF65-F5344CB8AC3E}">
        <p14:creationId xmlns:p14="http://schemas.microsoft.com/office/powerpoint/2010/main" val="2428110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MAW Package Output</a:t>
            </a:r>
          </a:p>
        </p:txBody>
      </p:sp>
      <p:sp>
        <p:nvSpPr>
          <p:cNvPr id="22530"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5" name="Text Box 2"/>
          <p:cNvSpPr txBox="1">
            <a:spLocks noChangeArrowheads="1"/>
          </p:cNvSpPr>
          <p:nvPr/>
        </p:nvSpPr>
        <p:spPr bwMode="auto">
          <a:xfrm>
            <a:off x="1586471" y="1197887"/>
            <a:ext cx="9019059" cy="54784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mr-IN" sz="1400" dirty="0">
                <a:solidFill>
                  <a:schemeClr val="bg1"/>
                </a:solidFill>
                <a:latin typeface="Courier New"/>
                <a:cs typeface="Courier New"/>
              </a:rPr>
              <a:t> MAW-NT_WELL BUDGET FOR ENTIRE MODEL AT END OF TIME STEP   50, STRESS PERIOD   3</a:t>
            </a:r>
          </a:p>
          <a:p>
            <a:pPr eaLnBrk="1" hangingPunct="1">
              <a:defRPr/>
            </a:pPr>
            <a:r>
              <a:rPr lang="mr-IN" sz="1400" dirty="0">
                <a:solidFill>
                  <a:schemeClr val="bg1"/>
                </a:solidFill>
                <a:latin typeface="Courier New"/>
                <a:cs typeface="Courier New"/>
              </a:rPr>
              <a:t>  ------------------------------------------------------------------------------</a:t>
            </a:r>
          </a:p>
          <a:p>
            <a:pPr eaLnBrk="1" hangingPunct="1">
              <a:defRPr/>
            </a:pPr>
            <a:endParaRPr lang="mr-IN" sz="1400" dirty="0">
              <a:solidFill>
                <a:schemeClr val="bg1"/>
              </a:solidFill>
              <a:latin typeface="Courier New"/>
              <a:cs typeface="Courier New"/>
            </a:endParaRPr>
          </a:p>
          <a:p>
            <a:pPr eaLnBrk="1" hangingPunct="1">
              <a:defRPr/>
            </a:pPr>
            <a:r>
              <a:rPr lang="mr-IN" sz="1400" dirty="0">
                <a:solidFill>
                  <a:schemeClr val="bg1"/>
                </a:solidFill>
                <a:latin typeface="Courier New"/>
                <a:cs typeface="Courier New"/>
              </a:rPr>
              <a:t>     CUMULATIVE MAW-NT_WELL      L**3       RATES FOR THIS TIME STEP      L**3/T</a:t>
            </a:r>
          </a:p>
          <a:p>
            <a:pPr eaLnBrk="1" hangingPunct="1">
              <a:defRPr/>
            </a:pPr>
            <a:r>
              <a:rPr lang="mr-IN" sz="1400" dirty="0">
                <a:solidFill>
                  <a:schemeClr val="bg1"/>
                </a:solidFill>
                <a:latin typeface="Courier New"/>
                <a:cs typeface="Courier New"/>
              </a:rPr>
              <a:t>     ------------------                 ------------------------</a:t>
            </a:r>
          </a:p>
          <a:p>
            <a:pPr eaLnBrk="1" hangingPunct="1">
              <a:defRPr/>
            </a:pPr>
            <a:endParaRPr lang="mr-IN" sz="1400" dirty="0">
              <a:solidFill>
                <a:schemeClr val="bg1"/>
              </a:solidFill>
              <a:latin typeface="Courier New"/>
              <a:cs typeface="Courier New"/>
            </a:endParaRPr>
          </a:p>
          <a:p>
            <a:pPr eaLnBrk="1" hangingPunct="1">
              <a:defRPr/>
            </a:pPr>
            <a:r>
              <a:rPr lang="mr-IN" sz="1400" dirty="0">
                <a:solidFill>
                  <a:schemeClr val="bg1"/>
                </a:solidFill>
                <a:latin typeface="Courier New"/>
                <a:cs typeface="Courier New"/>
              </a:rPr>
              <a:t>           IN:                                      IN:</a:t>
            </a:r>
          </a:p>
          <a:p>
            <a:pPr eaLnBrk="1" hangingPunct="1">
              <a:defRPr/>
            </a:pPr>
            <a:r>
              <a:rPr lang="mr-IN" sz="1400" dirty="0">
                <a:solidFill>
                  <a:schemeClr val="bg1"/>
                </a:solidFill>
                <a:latin typeface="Courier New"/>
                <a:cs typeface="Courier New"/>
              </a:rPr>
              <a:t>           ---                                      ---</a:t>
            </a:r>
          </a:p>
          <a:p>
            <a:pPr eaLnBrk="1" hangingPunct="1">
              <a:defRPr/>
            </a:pPr>
            <a:r>
              <a:rPr lang="mr-IN" sz="1400" dirty="0">
                <a:solidFill>
                  <a:schemeClr val="bg1"/>
                </a:solidFill>
                <a:latin typeface="Courier New"/>
                <a:cs typeface="Courier New"/>
              </a:rPr>
              <a:t>                 GWF =       32931.1497                   GWF =        2767.0000</a:t>
            </a:r>
          </a:p>
          <a:p>
            <a:pPr eaLnBrk="1" hangingPunct="1">
              <a:defRPr/>
            </a:pPr>
            <a:r>
              <a:rPr lang="mr-IN" sz="1400" dirty="0">
                <a:solidFill>
                  <a:schemeClr val="bg1"/>
                </a:solidFill>
                <a:latin typeface="Courier New"/>
                <a:cs typeface="Courier New"/>
              </a:rPr>
              <a:t>                RATE =           0.0000                  RATE =           0.0000</a:t>
            </a:r>
          </a:p>
          <a:p>
            <a:pPr eaLnBrk="1" hangingPunct="1">
              <a:defRPr/>
            </a:pPr>
            <a:r>
              <a:rPr lang="mr-IN" sz="1400" dirty="0">
                <a:solidFill>
                  <a:schemeClr val="bg1"/>
                </a:solidFill>
                <a:latin typeface="Courier New"/>
                <a:cs typeface="Courier New"/>
              </a:rPr>
              <a:t>            CONSTANT =           0.0000              CONSTANT =           0.0000</a:t>
            </a:r>
          </a:p>
          <a:p>
            <a:pPr eaLnBrk="1" hangingPunct="1">
              <a:defRPr/>
            </a:pPr>
            <a:endParaRPr lang="mr-IN" sz="1400" dirty="0">
              <a:solidFill>
                <a:schemeClr val="bg1"/>
              </a:solidFill>
              <a:latin typeface="Courier New"/>
              <a:cs typeface="Courier New"/>
            </a:endParaRPr>
          </a:p>
          <a:p>
            <a:pPr eaLnBrk="1" hangingPunct="1">
              <a:defRPr/>
            </a:pPr>
            <a:r>
              <a:rPr lang="mr-IN" sz="1400" dirty="0">
                <a:solidFill>
                  <a:schemeClr val="bg1"/>
                </a:solidFill>
                <a:latin typeface="Courier New"/>
                <a:cs typeface="Courier New"/>
              </a:rPr>
              <a:t>            TOTAL IN =       32931.1497              TOTAL IN =        2767.0000</a:t>
            </a:r>
          </a:p>
          <a:p>
            <a:pPr eaLnBrk="1" hangingPunct="1">
              <a:defRPr/>
            </a:pPr>
            <a:endParaRPr lang="mr-IN" sz="1400" dirty="0">
              <a:solidFill>
                <a:schemeClr val="bg1"/>
              </a:solidFill>
              <a:latin typeface="Courier New"/>
              <a:cs typeface="Courier New"/>
            </a:endParaRPr>
          </a:p>
          <a:p>
            <a:pPr eaLnBrk="1" hangingPunct="1">
              <a:defRPr/>
            </a:pPr>
            <a:r>
              <a:rPr lang="mr-IN" sz="1400" dirty="0">
                <a:solidFill>
                  <a:schemeClr val="bg1"/>
                </a:solidFill>
                <a:latin typeface="Courier New"/>
                <a:cs typeface="Courier New"/>
              </a:rPr>
              <a:t>          OUT:                                     OUT:</a:t>
            </a:r>
          </a:p>
          <a:p>
            <a:pPr eaLnBrk="1" hangingPunct="1">
              <a:defRPr/>
            </a:pPr>
            <a:r>
              <a:rPr lang="mr-IN" sz="1400" dirty="0">
                <a:solidFill>
                  <a:schemeClr val="bg1"/>
                </a:solidFill>
                <a:latin typeface="Courier New"/>
                <a:cs typeface="Courier New"/>
              </a:rPr>
              <a:t>          ----                                     ----</a:t>
            </a:r>
          </a:p>
          <a:p>
            <a:pPr eaLnBrk="1" hangingPunct="1">
              <a:defRPr/>
            </a:pPr>
            <a:r>
              <a:rPr lang="mr-IN" sz="1400" dirty="0">
                <a:solidFill>
                  <a:schemeClr val="bg1"/>
                </a:solidFill>
                <a:latin typeface="Courier New"/>
                <a:cs typeface="Courier New"/>
              </a:rPr>
              <a:t>                 GWF =        1170.8715                   GWF =           0.0000</a:t>
            </a:r>
          </a:p>
          <a:p>
            <a:pPr eaLnBrk="1" hangingPunct="1">
              <a:defRPr/>
            </a:pPr>
            <a:r>
              <a:rPr lang="mr-IN" sz="1400" dirty="0">
                <a:solidFill>
                  <a:schemeClr val="bg1"/>
                </a:solidFill>
                <a:latin typeface="Courier New"/>
                <a:cs typeface="Courier New"/>
              </a:rPr>
              <a:t>                RATE =       31760.2781                  RATE =        2767.0000</a:t>
            </a:r>
          </a:p>
          <a:p>
            <a:pPr eaLnBrk="1" hangingPunct="1">
              <a:defRPr/>
            </a:pPr>
            <a:r>
              <a:rPr lang="mr-IN" sz="1400" dirty="0">
                <a:solidFill>
                  <a:schemeClr val="bg1"/>
                </a:solidFill>
                <a:latin typeface="Courier New"/>
                <a:cs typeface="Courier New"/>
              </a:rPr>
              <a:t>            CONSTANT =           0.0000              CONSTANT =           0.0000</a:t>
            </a:r>
          </a:p>
          <a:p>
            <a:pPr eaLnBrk="1" hangingPunct="1">
              <a:defRPr/>
            </a:pPr>
            <a:endParaRPr lang="mr-IN" sz="1400" dirty="0">
              <a:solidFill>
                <a:schemeClr val="bg1"/>
              </a:solidFill>
              <a:latin typeface="Courier New"/>
              <a:cs typeface="Courier New"/>
            </a:endParaRPr>
          </a:p>
          <a:p>
            <a:pPr eaLnBrk="1" hangingPunct="1">
              <a:defRPr/>
            </a:pPr>
            <a:r>
              <a:rPr lang="mr-IN" sz="1400" dirty="0">
                <a:solidFill>
                  <a:schemeClr val="bg1"/>
                </a:solidFill>
                <a:latin typeface="Courier New"/>
                <a:cs typeface="Courier New"/>
              </a:rPr>
              <a:t>           TOTAL OUT =       32931.1497             TOTAL OUT =        2767.0000</a:t>
            </a:r>
          </a:p>
          <a:p>
            <a:pPr eaLnBrk="1" hangingPunct="1">
              <a:defRPr/>
            </a:pPr>
            <a:endParaRPr lang="mr-IN" sz="1400" dirty="0">
              <a:solidFill>
                <a:schemeClr val="bg1"/>
              </a:solidFill>
              <a:latin typeface="Courier New"/>
              <a:cs typeface="Courier New"/>
            </a:endParaRPr>
          </a:p>
          <a:p>
            <a:pPr eaLnBrk="1" hangingPunct="1">
              <a:defRPr/>
            </a:pPr>
            <a:r>
              <a:rPr lang="mr-IN" sz="1400" dirty="0">
                <a:solidFill>
                  <a:schemeClr val="bg1"/>
                </a:solidFill>
                <a:latin typeface="Courier New"/>
                <a:cs typeface="Courier New"/>
              </a:rPr>
              <a:t>            IN - OUT =       3.8031E-07              IN - OUT =       4.3552E-08</a:t>
            </a:r>
          </a:p>
          <a:p>
            <a:pPr eaLnBrk="1" hangingPunct="1">
              <a:defRPr/>
            </a:pPr>
            <a:endParaRPr lang="mr-IN" sz="1400" dirty="0">
              <a:solidFill>
                <a:schemeClr val="bg1"/>
              </a:solidFill>
              <a:latin typeface="Courier New"/>
              <a:cs typeface="Courier New"/>
            </a:endParaRPr>
          </a:p>
          <a:p>
            <a:pPr eaLnBrk="1" hangingPunct="1">
              <a:defRPr/>
            </a:pPr>
            <a:r>
              <a:rPr lang="mr-IN" sz="1400" dirty="0">
                <a:solidFill>
                  <a:schemeClr val="bg1"/>
                </a:solidFill>
                <a:latin typeface="Courier New"/>
                <a:cs typeface="Courier New"/>
              </a:rPr>
              <a:t> PERCENT DISCREPANCY =           0.00     PERCENT DISCREPANCY =           0.00</a:t>
            </a:r>
            <a:endParaRPr lang="en-US" sz="1400" dirty="0">
              <a:solidFill>
                <a:schemeClr val="bg1"/>
              </a:solidFill>
              <a:latin typeface="Courier New"/>
              <a:cs typeface="Courier New"/>
            </a:endParaRPr>
          </a:p>
        </p:txBody>
      </p:sp>
    </p:spTree>
    <p:extLst>
      <p:ext uri="{BB962C8B-B14F-4D97-AF65-F5344CB8AC3E}">
        <p14:creationId xmlns:p14="http://schemas.microsoft.com/office/powerpoint/2010/main" val="3564168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MAW Package Output </a:t>
            </a:r>
            <a:r>
              <a:rPr lang="mr-IN" dirty="0"/>
              <a:t>–</a:t>
            </a:r>
            <a:r>
              <a:rPr lang="en-US" dirty="0"/>
              <a:t> cont.</a:t>
            </a:r>
          </a:p>
        </p:txBody>
      </p:sp>
      <p:sp>
        <p:nvSpPr>
          <p:cNvPr id="22530"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5" name="Text Box 2"/>
          <p:cNvSpPr txBox="1">
            <a:spLocks noChangeArrowheads="1"/>
          </p:cNvSpPr>
          <p:nvPr/>
        </p:nvSpPr>
        <p:spPr bwMode="auto">
          <a:xfrm>
            <a:off x="1143000" y="1905000"/>
            <a:ext cx="9906000" cy="3631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600" dirty="0">
                <a:solidFill>
                  <a:schemeClr val="bg1"/>
                </a:solidFill>
                <a:latin typeface="Courier New"/>
                <a:cs typeface="Courier New"/>
              </a:rPr>
              <a:t> MULTI-AQUIFER WELL (MAW-NT_WELL) HEAD   PERIOD      3   STEP       50</a:t>
            </a:r>
          </a:p>
          <a:p>
            <a:pPr eaLnBrk="1" hangingPunct="1">
              <a:defRPr/>
            </a:pPr>
            <a:r>
              <a:rPr lang="en-US" sz="1600" dirty="0">
                <a:solidFill>
                  <a:schemeClr val="bg1"/>
                </a:solidFill>
                <a:latin typeface="Courier New"/>
                <a:cs typeface="Courier New"/>
              </a:rPr>
              <a:t> ----------------------------------</a:t>
            </a:r>
          </a:p>
          <a:p>
            <a:pPr eaLnBrk="1" hangingPunct="1">
              <a:defRPr/>
            </a:pPr>
            <a:r>
              <a:rPr lang="en-US" sz="1600" dirty="0">
                <a:solidFill>
                  <a:schemeClr val="bg1"/>
                </a:solidFill>
                <a:latin typeface="Courier New"/>
                <a:cs typeface="Courier New"/>
              </a:rPr>
              <a:t> WELL             WELL    WELL     </a:t>
            </a:r>
          </a:p>
          <a:p>
            <a:pPr eaLnBrk="1" hangingPunct="1">
              <a:defRPr/>
            </a:pPr>
            <a:r>
              <a:rPr lang="en-US" sz="1600" dirty="0">
                <a:solidFill>
                  <a:schemeClr val="bg1"/>
                </a:solidFill>
                <a:latin typeface="Courier New"/>
                <a:cs typeface="Courier New"/>
              </a:rPr>
              <a:t> NAME             NO.     HEAD     </a:t>
            </a:r>
          </a:p>
          <a:p>
            <a:pPr eaLnBrk="1" hangingPunct="1">
              <a:defRPr/>
            </a:pPr>
            <a:r>
              <a:rPr lang="en-US" sz="1600" dirty="0">
                <a:solidFill>
                  <a:schemeClr val="bg1"/>
                </a:solidFill>
                <a:latin typeface="Courier New"/>
                <a:cs typeface="Courier New"/>
              </a:rPr>
              <a:t> ----------------------------------</a:t>
            </a:r>
          </a:p>
          <a:p>
            <a:pPr eaLnBrk="1" hangingPunct="1">
              <a:defRPr/>
            </a:pPr>
            <a:r>
              <a:rPr lang="en-US" sz="1600" dirty="0">
                <a:solidFill>
                  <a:schemeClr val="bg1"/>
                </a:solidFill>
                <a:latin typeface="Courier New"/>
                <a:cs typeface="Courier New"/>
              </a:rPr>
              <a:t> NTWELL               1 0.2729     </a:t>
            </a:r>
          </a:p>
          <a:p>
            <a:pPr eaLnBrk="1" hangingPunct="1">
              <a:defRPr/>
            </a:pPr>
            <a:endParaRPr lang="en-US" sz="1600" dirty="0">
              <a:solidFill>
                <a:schemeClr val="bg1"/>
              </a:solidFill>
              <a:latin typeface="Courier New"/>
              <a:cs typeface="Courier New"/>
            </a:endParaRPr>
          </a:p>
          <a:p>
            <a:pPr eaLnBrk="1" hangingPunct="1">
              <a:defRPr/>
            </a:pPr>
            <a:endParaRPr lang="en-US" sz="1600" dirty="0">
              <a:solidFill>
                <a:schemeClr val="bg1"/>
              </a:solidFill>
              <a:latin typeface="Courier New"/>
              <a:cs typeface="Courier New"/>
            </a:endParaRPr>
          </a:p>
          <a:p>
            <a:pPr eaLnBrk="1" hangingPunct="1">
              <a:defRPr/>
            </a:pPr>
            <a:endParaRPr lang="en-US" sz="1600" dirty="0">
              <a:solidFill>
                <a:schemeClr val="bg1"/>
              </a:solidFill>
              <a:latin typeface="Courier New"/>
              <a:cs typeface="Courier New"/>
            </a:endParaRPr>
          </a:p>
          <a:p>
            <a:pPr eaLnBrk="1" hangingPunct="1">
              <a:defRPr/>
            </a:pPr>
            <a:r>
              <a:rPr lang="en-US" sz="1600" dirty="0">
                <a:solidFill>
                  <a:schemeClr val="bg1"/>
                </a:solidFill>
                <a:latin typeface="Courier New"/>
                <a:cs typeface="Courier New"/>
              </a:rPr>
              <a:t> MULTI-AQUIFER WELL (MAW-NT_WELL) FLOWS   PERIOD      3   STEP       50</a:t>
            </a:r>
          </a:p>
          <a:p>
            <a:pPr eaLnBrk="1" hangingPunct="1">
              <a:defRPr/>
            </a:pPr>
            <a:r>
              <a:rPr lang="en-US" sz="1400" dirty="0">
                <a:solidFill>
                  <a:schemeClr val="bg1"/>
                </a:solidFill>
                <a:latin typeface="Courier New"/>
                <a:cs typeface="Courier New"/>
              </a:rPr>
              <a:t> ------------------------------------------------------------------------------------------</a:t>
            </a:r>
          </a:p>
          <a:p>
            <a:pPr eaLnBrk="1" hangingPunct="1">
              <a:defRPr/>
            </a:pPr>
            <a:r>
              <a:rPr lang="en-US" sz="1400" dirty="0">
                <a:solidFill>
                  <a:schemeClr val="bg1"/>
                </a:solidFill>
                <a:latin typeface="Courier New"/>
                <a:cs typeface="Courier New"/>
              </a:rPr>
              <a:t> WELL             WELL     GWF        GWF       WELL     CONSTANT     WELL       PERCENT   </a:t>
            </a:r>
          </a:p>
          <a:p>
            <a:pPr eaLnBrk="1" hangingPunct="1">
              <a:defRPr/>
            </a:pPr>
            <a:r>
              <a:rPr lang="en-US" sz="1400" dirty="0">
                <a:solidFill>
                  <a:schemeClr val="bg1"/>
                </a:solidFill>
                <a:latin typeface="Courier New"/>
                <a:cs typeface="Courier New"/>
              </a:rPr>
              <a:t> NAME             NO.      IN         OUT       RATE       FLOW     IN - OUT   DIFFERENCE  </a:t>
            </a:r>
          </a:p>
          <a:p>
            <a:pPr eaLnBrk="1" hangingPunct="1">
              <a:defRPr/>
            </a:pPr>
            <a:r>
              <a:rPr lang="en-US" sz="1400" dirty="0">
                <a:solidFill>
                  <a:schemeClr val="bg1"/>
                </a:solidFill>
                <a:latin typeface="Courier New"/>
                <a:cs typeface="Courier New"/>
              </a:rPr>
              <a:t> ------------------------------------------------------------------------------------------</a:t>
            </a:r>
          </a:p>
          <a:p>
            <a:pPr eaLnBrk="1" hangingPunct="1">
              <a:defRPr/>
            </a:pPr>
            <a:r>
              <a:rPr lang="en-US" sz="1400" dirty="0">
                <a:solidFill>
                  <a:schemeClr val="bg1"/>
                </a:solidFill>
                <a:latin typeface="Courier New"/>
                <a:cs typeface="Courier New"/>
              </a:rPr>
              <a:t> NTWELL               1  2767.      0.000     -2767.      0.000     0.4355E-07  0.1574E-08 </a:t>
            </a:r>
          </a:p>
        </p:txBody>
      </p:sp>
    </p:spTree>
    <p:extLst>
      <p:ext uri="{BB962C8B-B14F-4D97-AF65-F5344CB8AC3E}">
        <p14:creationId xmlns:p14="http://schemas.microsoft.com/office/powerpoint/2010/main" val="1856458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4000" dirty="0"/>
              <a:t>UZF Package Continuity Equation</a:t>
            </a:r>
          </a:p>
        </p:txBody>
      </p:sp>
      <p:sp>
        <p:nvSpPr>
          <p:cNvPr id="11267" name="Rectangle 3"/>
          <p:cNvSpPr>
            <a:spLocks noGrp="1" noChangeArrowheads="1"/>
          </p:cNvSpPr>
          <p:nvPr>
            <p:ph type="body" idx="1"/>
          </p:nvPr>
        </p:nvSpPr>
        <p:spPr/>
        <p:txBody>
          <a:bodyPr/>
          <a:lstStyle/>
          <a:p>
            <a:pPr eaLnBrk="1" hangingPunct="1">
              <a:lnSpc>
                <a:spcPct val="90000"/>
              </a:lnSpc>
            </a:pPr>
            <a:r>
              <a:rPr lang="en-US" dirty="0"/>
              <a:t>Kinematic-wave Equation for vertical unsaturated flow provides a solution for </a:t>
            </a:r>
            <a:r>
              <a:rPr lang="en-US" b="1" u="sng" dirty="0"/>
              <a:t>gravity flow with internal drainage</a:t>
            </a:r>
            <a:r>
              <a:rPr lang="en-US" b="1" dirty="0"/>
              <a:t>.</a:t>
            </a:r>
          </a:p>
          <a:p>
            <a:pPr eaLnBrk="1" hangingPunct="1">
              <a:lnSpc>
                <a:spcPct val="90000"/>
              </a:lnSpc>
            </a:pPr>
            <a:endParaRPr lang="en-US" b="1" dirty="0"/>
          </a:p>
          <a:p>
            <a:pPr eaLnBrk="1" hangingPunct="1">
              <a:lnSpc>
                <a:spcPct val="90000"/>
              </a:lnSpc>
            </a:pPr>
            <a:endParaRPr lang="en-US" b="1" dirty="0"/>
          </a:p>
          <a:p>
            <a:pPr eaLnBrk="1" hangingPunct="1">
              <a:lnSpc>
                <a:spcPct val="90000"/>
              </a:lnSpc>
            </a:pPr>
            <a:endParaRPr lang="en-US" dirty="0"/>
          </a:p>
        </p:txBody>
      </p:sp>
      <p:pic>
        <p:nvPicPr>
          <p:cNvPr id="22" name="Picture 21"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395" y="3318608"/>
            <a:ext cx="5892800" cy="1054100"/>
          </a:xfrm>
          <a:prstGeom prst="rect">
            <a:avLst/>
          </a:prstGeom>
        </p:spPr>
      </p:pic>
      <p:grpSp>
        <p:nvGrpSpPr>
          <p:cNvPr id="26" name="Group 25">
            <a:extLst>
              <a:ext uri="{FF2B5EF4-FFF2-40B4-BE49-F238E27FC236}">
                <a16:creationId xmlns:a16="http://schemas.microsoft.com/office/drawing/2014/main" id="{565265B5-5BEF-915D-0CAF-B4D1CB2C2F5D}"/>
              </a:ext>
            </a:extLst>
          </p:cNvPr>
          <p:cNvGrpSpPr/>
          <p:nvPr/>
        </p:nvGrpSpPr>
        <p:grpSpPr>
          <a:xfrm>
            <a:off x="609600" y="2691766"/>
            <a:ext cx="4677120" cy="3614167"/>
            <a:chOff x="609600" y="2691766"/>
            <a:chExt cx="4677120" cy="3614167"/>
          </a:xfrm>
        </p:grpSpPr>
        <p:sp>
          <p:nvSpPr>
            <p:cNvPr id="4" name="Line 16"/>
            <p:cNvSpPr>
              <a:spLocks noChangeShapeType="1"/>
            </p:cNvSpPr>
            <p:nvPr/>
          </p:nvSpPr>
          <p:spPr bwMode="auto">
            <a:xfrm>
              <a:off x="857250" y="3125886"/>
              <a:ext cx="183488" cy="0"/>
            </a:xfrm>
            <a:prstGeom prst="line">
              <a:avLst/>
            </a:prstGeom>
            <a:noFill/>
            <a:ln w="57150">
              <a:solidFill>
                <a:srgbClr val="FFFF00"/>
              </a:solidFill>
              <a:round/>
              <a:headEnd/>
              <a:tailEnd/>
            </a:ln>
          </p:spPr>
          <p:txBody>
            <a:bodyPr/>
            <a:lstStyle/>
            <a:p>
              <a:endParaRPr lang="en-US"/>
            </a:p>
          </p:txBody>
        </p:sp>
        <p:sp>
          <p:nvSpPr>
            <p:cNvPr id="5" name="Line 17"/>
            <p:cNvSpPr>
              <a:spLocks noChangeShapeType="1"/>
            </p:cNvSpPr>
            <p:nvPr/>
          </p:nvSpPr>
          <p:spPr bwMode="auto">
            <a:xfrm>
              <a:off x="875214" y="5858681"/>
              <a:ext cx="183488" cy="0"/>
            </a:xfrm>
            <a:prstGeom prst="line">
              <a:avLst/>
            </a:prstGeom>
            <a:noFill/>
            <a:ln w="57150">
              <a:solidFill>
                <a:srgbClr val="FFFF00"/>
              </a:solidFill>
              <a:round/>
              <a:headEnd/>
              <a:tailEnd/>
            </a:ln>
          </p:spPr>
          <p:txBody>
            <a:bodyPr/>
            <a:lstStyle/>
            <a:p>
              <a:endParaRPr lang="en-US"/>
            </a:p>
          </p:txBody>
        </p:sp>
        <p:sp>
          <p:nvSpPr>
            <p:cNvPr id="6" name="Line 18"/>
            <p:cNvSpPr>
              <a:spLocks noChangeShapeType="1"/>
            </p:cNvSpPr>
            <p:nvPr/>
          </p:nvSpPr>
          <p:spPr bwMode="auto">
            <a:xfrm flipH="1" flipV="1">
              <a:off x="1067685" y="5867400"/>
              <a:ext cx="1452505" cy="0"/>
            </a:xfrm>
            <a:prstGeom prst="line">
              <a:avLst/>
            </a:prstGeom>
            <a:noFill/>
            <a:ln w="38100">
              <a:solidFill>
                <a:srgbClr val="00B0F0"/>
              </a:solidFill>
              <a:round/>
              <a:headEnd/>
              <a:tailEnd/>
            </a:ln>
          </p:spPr>
          <p:txBody>
            <a:bodyPr/>
            <a:lstStyle/>
            <a:p>
              <a:endParaRPr lang="en-US"/>
            </a:p>
          </p:txBody>
        </p:sp>
        <p:sp>
          <p:nvSpPr>
            <p:cNvPr id="7" name="Rectangle 19"/>
            <p:cNvSpPr>
              <a:spLocks noChangeArrowheads="1"/>
            </p:cNvSpPr>
            <p:nvPr/>
          </p:nvSpPr>
          <p:spPr bwMode="auto">
            <a:xfrm>
              <a:off x="1042022" y="4552072"/>
              <a:ext cx="1337023" cy="119575"/>
            </a:xfrm>
            <a:prstGeom prst="rect">
              <a:avLst/>
            </a:prstGeom>
            <a:solidFill>
              <a:srgbClr val="33CCFF"/>
            </a:solidFill>
            <a:ln w="19050">
              <a:solidFill>
                <a:srgbClr val="FFFF00"/>
              </a:solidFill>
              <a:miter lim="800000"/>
              <a:headEnd/>
              <a:tailEnd/>
            </a:ln>
          </p:spPr>
          <p:txBody>
            <a:bodyPr wrap="none" anchor="ctr"/>
            <a:lstStyle/>
            <a:p>
              <a:pPr algn="ctr"/>
              <a:endParaRPr lang="en-US" sz="2400"/>
            </a:p>
          </p:txBody>
        </p:sp>
        <p:sp>
          <p:nvSpPr>
            <p:cNvPr id="8" name="Rectangle 26"/>
            <p:cNvSpPr>
              <a:spLocks noChangeArrowheads="1"/>
            </p:cNvSpPr>
            <p:nvPr/>
          </p:nvSpPr>
          <p:spPr bwMode="auto">
            <a:xfrm>
              <a:off x="1042022" y="4432496"/>
              <a:ext cx="1328041" cy="119575"/>
            </a:xfrm>
            <a:prstGeom prst="rect">
              <a:avLst/>
            </a:prstGeom>
            <a:solidFill>
              <a:srgbClr val="33CCFF"/>
            </a:solidFill>
            <a:ln w="19050">
              <a:solidFill>
                <a:srgbClr val="FFFF00"/>
              </a:solidFill>
              <a:miter lim="800000"/>
              <a:headEnd/>
              <a:tailEnd/>
            </a:ln>
          </p:spPr>
          <p:txBody>
            <a:bodyPr wrap="none" anchor="ctr"/>
            <a:lstStyle/>
            <a:p>
              <a:pPr algn="ctr"/>
              <a:endParaRPr lang="en-US" sz="2400"/>
            </a:p>
          </p:txBody>
        </p:sp>
        <p:sp>
          <p:nvSpPr>
            <p:cNvPr id="9" name="Rectangle 27"/>
            <p:cNvSpPr>
              <a:spLocks noChangeArrowheads="1"/>
            </p:cNvSpPr>
            <p:nvPr/>
          </p:nvSpPr>
          <p:spPr bwMode="auto">
            <a:xfrm>
              <a:off x="1042022" y="4312921"/>
              <a:ext cx="1293397" cy="119575"/>
            </a:xfrm>
            <a:prstGeom prst="rect">
              <a:avLst/>
            </a:prstGeom>
            <a:solidFill>
              <a:srgbClr val="33CCFF"/>
            </a:solidFill>
            <a:ln w="19050">
              <a:solidFill>
                <a:srgbClr val="FFFF00"/>
              </a:solidFill>
              <a:miter lim="800000"/>
              <a:headEnd/>
              <a:tailEnd/>
            </a:ln>
          </p:spPr>
          <p:txBody>
            <a:bodyPr wrap="none" anchor="ctr"/>
            <a:lstStyle/>
            <a:p>
              <a:pPr algn="ctr"/>
              <a:endParaRPr lang="en-US" sz="2400"/>
            </a:p>
          </p:txBody>
        </p:sp>
        <p:sp>
          <p:nvSpPr>
            <p:cNvPr id="10" name="Rectangle 28"/>
            <p:cNvSpPr>
              <a:spLocks noChangeArrowheads="1"/>
            </p:cNvSpPr>
            <p:nvPr/>
          </p:nvSpPr>
          <p:spPr bwMode="auto">
            <a:xfrm>
              <a:off x="1042022" y="4193346"/>
              <a:ext cx="1293397" cy="119575"/>
            </a:xfrm>
            <a:prstGeom prst="rect">
              <a:avLst/>
            </a:prstGeom>
            <a:solidFill>
              <a:srgbClr val="33CCFF"/>
            </a:solidFill>
            <a:ln w="19050">
              <a:solidFill>
                <a:srgbClr val="FFFF00"/>
              </a:solidFill>
              <a:miter lim="800000"/>
              <a:headEnd/>
              <a:tailEnd/>
            </a:ln>
          </p:spPr>
          <p:txBody>
            <a:bodyPr wrap="none" anchor="ctr"/>
            <a:lstStyle/>
            <a:p>
              <a:pPr algn="ctr"/>
              <a:endParaRPr lang="en-US" sz="2400"/>
            </a:p>
          </p:txBody>
        </p:sp>
        <p:sp>
          <p:nvSpPr>
            <p:cNvPr id="11" name="Rectangle 29"/>
            <p:cNvSpPr>
              <a:spLocks noChangeArrowheads="1"/>
            </p:cNvSpPr>
            <p:nvPr/>
          </p:nvSpPr>
          <p:spPr bwMode="auto">
            <a:xfrm>
              <a:off x="1042021" y="4073770"/>
              <a:ext cx="1231806" cy="119575"/>
            </a:xfrm>
            <a:prstGeom prst="rect">
              <a:avLst/>
            </a:prstGeom>
            <a:solidFill>
              <a:srgbClr val="33CCFF"/>
            </a:solidFill>
            <a:ln w="19050">
              <a:solidFill>
                <a:srgbClr val="FFFF00"/>
              </a:solidFill>
              <a:miter lim="800000"/>
              <a:headEnd/>
              <a:tailEnd/>
            </a:ln>
          </p:spPr>
          <p:txBody>
            <a:bodyPr wrap="none" anchor="ctr"/>
            <a:lstStyle/>
            <a:p>
              <a:pPr algn="ctr"/>
              <a:endParaRPr lang="en-US" sz="2400"/>
            </a:p>
          </p:txBody>
        </p:sp>
        <p:sp>
          <p:nvSpPr>
            <p:cNvPr id="12" name="Rectangle 30"/>
            <p:cNvSpPr>
              <a:spLocks noChangeArrowheads="1"/>
            </p:cNvSpPr>
            <p:nvPr/>
          </p:nvSpPr>
          <p:spPr bwMode="auto">
            <a:xfrm>
              <a:off x="1042021" y="3894407"/>
              <a:ext cx="1170216" cy="179363"/>
            </a:xfrm>
            <a:prstGeom prst="rect">
              <a:avLst/>
            </a:prstGeom>
            <a:solidFill>
              <a:srgbClr val="33CCFF"/>
            </a:solidFill>
            <a:ln w="19050">
              <a:solidFill>
                <a:srgbClr val="FFFF00"/>
              </a:solidFill>
              <a:miter lim="800000"/>
              <a:headEnd/>
              <a:tailEnd/>
            </a:ln>
          </p:spPr>
          <p:txBody>
            <a:bodyPr wrap="none" anchor="ctr"/>
            <a:lstStyle/>
            <a:p>
              <a:pPr algn="ctr"/>
              <a:endParaRPr lang="en-US" sz="2400"/>
            </a:p>
          </p:txBody>
        </p:sp>
        <p:sp>
          <p:nvSpPr>
            <p:cNvPr id="13" name="Rectangle 31"/>
            <p:cNvSpPr>
              <a:spLocks noChangeArrowheads="1"/>
            </p:cNvSpPr>
            <p:nvPr/>
          </p:nvSpPr>
          <p:spPr bwMode="auto">
            <a:xfrm>
              <a:off x="1042021" y="3715044"/>
              <a:ext cx="1108626" cy="179363"/>
            </a:xfrm>
            <a:prstGeom prst="rect">
              <a:avLst/>
            </a:prstGeom>
            <a:solidFill>
              <a:srgbClr val="33CCFF"/>
            </a:solidFill>
            <a:ln w="19050">
              <a:solidFill>
                <a:srgbClr val="FFFF00"/>
              </a:solidFill>
              <a:miter lim="800000"/>
              <a:headEnd/>
              <a:tailEnd/>
            </a:ln>
          </p:spPr>
          <p:txBody>
            <a:bodyPr wrap="none" anchor="ctr"/>
            <a:lstStyle/>
            <a:p>
              <a:pPr algn="ctr"/>
              <a:endParaRPr lang="en-US" sz="2400"/>
            </a:p>
          </p:txBody>
        </p:sp>
        <p:sp>
          <p:nvSpPr>
            <p:cNvPr id="14" name="Rectangle 32"/>
            <p:cNvSpPr>
              <a:spLocks noChangeArrowheads="1"/>
            </p:cNvSpPr>
            <p:nvPr/>
          </p:nvSpPr>
          <p:spPr bwMode="auto">
            <a:xfrm>
              <a:off x="1042022" y="3535681"/>
              <a:ext cx="985445" cy="179363"/>
            </a:xfrm>
            <a:prstGeom prst="rect">
              <a:avLst/>
            </a:prstGeom>
            <a:solidFill>
              <a:srgbClr val="33CCFF"/>
            </a:solidFill>
            <a:ln w="19050">
              <a:solidFill>
                <a:srgbClr val="FFFF00"/>
              </a:solidFill>
              <a:miter lim="800000"/>
              <a:headEnd/>
              <a:tailEnd/>
            </a:ln>
          </p:spPr>
          <p:txBody>
            <a:bodyPr wrap="none" anchor="ctr"/>
            <a:lstStyle/>
            <a:p>
              <a:pPr algn="ctr"/>
              <a:endParaRPr lang="en-US" sz="2400"/>
            </a:p>
          </p:txBody>
        </p:sp>
        <p:sp>
          <p:nvSpPr>
            <p:cNvPr id="15" name="Rectangle 33"/>
            <p:cNvSpPr>
              <a:spLocks noChangeArrowheads="1"/>
            </p:cNvSpPr>
            <p:nvPr/>
          </p:nvSpPr>
          <p:spPr bwMode="auto">
            <a:xfrm>
              <a:off x="1059986" y="3296530"/>
              <a:ext cx="844301" cy="239151"/>
            </a:xfrm>
            <a:prstGeom prst="rect">
              <a:avLst/>
            </a:prstGeom>
            <a:solidFill>
              <a:srgbClr val="33CCFF"/>
            </a:solidFill>
            <a:ln w="19050">
              <a:solidFill>
                <a:srgbClr val="FFFF00"/>
              </a:solidFill>
              <a:miter lim="800000"/>
              <a:headEnd/>
              <a:tailEnd/>
            </a:ln>
          </p:spPr>
          <p:txBody>
            <a:bodyPr wrap="none" anchor="ctr"/>
            <a:lstStyle/>
            <a:p>
              <a:pPr algn="ctr"/>
              <a:endParaRPr lang="en-US" sz="2400"/>
            </a:p>
          </p:txBody>
        </p:sp>
        <p:sp>
          <p:nvSpPr>
            <p:cNvPr id="16" name="Rectangle 34"/>
            <p:cNvSpPr>
              <a:spLocks noChangeArrowheads="1"/>
            </p:cNvSpPr>
            <p:nvPr/>
          </p:nvSpPr>
          <p:spPr bwMode="auto">
            <a:xfrm>
              <a:off x="1042021" y="3117167"/>
              <a:ext cx="800674" cy="179363"/>
            </a:xfrm>
            <a:prstGeom prst="rect">
              <a:avLst/>
            </a:prstGeom>
            <a:solidFill>
              <a:srgbClr val="33CCFF"/>
            </a:solidFill>
            <a:ln w="19050">
              <a:solidFill>
                <a:srgbClr val="FFFF00"/>
              </a:solidFill>
              <a:miter lim="800000"/>
              <a:headEnd/>
              <a:tailEnd/>
            </a:ln>
          </p:spPr>
          <p:txBody>
            <a:bodyPr wrap="none" anchor="ctr"/>
            <a:lstStyle/>
            <a:p>
              <a:pPr algn="ctr"/>
              <a:endParaRPr lang="en-US" sz="2400"/>
            </a:p>
          </p:txBody>
        </p:sp>
        <p:sp>
          <p:nvSpPr>
            <p:cNvPr id="18" name="Line 36"/>
            <p:cNvSpPr>
              <a:spLocks noChangeShapeType="1"/>
            </p:cNvSpPr>
            <p:nvPr/>
          </p:nvSpPr>
          <p:spPr bwMode="auto">
            <a:xfrm>
              <a:off x="1040738" y="3125886"/>
              <a:ext cx="0" cy="2741514"/>
            </a:xfrm>
            <a:prstGeom prst="line">
              <a:avLst/>
            </a:prstGeom>
            <a:noFill/>
            <a:ln w="57150">
              <a:solidFill>
                <a:srgbClr val="FFFF00"/>
              </a:solidFill>
              <a:round/>
              <a:headEnd/>
              <a:tailEnd/>
            </a:ln>
          </p:spPr>
          <p:txBody>
            <a:bodyPr/>
            <a:lstStyle/>
            <a:p>
              <a:endParaRPr lang="en-US"/>
            </a:p>
          </p:txBody>
        </p:sp>
        <p:sp>
          <p:nvSpPr>
            <p:cNvPr id="19" name="Line 37"/>
            <p:cNvSpPr>
              <a:spLocks noChangeShapeType="1"/>
            </p:cNvSpPr>
            <p:nvPr/>
          </p:nvSpPr>
          <p:spPr bwMode="auto">
            <a:xfrm>
              <a:off x="1039455" y="3117166"/>
              <a:ext cx="1410162" cy="0"/>
            </a:xfrm>
            <a:prstGeom prst="line">
              <a:avLst/>
            </a:prstGeom>
            <a:noFill/>
            <a:ln w="38100">
              <a:solidFill>
                <a:srgbClr val="FF9933"/>
              </a:solidFill>
              <a:round/>
              <a:headEnd/>
              <a:tailEnd/>
            </a:ln>
          </p:spPr>
          <p:txBody>
            <a:bodyPr/>
            <a:lstStyle/>
            <a:p>
              <a:endParaRPr lang="en-US"/>
            </a:p>
          </p:txBody>
        </p:sp>
        <p:sp>
          <p:nvSpPr>
            <p:cNvPr id="20" name="AutoShape 47"/>
            <p:cNvSpPr>
              <a:spLocks noChangeArrowheads="1"/>
            </p:cNvSpPr>
            <p:nvPr/>
          </p:nvSpPr>
          <p:spPr bwMode="auto">
            <a:xfrm rot="10969525">
              <a:off x="2089057" y="5747826"/>
              <a:ext cx="175789" cy="110857"/>
            </a:xfrm>
            <a:prstGeom prst="triangle">
              <a:avLst>
                <a:gd name="adj" fmla="val 50000"/>
              </a:avLst>
            </a:prstGeom>
            <a:solidFill>
              <a:srgbClr val="00B0F0"/>
            </a:solidFill>
            <a:ln w="9525">
              <a:solidFill>
                <a:schemeClr val="tx1"/>
              </a:solidFill>
              <a:miter lim="800000"/>
              <a:headEnd/>
              <a:tailEnd/>
            </a:ln>
          </p:spPr>
          <p:txBody>
            <a:bodyPr wrap="none" anchor="ctr"/>
            <a:lstStyle/>
            <a:p>
              <a:endParaRPr lang="en-US"/>
            </a:p>
          </p:txBody>
        </p:sp>
        <p:sp>
          <p:nvSpPr>
            <p:cNvPr id="21" name="Text Box 50"/>
            <p:cNvSpPr txBox="1">
              <a:spLocks noChangeArrowheads="1"/>
            </p:cNvSpPr>
            <p:nvPr/>
          </p:nvSpPr>
          <p:spPr bwMode="auto">
            <a:xfrm>
              <a:off x="609600" y="2691766"/>
              <a:ext cx="2159566" cy="461665"/>
            </a:xfrm>
            <a:prstGeom prst="rect">
              <a:avLst/>
            </a:prstGeom>
            <a:noFill/>
            <a:ln w="9525">
              <a:noFill/>
              <a:miter lim="800000"/>
              <a:headEnd/>
              <a:tailEnd/>
            </a:ln>
          </p:spPr>
          <p:txBody>
            <a:bodyPr wrap="none">
              <a:spAutoFit/>
            </a:bodyPr>
            <a:lstStyle/>
            <a:p>
              <a:r>
                <a:rPr lang="en-US" sz="2400" dirty="0">
                  <a:solidFill>
                    <a:srgbClr val="FFFFFF"/>
                  </a:solidFill>
                </a:rPr>
                <a:t>Water Content</a:t>
              </a:r>
            </a:p>
          </p:txBody>
        </p:sp>
        <p:sp>
          <p:nvSpPr>
            <p:cNvPr id="3" name="Right Brace 2"/>
            <p:cNvSpPr/>
            <p:nvPr/>
          </p:nvSpPr>
          <p:spPr bwMode="auto">
            <a:xfrm>
              <a:off x="2400857" y="3206847"/>
              <a:ext cx="269330" cy="1289796"/>
            </a:xfrm>
            <a:prstGeom prst="rightBrace">
              <a:avLst/>
            </a:prstGeom>
            <a:noFill/>
            <a:ln w="1587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sz="2800">
                <a:latin typeface="Times New Roman" pitchFamily="18" charset="0"/>
              </a:endParaRPr>
            </a:p>
          </p:txBody>
        </p:sp>
        <p:sp>
          <p:nvSpPr>
            <p:cNvPr id="24" name="Text Box 50"/>
            <p:cNvSpPr txBox="1">
              <a:spLocks noChangeArrowheads="1"/>
            </p:cNvSpPr>
            <p:nvPr/>
          </p:nvSpPr>
          <p:spPr bwMode="auto">
            <a:xfrm>
              <a:off x="2788920" y="3672383"/>
              <a:ext cx="2497800" cy="461665"/>
            </a:xfrm>
            <a:prstGeom prst="rect">
              <a:avLst/>
            </a:prstGeom>
            <a:noFill/>
            <a:ln w="9525">
              <a:noFill/>
              <a:miter lim="800000"/>
              <a:headEnd/>
              <a:tailEnd/>
            </a:ln>
          </p:spPr>
          <p:txBody>
            <a:bodyPr wrap="none">
              <a:spAutoFit/>
            </a:bodyPr>
            <a:lstStyle/>
            <a:p>
              <a:r>
                <a:rPr lang="en-US" sz="2400" dirty="0">
                  <a:solidFill>
                    <a:srgbClr val="FFFFFF"/>
                  </a:solidFill>
                </a:rPr>
                <a:t>Internal drainage</a:t>
              </a:r>
            </a:p>
          </p:txBody>
        </p:sp>
        <p:cxnSp>
          <p:nvCxnSpPr>
            <p:cNvPr id="23" name="Straight Arrow Connector 22"/>
            <p:cNvCxnSpPr/>
            <p:nvPr/>
          </p:nvCxnSpPr>
          <p:spPr bwMode="auto">
            <a:xfrm>
              <a:off x="1793936" y="4783602"/>
              <a:ext cx="0" cy="476250"/>
            </a:xfrm>
            <a:prstGeom prst="straightConnector1">
              <a:avLst/>
            </a:prstGeom>
            <a:noFill/>
            <a:ln w="15875" cap="flat" cmpd="sng" algn="ctr">
              <a:solidFill>
                <a:schemeClr val="tx2"/>
              </a:solidFill>
              <a:prstDash val="solid"/>
              <a:round/>
              <a:headEnd type="none" w="med" len="med"/>
              <a:tailEnd type="arrow"/>
            </a:ln>
            <a:effectLst/>
          </p:spPr>
        </p:cxnSp>
        <p:sp>
          <p:nvSpPr>
            <p:cNvPr id="27" name="Text Box 50"/>
            <p:cNvSpPr txBox="1">
              <a:spLocks noChangeArrowheads="1"/>
            </p:cNvSpPr>
            <p:nvPr/>
          </p:nvSpPr>
          <p:spPr bwMode="auto">
            <a:xfrm>
              <a:off x="1253035" y="4861495"/>
              <a:ext cx="1222642" cy="830997"/>
            </a:xfrm>
            <a:prstGeom prst="rect">
              <a:avLst/>
            </a:prstGeom>
            <a:noFill/>
            <a:ln w="9525">
              <a:noFill/>
              <a:miter lim="800000"/>
              <a:headEnd/>
              <a:tailEnd/>
            </a:ln>
          </p:spPr>
          <p:txBody>
            <a:bodyPr wrap="none">
              <a:spAutoFit/>
            </a:bodyPr>
            <a:lstStyle/>
            <a:p>
              <a:r>
                <a:rPr lang="en-US" sz="2400" dirty="0">
                  <a:solidFill>
                    <a:srgbClr val="FFFFFF"/>
                  </a:solidFill>
                </a:rPr>
                <a:t>Wetting</a:t>
              </a:r>
            </a:p>
            <a:p>
              <a:r>
                <a:rPr lang="en-US" sz="2400" dirty="0">
                  <a:solidFill>
                    <a:srgbClr val="FFFFFF"/>
                  </a:solidFill>
                </a:rPr>
                <a:t>Front</a:t>
              </a:r>
            </a:p>
          </p:txBody>
        </p:sp>
        <p:sp>
          <p:nvSpPr>
            <p:cNvPr id="17" name="Freeform 35"/>
            <p:cNvSpPr>
              <a:spLocks/>
            </p:cNvSpPr>
            <p:nvPr/>
          </p:nvSpPr>
          <p:spPr bwMode="auto">
            <a:xfrm>
              <a:off x="1047153" y="3127131"/>
              <a:ext cx="1353704" cy="2680482"/>
            </a:xfrm>
            <a:custGeom>
              <a:avLst/>
              <a:gdLst>
                <a:gd name="T0" fmla="*/ 935038 w 1055"/>
                <a:gd name="T1" fmla="*/ 0 h 2152"/>
                <a:gd name="T2" fmla="*/ 1016000 w 1055"/>
                <a:gd name="T3" fmla="*/ 231775 h 2152"/>
                <a:gd name="T4" fmla="*/ 1166813 w 1055"/>
                <a:gd name="T5" fmla="*/ 555625 h 2152"/>
                <a:gd name="T6" fmla="*/ 1304925 w 1055"/>
                <a:gd name="T7" fmla="*/ 809625 h 2152"/>
                <a:gd name="T8" fmla="*/ 1455738 w 1055"/>
                <a:gd name="T9" fmla="*/ 1122362 h 2152"/>
                <a:gd name="T10" fmla="*/ 1571625 w 1055"/>
                <a:gd name="T11" fmla="*/ 1435100 h 2152"/>
                <a:gd name="T12" fmla="*/ 1595438 w 1055"/>
                <a:gd name="T13" fmla="*/ 1851025 h 2152"/>
                <a:gd name="T14" fmla="*/ 1096963 w 1055"/>
                <a:gd name="T15" fmla="*/ 1944687 h 2152"/>
                <a:gd name="T16" fmla="*/ 552450 w 1055"/>
                <a:gd name="T17" fmla="*/ 2025650 h 2152"/>
                <a:gd name="T18" fmla="*/ 263525 w 1055"/>
                <a:gd name="T19" fmla="*/ 2128837 h 2152"/>
                <a:gd name="T20" fmla="*/ 44450 w 1055"/>
                <a:gd name="T21" fmla="*/ 2395537 h 2152"/>
                <a:gd name="T22" fmla="*/ 9525 w 1055"/>
                <a:gd name="T23" fmla="*/ 3194049 h 2152"/>
                <a:gd name="T24" fmla="*/ 0 w 1055"/>
                <a:gd name="T25" fmla="*/ 3416300 h 2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5"/>
                <a:gd name="T40" fmla="*/ 0 h 2152"/>
                <a:gd name="T41" fmla="*/ 1055 w 1055"/>
                <a:gd name="T42" fmla="*/ 2152 h 21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5" h="2152">
                  <a:moveTo>
                    <a:pt x="589" y="0"/>
                  </a:moveTo>
                  <a:cubicBezTo>
                    <a:pt x="597" y="24"/>
                    <a:pt x="616" y="88"/>
                    <a:pt x="640" y="146"/>
                  </a:cubicBezTo>
                  <a:cubicBezTo>
                    <a:pt x="664" y="204"/>
                    <a:pt x="705" y="289"/>
                    <a:pt x="735" y="350"/>
                  </a:cubicBezTo>
                  <a:cubicBezTo>
                    <a:pt x="765" y="411"/>
                    <a:pt x="792" y="451"/>
                    <a:pt x="822" y="510"/>
                  </a:cubicBezTo>
                  <a:cubicBezTo>
                    <a:pt x="852" y="569"/>
                    <a:pt x="889" y="641"/>
                    <a:pt x="917" y="707"/>
                  </a:cubicBezTo>
                  <a:cubicBezTo>
                    <a:pt x="945" y="773"/>
                    <a:pt x="975" y="828"/>
                    <a:pt x="990" y="904"/>
                  </a:cubicBezTo>
                  <a:cubicBezTo>
                    <a:pt x="1005" y="980"/>
                    <a:pt x="1055" y="1113"/>
                    <a:pt x="1005" y="1166"/>
                  </a:cubicBezTo>
                  <a:cubicBezTo>
                    <a:pt x="955" y="1219"/>
                    <a:pt x="800" y="1207"/>
                    <a:pt x="691" y="1225"/>
                  </a:cubicBezTo>
                  <a:cubicBezTo>
                    <a:pt x="582" y="1243"/>
                    <a:pt x="435" y="1257"/>
                    <a:pt x="348" y="1276"/>
                  </a:cubicBezTo>
                  <a:cubicBezTo>
                    <a:pt x="261" y="1295"/>
                    <a:pt x="219" y="1302"/>
                    <a:pt x="166" y="1341"/>
                  </a:cubicBezTo>
                  <a:cubicBezTo>
                    <a:pt x="113" y="1380"/>
                    <a:pt x="55" y="1397"/>
                    <a:pt x="28" y="1509"/>
                  </a:cubicBezTo>
                  <a:cubicBezTo>
                    <a:pt x="1" y="1621"/>
                    <a:pt x="11" y="1905"/>
                    <a:pt x="6" y="2012"/>
                  </a:cubicBezTo>
                  <a:cubicBezTo>
                    <a:pt x="1" y="2119"/>
                    <a:pt x="1" y="2123"/>
                    <a:pt x="0" y="2152"/>
                  </a:cubicBezTo>
                </a:path>
              </a:pathLst>
            </a:custGeom>
            <a:noFill/>
            <a:ln w="38100">
              <a:solidFill>
                <a:schemeClr val="bg1"/>
              </a:solidFill>
              <a:round/>
              <a:headEnd/>
              <a:tailEnd/>
            </a:ln>
          </p:spPr>
          <p:txBody>
            <a:bodyPr/>
            <a:lstStyle/>
            <a:p>
              <a:endParaRPr lang="en-US"/>
            </a:p>
          </p:txBody>
        </p:sp>
        <p:sp>
          <p:nvSpPr>
            <p:cNvPr id="25" name="Text Box 50">
              <a:extLst>
                <a:ext uri="{FF2B5EF4-FFF2-40B4-BE49-F238E27FC236}">
                  <a16:creationId xmlns:a16="http://schemas.microsoft.com/office/drawing/2014/main" id="{25863DD4-5039-8FEA-CF31-777BFD7137C9}"/>
                </a:ext>
              </a:extLst>
            </p:cNvPr>
            <p:cNvSpPr txBox="1">
              <a:spLocks noChangeArrowheads="1"/>
            </p:cNvSpPr>
            <p:nvPr/>
          </p:nvSpPr>
          <p:spPr bwMode="auto">
            <a:xfrm>
              <a:off x="2553929" y="5474936"/>
              <a:ext cx="993990" cy="830997"/>
            </a:xfrm>
            <a:prstGeom prst="rect">
              <a:avLst/>
            </a:prstGeom>
            <a:noFill/>
            <a:ln w="9525">
              <a:noFill/>
              <a:miter lim="800000"/>
              <a:headEnd/>
              <a:tailEnd/>
            </a:ln>
          </p:spPr>
          <p:txBody>
            <a:bodyPr wrap="none">
              <a:spAutoFit/>
            </a:bodyPr>
            <a:lstStyle/>
            <a:p>
              <a:r>
                <a:rPr lang="en-US" sz="2400" dirty="0">
                  <a:solidFill>
                    <a:srgbClr val="FFFFFF"/>
                  </a:solidFill>
                </a:rPr>
                <a:t>Water</a:t>
              </a:r>
            </a:p>
            <a:p>
              <a:r>
                <a:rPr lang="en-US" sz="2400" dirty="0">
                  <a:solidFill>
                    <a:srgbClr val="FFFFFF"/>
                  </a:solidFill>
                </a:rPr>
                <a:t>Table</a:t>
              </a:r>
            </a:p>
          </p:txBody>
        </p:sp>
      </p:grpSp>
    </p:spTree>
    <p:extLst>
      <p:ext uri="{BB962C8B-B14F-4D97-AF65-F5344CB8AC3E}">
        <p14:creationId xmlns:p14="http://schemas.microsoft.com/office/powerpoint/2010/main" val="1091798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US" sz="4000" dirty="0"/>
              <a:t>UZF Package Variables</a:t>
            </a:r>
          </a:p>
        </p:txBody>
      </p:sp>
      <p:sp>
        <p:nvSpPr>
          <p:cNvPr id="1029" name="Text Box 4"/>
          <p:cNvSpPr txBox="1">
            <a:spLocks noChangeArrowheads="1"/>
          </p:cNvSpPr>
          <p:nvPr/>
        </p:nvSpPr>
        <p:spPr bwMode="auto">
          <a:xfrm>
            <a:off x="5784851" y="2838162"/>
            <a:ext cx="4427213" cy="584776"/>
          </a:xfrm>
          <a:prstGeom prst="rect">
            <a:avLst/>
          </a:prstGeom>
          <a:noFill/>
          <a:ln w="15875">
            <a:noFill/>
            <a:miter lim="800000"/>
            <a:headEnd/>
            <a:tailEnd/>
          </a:ln>
        </p:spPr>
        <p:txBody>
          <a:bodyPr wrap="none">
            <a:spAutoFit/>
          </a:bodyPr>
          <a:lstStyle/>
          <a:p>
            <a:r>
              <a:rPr lang="en-US" sz="3200" dirty="0">
                <a:solidFill>
                  <a:srgbClr val="FFFFFF"/>
                </a:solidFill>
              </a:rPr>
              <a:t>Brooks-Corey Equation</a:t>
            </a:r>
          </a:p>
        </p:txBody>
      </p:sp>
      <p:sp>
        <p:nvSpPr>
          <p:cNvPr id="1032" name="Text Box 15"/>
          <p:cNvSpPr txBox="1">
            <a:spLocks noChangeArrowheads="1"/>
          </p:cNvSpPr>
          <p:nvPr/>
        </p:nvSpPr>
        <p:spPr bwMode="auto">
          <a:xfrm>
            <a:off x="5784850" y="4267200"/>
            <a:ext cx="4610156" cy="584776"/>
          </a:xfrm>
          <a:prstGeom prst="rect">
            <a:avLst/>
          </a:prstGeom>
          <a:noFill/>
          <a:ln w="15875">
            <a:noFill/>
            <a:miter lim="800000"/>
            <a:headEnd/>
            <a:tailEnd/>
          </a:ln>
        </p:spPr>
        <p:txBody>
          <a:bodyPr wrap="none">
            <a:spAutoFit/>
          </a:bodyPr>
          <a:lstStyle/>
          <a:p>
            <a:r>
              <a:rPr lang="en-US" sz="3200" dirty="0">
                <a:solidFill>
                  <a:srgbClr val="FFFFFF"/>
                </a:solidFill>
              </a:rPr>
              <a:t>Required input variables</a:t>
            </a:r>
          </a:p>
        </p:txBody>
      </p:sp>
      <p:pic>
        <p:nvPicPr>
          <p:cNvPr id="3" name="Picture 2"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700" y="2667000"/>
            <a:ext cx="4051300" cy="927100"/>
          </a:xfrm>
          <a:prstGeom prst="rect">
            <a:avLst/>
          </a:prstGeom>
        </p:spPr>
      </p:pic>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700" y="4343688"/>
            <a:ext cx="2882900" cy="431800"/>
          </a:xfrm>
          <a:prstGeom prst="rect">
            <a:avLst/>
          </a:prstGeom>
        </p:spPr>
      </p:pic>
    </p:spTree>
    <p:extLst>
      <p:ext uri="{BB962C8B-B14F-4D97-AF65-F5344CB8AC3E}">
        <p14:creationId xmlns:p14="http://schemas.microsoft.com/office/powerpoint/2010/main" val="3862255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55ED-61FF-3439-0290-3B07C38148A7}"/>
              </a:ext>
            </a:extLst>
          </p:cNvPr>
          <p:cNvSpPr>
            <a:spLocks noGrp="1"/>
          </p:cNvSpPr>
          <p:nvPr>
            <p:ph type="title"/>
          </p:nvPr>
        </p:nvSpPr>
        <p:spPr/>
        <p:txBody>
          <a:bodyPr/>
          <a:lstStyle/>
          <a:p>
            <a:r>
              <a:rPr lang="en-US" dirty="0"/>
              <a:t>UZF Package Capabilities</a:t>
            </a:r>
          </a:p>
        </p:txBody>
      </p:sp>
      <p:sp>
        <p:nvSpPr>
          <p:cNvPr id="3" name="Content Placeholder 2">
            <a:extLst>
              <a:ext uri="{FF2B5EF4-FFF2-40B4-BE49-F238E27FC236}">
                <a16:creationId xmlns:a16="http://schemas.microsoft.com/office/drawing/2014/main" id="{4E8CE7E7-D8A5-07BA-ABCF-3A0A42963E60}"/>
              </a:ext>
            </a:extLst>
          </p:cNvPr>
          <p:cNvSpPr>
            <a:spLocks noGrp="1"/>
          </p:cNvSpPr>
          <p:nvPr>
            <p:ph idx="1"/>
          </p:nvPr>
        </p:nvSpPr>
        <p:spPr/>
        <p:txBody>
          <a:bodyPr/>
          <a:lstStyle/>
          <a:p>
            <a:pPr eaLnBrk="1" hangingPunct="1">
              <a:spcBef>
                <a:spcPts val="0"/>
              </a:spcBef>
              <a:spcAft>
                <a:spcPts val="2400"/>
              </a:spcAft>
            </a:pPr>
            <a:r>
              <a:rPr lang="en-US" dirty="0"/>
              <a:t>Intended for basin scale studies</a:t>
            </a:r>
            <a:endParaRPr lang="en-US" sz="1600" dirty="0"/>
          </a:p>
          <a:p>
            <a:pPr marL="0" indent="0" eaLnBrk="1" hangingPunct="1">
              <a:buNone/>
            </a:pPr>
            <a:r>
              <a:rPr lang="en-US" dirty="0"/>
              <a:t>Simulates:</a:t>
            </a:r>
          </a:p>
          <a:p>
            <a:pPr eaLnBrk="1" hangingPunct="1"/>
            <a:r>
              <a:rPr lang="en-US" dirty="0"/>
              <a:t>ET (unsaturated and saturated)</a:t>
            </a:r>
          </a:p>
          <a:p>
            <a:pPr eaLnBrk="1" hangingPunct="1"/>
            <a:r>
              <a:rPr lang="en-US" dirty="0"/>
              <a:t>Spring discharge (groundwater discharge to land surface)</a:t>
            </a:r>
          </a:p>
          <a:p>
            <a:pPr eaLnBrk="1" hangingPunct="1"/>
            <a:r>
              <a:rPr lang="en-US" dirty="0"/>
              <a:t>Saturation excess (rejected infiltration)</a:t>
            </a:r>
          </a:p>
          <a:p>
            <a:pPr eaLnBrk="1" hangingPunct="1"/>
            <a:r>
              <a:rPr lang="en-US" dirty="0"/>
              <a:t>Exchanges with Lakes, Streams, and Multi-Aquifer Wells</a:t>
            </a:r>
          </a:p>
          <a:p>
            <a:endParaRPr lang="en-US" dirty="0"/>
          </a:p>
        </p:txBody>
      </p:sp>
    </p:spTree>
    <p:extLst>
      <p:ext uri="{BB962C8B-B14F-4D97-AF65-F5344CB8AC3E}">
        <p14:creationId xmlns:p14="http://schemas.microsoft.com/office/powerpoint/2010/main" val="4029258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CBB9-4B20-6BFC-714F-B7D98EE128F2}"/>
              </a:ext>
            </a:extLst>
          </p:cNvPr>
          <p:cNvSpPr>
            <a:spLocks noGrp="1"/>
          </p:cNvSpPr>
          <p:nvPr>
            <p:ph type="title"/>
          </p:nvPr>
        </p:nvSpPr>
        <p:spPr/>
        <p:txBody>
          <a:bodyPr/>
          <a:lstStyle/>
          <a:p>
            <a:r>
              <a:rPr lang="en-US" dirty="0"/>
              <a:t>UZF Package</a:t>
            </a:r>
          </a:p>
        </p:txBody>
      </p:sp>
      <p:grpSp>
        <p:nvGrpSpPr>
          <p:cNvPr id="28" name="Group 27">
            <a:extLst>
              <a:ext uri="{FF2B5EF4-FFF2-40B4-BE49-F238E27FC236}">
                <a16:creationId xmlns:a16="http://schemas.microsoft.com/office/drawing/2014/main" id="{143AADD7-4AD1-8A82-81CE-A61E15977297}"/>
              </a:ext>
            </a:extLst>
          </p:cNvPr>
          <p:cNvGrpSpPr/>
          <p:nvPr/>
        </p:nvGrpSpPr>
        <p:grpSpPr>
          <a:xfrm>
            <a:off x="1724818" y="1143000"/>
            <a:ext cx="8640763" cy="3952577"/>
            <a:chOff x="1847850" y="1881189"/>
            <a:chExt cx="8640763" cy="3952577"/>
          </a:xfrm>
        </p:grpSpPr>
        <p:sp>
          <p:nvSpPr>
            <p:cNvPr id="3" name="Rectangle 4">
              <a:extLst>
                <a:ext uri="{FF2B5EF4-FFF2-40B4-BE49-F238E27FC236}">
                  <a16:creationId xmlns:a16="http://schemas.microsoft.com/office/drawing/2014/main" id="{74408B94-BEFB-8257-4DC5-12107C421EC1}"/>
                </a:ext>
              </a:extLst>
            </p:cNvPr>
            <p:cNvSpPr>
              <a:spLocks noChangeArrowheads="1"/>
            </p:cNvSpPr>
            <p:nvPr/>
          </p:nvSpPr>
          <p:spPr bwMode="auto">
            <a:xfrm>
              <a:off x="2532063" y="2420939"/>
              <a:ext cx="3600450" cy="2339975"/>
            </a:xfrm>
            <a:prstGeom prst="rect">
              <a:avLst/>
            </a:prstGeom>
            <a:noFill/>
            <a:ln w="28575">
              <a:solidFill>
                <a:srgbClr val="FFFF00"/>
              </a:solidFill>
              <a:miter lim="800000"/>
              <a:headEnd/>
              <a:tailEnd/>
            </a:ln>
          </p:spPr>
          <p:txBody>
            <a:bodyPr wrap="none" anchor="ctr"/>
            <a:lstStyle/>
            <a:p>
              <a:endParaRPr lang="en-US">
                <a:solidFill>
                  <a:srgbClr val="FFFFFF"/>
                </a:solidFill>
              </a:endParaRPr>
            </a:p>
          </p:txBody>
        </p:sp>
        <p:sp>
          <p:nvSpPr>
            <p:cNvPr id="4" name="Text Box 7">
              <a:extLst>
                <a:ext uri="{FF2B5EF4-FFF2-40B4-BE49-F238E27FC236}">
                  <a16:creationId xmlns:a16="http://schemas.microsoft.com/office/drawing/2014/main" id="{4174285E-8595-6F55-0E21-3A666AF62E0D}"/>
                </a:ext>
              </a:extLst>
            </p:cNvPr>
            <p:cNvSpPr txBox="1">
              <a:spLocks noChangeArrowheads="1"/>
            </p:cNvSpPr>
            <p:nvPr/>
          </p:nvSpPr>
          <p:spPr bwMode="auto">
            <a:xfrm>
              <a:off x="3200400" y="1881189"/>
              <a:ext cx="2272076" cy="461665"/>
            </a:xfrm>
            <a:prstGeom prst="rect">
              <a:avLst/>
            </a:prstGeom>
            <a:noFill/>
            <a:ln w="9525">
              <a:noFill/>
              <a:miter lim="800000"/>
              <a:headEnd/>
              <a:tailEnd/>
            </a:ln>
          </p:spPr>
          <p:txBody>
            <a:bodyPr wrap="none">
              <a:spAutoFit/>
            </a:bodyPr>
            <a:lstStyle/>
            <a:p>
              <a:r>
                <a:rPr lang="en-US" sz="2400" dirty="0">
                  <a:solidFill>
                    <a:srgbClr val="FFFFFF"/>
                  </a:solidFill>
                </a:rPr>
                <a:t>Head/Elevation</a:t>
              </a:r>
            </a:p>
          </p:txBody>
        </p:sp>
        <p:sp>
          <p:nvSpPr>
            <p:cNvPr id="5" name="Text Box 8">
              <a:extLst>
                <a:ext uri="{FF2B5EF4-FFF2-40B4-BE49-F238E27FC236}">
                  <a16:creationId xmlns:a16="http://schemas.microsoft.com/office/drawing/2014/main" id="{78DFFF69-3470-0B5A-9D8B-1E875770D4FF}"/>
                </a:ext>
              </a:extLst>
            </p:cNvPr>
            <p:cNvSpPr txBox="1">
              <a:spLocks noChangeArrowheads="1"/>
            </p:cNvSpPr>
            <p:nvPr/>
          </p:nvSpPr>
          <p:spPr bwMode="auto">
            <a:xfrm>
              <a:off x="3551239" y="4821238"/>
              <a:ext cx="1667569" cy="400110"/>
            </a:xfrm>
            <a:prstGeom prst="rect">
              <a:avLst/>
            </a:prstGeom>
            <a:noFill/>
            <a:ln w="9525">
              <a:noFill/>
              <a:miter lim="800000"/>
              <a:headEnd/>
              <a:tailEnd/>
            </a:ln>
          </p:spPr>
          <p:txBody>
            <a:bodyPr wrap="none">
              <a:spAutoFit/>
            </a:bodyPr>
            <a:lstStyle/>
            <a:p>
              <a:r>
                <a:rPr lang="en-US" sz="2000">
                  <a:solidFill>
                    <a:srgbClr val="FFFFFF"/>
                  </a:solidFill>
                </a:rPr>
                <a:t>Land surface</a:t>
              </a:r>
            </a:p>
          </p:txBody>
        </p:sp>
        <p:sp>
          <p:nvSpPr>
            <p:cNvPr id="6" name="Text Box 9">
              <a:extLst>
                <a:ext uri="{FF2B5EF4-FFF2-40B4-BE49-F238E27FC236}">
                  <a16:creationId xmlns:a16="http://schemas.microsoft.com/office/drawing/2014/main" id="{ED0BC6C7-30BB-4AF5-3AC3-A2EAD378723F}"/>
                </a:ext>
              </a:extLst>
            </p:cNvPr>
            <p:cNvSpPr txBox="1">
              <a:spLocks noChangeArrowheads="1"/>
            </p:cNvSpPr>
            <p:nvPr/>
          </p:nvSpPr>
          <p:spPr bwMode="auto">
            <a:xfrm rot="-5400000">
              <a:off x="1484574" y="4180652"/>
              <a:ext cx="1339329" cy="400110"/>
            </a:xfrm>
            <a:prstGeom prst="rect">
              <a:avLst/>
            </a:prstGeom>
            <a:noFill/>
            <a:ln w="9525">
              <a:noFill/>
              <a:miter lim="800000"/>
              <a:headEnd/>
              <a:tailEnd/>
            </a:ln>
          </p:spPr>
          <p:txBody>
            <a:bodyPr wrap="none">
              <a:spAutoFit/>
            </a:bodyPr>
            <a:lstStyle/>
            <a:p>
              <a:r>
                <a:rPr lang="en-US" sz="2000">
                  <a:solidFill>
                    <a:srgbClr val="FFFFFF"/>
                  </a:solidFill>
                </a:rPr>
                <a:t>Discharge</a:t>
              </a:r>
            </a:p>
          </p:txBody>
        </p:sp>
        <p:sp>
          <p:nvSpPr>
            <p:cNvPr id="7" name="Line 10">
              <a:extLst>
                <a:ext uri="{FF2B5EF4-FFF2-40B4-BE49-F238E27FC236}">
                  <a16:creationId xmlns:a16="http://schemas.microsoft.com/office/drawing/2014/main" id="{5271AA9D-F0C6-6AD1-AF96-45C335A8DAD5}"/>
                </a:ext>
              </a:extLst>
            </p:cNvPr>
            <p:cNvSpPr>
              <a:spLocks noChangeShapeType="1"/>
            </p:cNvSpPr>
            <p:nvPr/>
          </p:nvSpPr>
          <p:spPr bwMode="auto">
            <a:xfrm>
              <a:off x="4332288" y="2420939"/>
              <a:ext cx="0" cy="2484437"/>
            </a:xfrm>
            <a:prstGeom prst="line">
              <a:avLst/>
            </a:prstGeom>
            <a:noFill/>
            <a:ln w="9525">
              <a:solidFill>
                <a:srgbClr val="FFFF00"/>
              </a:solidFill>
              <a:round/>
              <a:headEnd/>
              <a:tailEnd/>
            </a:ln>
          </p:spPr>
          <p:txBody>
            <a:bodyPr wrap="none"/>
            <a:lstStyle/>
            <a:p>
              <a:endParaRPr lang="en-US">
                <a:solidFill>
                  <a:srgbClr val="FFFFFF"/>
                </a:solidFill>
              </a:endParaRPr>
            </a:p>
          </p:txBody>
        </p:sp>
        <p:sp>
          <p:nvSpPr>
            <p:cNvPr id="8" name="Line 11">
              <a:extLst>
                <a:ext uri="{FF2B5EF4-FFF2-40B4-BE49-F238E27FC236}">
                  <a16:creationId xmlns:a16="http://schemas.microsoft.com/office/drawing/2014/main" id="{83A92AA4-637F-4EC3-8638-D9FCC9825812}"/>
                </a:ext>
              </a:extLst>
            </p:cNvPr>
            <p:cNvSpPr>
              <a:spLocks noChangeShapeType="1"/>
            </p:cNvSpPr>
            <p:nvPr/>
          </p:nvSpPr>
          <p:spPr bwMode="auto">
            <a:xfrm>
              <a:off x="2532063" y="3603625"/>
              <a:ext cx="3600450" cy="0"/>
            </a:xfrm>
            <a:prstGeom prst="line">
              <a:avLst/>
            </a:prstGeom>
            <a:noFill/>
            <a:ln w="9525">
              <a:solidFill>
                <a:srgbClr val="FFFF00"/>
              </a:solidFill>
              <a:round/>
              <a:headEnd/>
              <a:tailEnd/>
            </a:ln>
          </p:spPr>
          <p:txBody>
            <a:bodyPr wrap="none"/>
            <a:lstStyle/>
            <a:p>
              <a:endParaRPr lang="en-US">
                <a:solidFill>
                  <a:srgbClr val="FFFFFF"/>
                </a:solidFill>
              </a:endParaRPr>
            </a:p>
          </p:txBody>
        </p:sp>
        <p:sp>
          <p:nvSpPr>
            <p:cNvPr id="9" name="Text Box 12">
              <a:extLst>
                <a:ext uri="{FF2B5EF4-FFF2-40B4-BE49-F238E27FC236}">
                  <a16:creationId xmlns:a16="http://schemas.microsoft.com/office/drawing/2014/main" id="{C5890EAB-F7EE-2CFC-E8EA-544703285647}"/>
                </a:ext>
              </a:extLst>
            </p:cNvPr>
            <p:cNvSpPr txBox="1">
              <a:spLocks noChangeArrowheads="1"/>
            </p:cNvSpPr>
            <p:nvPr/>
          </p:nvSpPr>
          <p:spPr bwMode="auto">
            <a:xfrm>
              <a:off x="1847850" y="3321050"/>
              <a:ext cx="683826" cy="523220"/>
            </a:xfrm>
            <a:prstGeom prst="rect">
              <a:avLst/>
            </a:prstGeom>
            <a:noFill/>
            <a:ln w="9525">
              <a:noFill/>
              <a:miter lim="800000"/>
              <a:headEnd/>
              <a:tailEnd/>
            </a:ln>
          </p:spPr>
          <p:txBody>
            <a:bodyPr wrap="none">
              <a:spAutoFit/>
            </a:bodyPr>
            <a:lstStyle/>
            <a:p>
              <a:r>
                <a:rPr lang="en-US" sz="2800" dirty="0">
                  <a:solidFill>
                    <a:srgbClr val="FFFFFF"/>
                  </a:solidFill>
                </a:rPr>
                <a:t>0.0</a:t>
              </a:r>
            </a:p>
          </p:txBody>
        </p:sp>
        <p:sp>
          <p:nvSpPr>
            <p:cNvPr id="10" name="Rectangle 14">
              <a:extLst>
                <a:ext uri="{FF2B5EF4-FFF2-40B4-BE49-F238E27FC236}">
                  <a16:creationId xmlns:a16="http://schemas.microsoft.com/office/drawing/2014/main" id="{87EC7AC9-2929-ED20-A8D2-FC4E65A79BCA}"/>
                </a:ext>
              </a:extLst>
            </p:cNvPr>
            <p:cNvSpPr>
              <a:spLocks noChangeArrowheads="1"/>
            </p:cNvSpPr>
            <p:nvPr/>
          </p:nvSpPr>
          <p:spPr bwMode="auto">
            <a:xfrm rot="-5400000">
              <a:off x="1505865" y="2597914"/>
              <a:ext cx="1296749" cy="400110"/>
            </a:xfrm>
            <a:prstGeom prst="rect">
              <a:avLst/>
            </a:prstGeom>
            <a:noFill/>
            <a:ln w="9525">
              <a:noFill/>
              <a:miter lim="800000"/>
              <a:headEnd/>
              <a:tailEnd/>
            </a:ln>
          </p:spPr>
          <p:txBody>
            <a:bodyPr wrap="none">
              <a:spAutoFit/>
            </a:bodyPr>
            <a:lstStyle/>
            <a:p>
              <a:r>
                <a:rPr lang="en-US" sz="2000">
                  <a:solidFill>
                    <a:srgbClr val="FFFFFF"/>
                  </a:solidFill>
                </a:rPr>
                <a:t>Recharge</a:t>
              </a:r>
            </a:p>
          </p:txBody>
        </p:sp>
        <p:sp>
          <p:nvSpPr>
            <p:cNvPr id="11" name="Line 15">
              <a:extLst>
                <a:ext uri="{FF2B5EF4-FFF2-40B4-BE49-F238E27FC236}">
                  <a16:creationId xmlns:a16="http://schemas.microsoft.com/office/drawing/2014/main" id="{EA295328-0121-BB9F-3B67-0D73012717C8}"/>
                </a:ext>
              </a:extLst>
            </p:cNvPr>
            <p:cNvSpPr>
              <a:spLocks noChangeShapeType="1"/>
            </p:cNvSpPr>
            <p:nvPr/>
          </p:nvSpPr>
          <p:spPr bwMode="auto">
            <a:xfrm>
              <a:off x="2532064" y="2708275"/>
              <a:ext cx="1800225" cy="0"/>
            </a:xfrm>
            <a:prstGeom prst="line">
              <a:avLst/>
            </a:prstGeom>
            <a:noFill/>
            <a:ln w="38100">
              <a:solidFill>
                <a:schemeClr val="folHlink"/>
              </a:solidFill>
              <a:round/>
              <a:headEnd/>
              <a:tailEnd/>
            </a:ln>
          </p:spPr>
          <p:txBody>
            <a:bodyPr wrap="none"/>
            <a:lstStyle/>
            <a:p>
              <a:endParaRPr lang="en-US">
                <a:solidFill>
                  <a:srgbClr val="FFFFFF"/>
                </a:solidFill>
              </a:endParaRPr>
            </a:p>
          </p:txBody>
        </p:sp>
        <p:sp>
          <p:nvSpPr>
            <p:cNvPr id="12" name="Line 16">
              <a:extLst>
                <a:ext uri="{FF2B5EF4-FFF2-40B4-BE49-F238E27FC236}">
                  <a16:creationId xmlns:a16="http://schemas.microsoft.com/office/drawing/2014/main" id="{343EF884-9A00-FF5C-44B0-DEAFAC4158F3}"/>
                </a:ext>
              </a:extLst>
            </p:cNvPr>
            <p:cNvSpPr>
              <a:spLocks noChangeShapeType="1"/>
            </p:cNvSpPr>
            <p:nvPr/>
          </p:nvSpPr>
          <p:spPr bwMode="auto">
            <a:xfrm>
              <a:off x="4332288" y="2708276"/>
              <a:ext cx="0" cy="900113"/>
            </a:xfrm>
            <a:prstGeom prst="line">
              <a:avLst/>
            </a:prstGeom>
            <a:noFill/>
            <a:ln w="38100">
              <a:solidFill>
                <a:schemeClr val="folHlink"/>
              </a:solidFill>
              <a:round/>
              <a:headEnd/>
              <a:tailEnd/>
            </a:ln>
          </p:spPr>
          <p:txBody>
            <a:bodyPr wrap="none"/>
            <a:lstStyle/>
            <a:p>
              <a:endParaRPr lang="en-US">
                <a:solidFill>
                  <a:srgbClr val="FFFFFF"/>
                </a:solidFill>
              </a:endParaRPr>
            </a:p>
          </p:txBody>
        </p:sp>
        <p:sp>
          <p:nvSpPr>
            <p:cNvPr id="13" name="Line 17">
              <a:extLst>
                <a:ext uri="{FF2B5EF4-FFF2-40B4-BE49-F238E27FC236}">
                  <a16:creationId xmlns:a16="http://schemas.microsoft.com/office/drawing/2014/main" id="{63B979C8-9A2C-00E6-6376-0FF0E1C7E459}"/>
                </a:ext>
              </a:extLst>
            </p:cNvPr>
            <p:cNvSpPr>
              <a:spLocks noChangeShapeType="1"/>
            </p:cNvSpPr>
            <p:nvPr/>
          </p:nvSpPr>
          <p:spPr bwMode="auto">
            <a:xfrm>
              <a:off x="4332288" y="3608389"/>
              <a:ext cx="1763712" cy="1152525"/>
            </a:xfrm>
            <a:prstGeom prst="line">
              <a:avLst/>
            </a:prstGeom>
            <a:noFill/>
            <a:ln w="38100">
              <a:solidFill>
                <a:schemeClr val="folHlink"/>
              </a:solidFill>
              <a:round/>
              <a:headEnd/>
              <a:tailEnd/>
            </a:ln>
          </p:spPr>
          <p:txBody>
            <a:bodyPr wrap="none"/>
            <a:lstStyle/>
            <a:p>
              <a:endParaRPr lang="en-US">
                <a:solidFill>
                  <a:srgbClr val="FFFFFF"/>
                </a:solidFill>
              </a:endParaRPr>
            </a:p>
          </p:txBody>
        </p:sp>
        <p:sp>
          <p:nvSpPr>
            <p:cNvPr id="14" name="Text Box 18">
              <a:extLst>
                <a:ext uri="{FF2B5EF4-FFF2-40B4-BE49-F238E27FC236}">
                  <a16:creationId xmlns:a16="http://schemas.microsoft.com/office/drawing/2014/main" id="{0289F6D4-A1A1-3FA8-C521-705033491BE1}"/>
                </a:ext>
              </a:extLst>
            </p:cNvPr>
            <p:cNvSpPr txBox="1">
              <a:spLocks noChangeArrowheads="1"/>
            </p:cNvSpPr>
            <p:nvPr/>
          </p:nvSpPr>
          <p:spPr bwMode="auto">
            <a:xfrm>
              <a:off x="4594226" y="2852739"/>
              <a:ext cx="1416223" cy="461665"/>
            </a:xfrm>
            <a:prstGeom prst="rect">
              <a:avLst/>
            </a:prstGeom>
            <a:noFill/>
            <a:ln w="9525">
              <a:noFill/>
              <a:miter lim="800000"/>
              <a:headEnd/>
              <a:tailEnd/>
            </a:ln>
          </p:spPr>
          <p:txBody>
            <a:bodyPr wrap="none">
              <a:spAutoFit/>
            </a:bodyPr>
            <a:lstStyle/>
            <a:p>
              <a:r>
                <a:rPr lang="en-US" sz="2400" dirty="0">
                  <a:solidFill>
                    <a:srgbClr val="FFFFFF"/>
                  </a:solidFill>
                </a:rPr>
                <a:t>Problem!</a:t>
              </a:r>
            </a:p>
          </p:txBody>
        </p:sp>
        <p:sp>
          <p:nvSpPr>
            <p:cNvPr id="15" name="Line 19">
              <a:extLst>
                <a:ext uri="{FF2B5EF4-FFF2-40B4-BE49-F238E27FC236}">
                  <a16:creationId xmlns:a16="http://schemas.microsoft.com/office/drawing/2014/main" id="{D64BF657-9EBD-8053-DD1F-247C9B8B4B5C}"/>
                </a:ext>
              </a:extLst>
            </p:cNvPr>
            <p:cNvSpPr>
              <a:spLocks noChangeShapeType="1"/>
            </p:cNvSpPr>
            <p:nvPr/>
          </p:nvSpPr>
          <p:spPr bwMode="auto">
            <a:xfrm flipH="1">
              <a:off x="4367213" y="3105150"/>
              <a:ext cx="252412" cy="0"/>
            </a:xfrm>
            <a:prstGeom prst="line">
              <a:avLst/>
            </a:prstGeom>
            <a:noFill/>
            <a:ln w="9525">
              <a:solidFill>
                <a:schemeClr val="bg1"/>
              </a:solidFill>
              <a:round/>
              <a:headEnd/>
              <a:tailEnd type="triangle" w="med" len="med"/>
            </a:ln>
          </p:spPr>
          <p:txBody>
            <a:bodyPr wrap="none"/>
            <a:lstStyle/>
            <a:p>
              <a:endParaRPr lang="en-US">
                <a:solidFill>
                  <a:srgbClr val="FFFFFF"/>
                </a:solidFill>
              </a:endParaRPr>
            </a:p>
          </p:txBody>
        </p:sp>
        <p:sp>
          <p:nvSpPr>
            <p:cNvPr id="16" name="Text Box 20">
              <a:extLst>
                <a:ext uri="{FF2B5EF4-FFF2-40B4-BE49-F238E27FC236}">
                  <a16:creationId xmlns:a16="http://schemas.microsoft.com/office/drawing/2014/main" id="{E2F47918-795A-216D-49C2-4727E3A56F3C}"/>
                </a:ext>
              </a:extLst>
            </p:cNvPr>
            <p:cNvSpPr txBox="1">
              <a:spLocks noChangeArrowheads="1"/>
            </p:cNvSpPr>
            <p:nvPr/>
          </p:nvSpPr>
          <p:spPr bwMode="auto">
            <a:xfrm>
              <a:off x="2743201" y="5337176"/>
              <a:ext cx="3129383" cy="461665"/>
            </a:xfrm>
            <a:prstGeom prst="rect">
              <a:avLst/>
            </a:prstGeom>
            <a:noFill/>
            <a:ln w="9525">
              <a:noFill/>
              <a:miter lim="800000"/>
              <a:headEnd/>
              <a:tailEnd/>
            </a:ln>
          </p:spPr>
          <p:txBody>
            <a:bodyPr wrap="none">
              <a:spAutoFit/>
            </a:bodyPr>
            <a:lstStyle/>
            <a:p>
              <a:r>
                <a:rPr lang="en-US" sz="2400">
                  <a:solidFill>
                    <a:srgbClr val="FFFFFF"/>
                  </a:solidFill>
                </a:rPr>
                <a:t>No micro topography </a:t>
              </a:r>
            </a:p>
          </p:txBody>
        </p:sp>
        <p:sp>
          <p:nvSpPr>
            <p:cNvPr id="17" name="Rectangle 21">
              <a:extLst>
                <a:ext uri="{FF2B5EF4-FFF2-40B4-BE49-F238E27FC236}">
                  <a16:creationId xmlns:a16="http://schemas.microsoft.com/office/drawing/2014/main" id="{955D70AE-3CCD-8B4F-BD32-17395A3B9374}"/>
                </a:ext>
              </a:extLst>
            </p:cNvPr>
            <p:cNvSpPr>
              <a:spLocks noChangeArrowheads="1"/>
            </p:cNvSpPr>
            <p:nvPr/>
          </p:nvSpPr>
          <p:spPr bwMode="auto">
            <a:xfrm>
              <a:off x="6888163" y="2455864"/>
              <a:ext cx="3600450" cy="2339975"/>
            </a:xfrm>
            <a:prstGeom prst="rect">
              <a:avLst/>
            </a:prstGeom>
            <a:noFill/>
            <a:ln w="28575">
              <a:solidFill>
                <a:srgbClr val="FFFF00"/>
              </a:solidFill>
              <a:miter lim="800000"/>
              <a:headEnd/>
              <a:tailEnd/>
            </a:ln>
          </p:spPr>
          <p:txBody>
            <a:bodyPr wrap="none" anchor="ctr"/>
            <a:lstStyle/>
            <a:p>
              <a:endParaRPr lang="en-US">
                <a:solidFill>
                  <a:srgbClr val="FFFFFF"/>
                </a:solidFill>
              </a:endParaRPr>
            </a:p>
          </p:txBody>
        </p:sp>
        <p:sp>
          <p:nvSpPr>
            <p:cNvPr id="18" name="Text Box 22">
              <a:extLst>
                <a:ext uri="{FF2B5EF4-FFF2-40B4-BE49-F238E27FC236}">
                  <a16:creationId xmlns:a16="http://schemas.microsoft.com/office/drawing/2014/main" id="{F1AA5D66-3567-EDD8-3406-9FADBCE3A38F}"/>
                </a:ext>
              </a:extLst>
            </p:cNvPr>
            <p:cNvSpPr txBox="1">
              <a:spLocks noChangeArrowheads="1"/>
            </p:cNvSpPr>
            <p:nvPr/>
          </p:nvSpPr>
          <p:spPr bwMode="auto">
            <a:xfrm>
              <a:off x="7543800" y="1916114"/>
              <a:ext cx="2272076" cy="461665"/>
            </a:xfrm>
            <a:prstGeom prst="rect">
              <a:avLst/>
            </a:prstGeom>
            <a:noFill/>
            <a:ln w="9525">
              <a:noFill/>
              <a:miter lim="800000"/>
              <a:headEnd/>
              <a:tailEnd/>
            </a:ln>
          </p:spPr>
          <p:txBody>
            <a:bodyPr wrap="none">
              <a:spAutoFit/>
            </a:bodyPr>
            <a:lstStyle/>
            <a:p>
              <a:r>
                <a:rPr lang="en-US" sz="2400" dirty="0">
                  <a:solidFill>
                    <a:srgbClr val="FFFFFF"/>
                  </a:solidFill>
                </a:rPr>
                <a:t>Head/Elevation</a:t>
              </a:r>
            </a:p>
          </p:txBody>
        </p:sp>
        <p:sp>
          <p:nvSpPr>
            <p:cNvPr id="19" name="Text Box 23">
              <a:extLst>
                <a:ext uri="{FF2B5EF4-FFF2-40B4-BE49-F238E27FC236}">
                  <a16:creationId xmlns:a16="http://schemas.microsoft.com/office/drawing/2014/main" id="{80FB533B-9AD5-2397-721B-6C97DD260A9E}"/>
                </a:ext>
              </a:extLst>
            </p:cNvPr>
            <p:cNvSpPr txBox="1">
              <a:spLocks noChangeArrowheads="1"/>
            </p:cNvSpPr>
            <p:nvPr/>
          </p:nvSpPr>
          <p:spPr bwMode="auto">
            <a:xfrm>
              <a:off x="7907339" y="4856163"/>
              <a:ext cx="1667569" cy="400110"/>
            </a:xfrm>
            <a:prstGeom prst="rect">
              <a:avLst/>
            </a:prstGeom>
            <a:noFill/>
            <a:ln w="9525">
              <a:noFill/>
              <a:miter lim="800000"/>
              <a:headEnd/>
              <a:tailEnd/>
            </a:ln>
          </p:spPr>
          <p:txBody>
            <a:bodyPr wrap="none">
              <a:spAutoFit/>
            </a:bodyPr>
            <a:lstStyle/>
            <a:p>
              <a:r>
                <a:rPr lang="en-US" sz="2000">
                  <a:solidFill>
                    <a:srgbClr val="FFFFFF"/>
                  </a:solidFill>
                </a:rPr>
                <a:t>Land surface</a:t>
              </a:r>
            </a:p>
          </p:txBody>
        </p:sp>
        <p:sp>
          <p:nvSpPr>
            <p:cNvPr id="20" name="Text Box 24">
              <a:extLst>
                <a:ext uri="{FF2B5EF4-FFF2-40B4-BE49-F238E27FC236}">
                  <a16:creationId xmlns:a16="http://schemas.microsoft.com/office/drawing/2014/main" id="{5C2A066E-0D36-86A7-EFFC-9B5D612506B3}"/>
                </a:ext>
              </a:extLst>
            </p:cNvPr>
            <p:cNvSpPr txBox="1">
              <a:spLocks noChangeArrowheads="1"/>
            </p:cNvSpPr>
            <p:nvPr/>
          </p:nvSpPr>
          <p:spPr bwMode="auto">
            <a:xfrm rot="-5400000">
              <a:off x="5840674" y="4215577"/>
              <a:ext cx="1339329" cy="400110"/>
            </a:xfrm>
            <a:prstGeom prst="rect">
              <a:avLst/>
            </a:prstGeom>
            <a:noFill/>
            <a:ln w="9525">
              <a:noFill/>
              <a:miter lim="800000"/>
              <a:headEnd/>
              <a:tailEnd/>
            </a:ln>
          </p:spPr>
          <p:txBody>
            <a:bodyPr wrap="none">
              <a:spAutoFit/>
            </a:bodyPr>
            <a:lstStyle/>
            <a:p>
              <a:r>
                <a:rPr lang="en-US" sz="2000">
                  <a:solidFill>
                    <a:srgbClr val="FFFFFF"/>
                  </a:solidFill>
                </a:rPr>
                <a:t>Discharge</a:t>
              </a:r>
            </a:p>
          </p:txBody>
        </p:sp>
        <p:sp>
          <p:nvSpPr>
            <p:cNvPr id="21" name="Line 25">
              <a:extLst>
                <a:ext uri="{FF2B5EF4-FFF2-40B4-BE49-F238E27FC236}">
                  <a16:creationId xmlns:a16="http://schemas.microsoft.com/office/drawing/2014/main" id="{CC85F55D-52FF-E7B5-5675-717665B45E79}"/>
                </a:ext>
              </a:extLst>
            </p:cNvPr>
            <p:cNvSpPr>
              <a:spLocks noChangeShapeType="1"/>
            </p:cNvSpPr>
            <p:nvPr/>
          </p:nvSpPr>
          <p:spPr bwMode="auto">
            <a:xfrm>
              <a:off x="8688388" y="2455864"/>
              <a:ext cx="0" cy="2484437"/>
            </a:xfrm>
            <a:prstGeom prst="line">
              <a:avLst/>
            </a:prstGeom>
            <a:noFill/>
            <a:ln w="9525">
              <a:solidFill>
                <a:srgbClr val="FFFF00"/>
              </a:solidFill>
              <a:round/>
              <a:headEnd/>
              <a:tailEnd/>
            </a:ln>
          </p:spPr>
          <p:txBody>
            <a:bodyPr wrap="none"/>
            <a:lstStyle/>
            <a:p>
              <a:endParaRPr lang="en-US">
                <a:solidFill>
                  <a:srgbClr val="FFFFFF"/>
                </a:solidFill>
              </a:endParaRPr>
            </a:p>
          </p:txBody>
        </p:sp>
        <p:sp>
          <p:nvSpPr>
            <p:cNvPr id="22" name="Line 26">
              <a:extLst>
                <a:ext uri="{FF2B5EF4-FFF2-40B4-BE49-F238E27FC236}">
                  <a16:creationId xmlns:a16="http://schemas.microsoft.com/office/drawing/2014/main" id="{3259F1FB-0DEC-633B-39E4-9FAF1F4AF849}"/>
                </a:ext>
              </a:extLst>
            </p:cNvPr>
            <p:cNvSpPr>
              <a:spLocks noChangeShapeType="1"/>
            </p:cNvSpPr>
            <p:nvPr/>
          </p:nvSpPr>
          <p:spPr bwMode="auto">
            <a:xfrm>
              <a:off x="6888163" y="3638550"/>
              <a:ext cx="3600450" cy="0"/>
            </a:xfrm>
            <a:prstGeom prst="line">
              <a:avLst/>
            </a:prstGeom>
            <a:noFill/>
            <a:ln w="9525">
              <a:solidFill>
                <a:srgbClr val="FFFF00"/>
              </a:solidFill>
              <a:round/>
              <a:headEnd/>
              <a:tailEnd/>
            </a:ln>
          </p:spPr>
          <p:txBody>
            <a:bodyPr wrap="none"/>
            <a:lstStyle/>
            <a:p>
              <a:endParaRPr lang="en-US">
                <a:solidFill>
                  <a:srgbClr val="FFFFFF"/>
                </a:solidFill>
              </a:endParaRPr>
            </a:p>
          </p:txBody>
        </p:sp>
        <p:sp>
          <p:nvSpPr>
            <p:cNvPr id="23" name="Text Box 27">
              <a:extLst>
                <a:ext uri="{FF2B5EF4-FFF2-40B4-BE49-F238E27FC236}">
                  <a16:creationId xmlns:a16="http://schemas.microsoft.com/office/drawing/2014/main" id="{F69EB265-688B-9BF7-A122-3A9D3DD9E6FB}"/>
                </a:ext>
              </a:extLst>
            </p:cNvPr>
            <p:cNvSpPr txBox="1">
              <a:spLocks noChangeArrowheads="1"/>
            </p:cNvSpPr>
            <p:nvPr/>
          </p:nvSpPr>
          <p:spPr bwMode="auto">
            <a:xfrm>
              <a:off x="6203950" y="3355975"/>
              <a:ext cx="683826" cy="523220"/>
            </a:xfrm>
            <a:prstGeom prst="rect">
              <a:avLst/>
            </a:prstGeom>
            <a:noFill/>
            <a:ln w="9525">
              <a:noFill/>
              <a:miter lim="800000"/>
              <a:headEnd/>
              <a:tailEnd/>
            </a:ln>
          </p:spPr>
          <p:txBody>
            <a:bodyPr wrap="none">
              <a:spAutoFit/>
            </a:bodyPr>
            <a:lstStyle/>
            <a:p>
              <a:r>
                <a:rPr lang="en-US" sz="2800" dirty="0">
                  <a:solidFill>
                    <a:srgbClr val="FFFFFF"/>
                  </a:solidFill>
                </a:rPr>
                <a:t>0.0</a:t>
              </a:r>
            </a:p>
          </p:txBody>
        </p:sp>
        <p:sp>
          <p:nvSpPr>
            <p:cNvPr id="24" name="Rectangle 28">
              <a:extLst>
                <a:ext uri="{FF2B5EF4-FFF2-40B4-BE49-F238E27FC236}">
                  <a16:creationId xmlns:a16="http://schemas.microsoft.com/office/drawing/2014/main" id="{ACD5921F-4B46-7AB4-9A19-F715571A8E41}"/>
                </a:ext>
              </a:extLst>
            </p:cNvPr>
            <p:cNvSpPr>
              <a:spLocks noChangeArrowheads="1"/>
            </p:cNvSpPr>
            <p:nvPr/>
          </p:nvSpPr>
          <p:spPr bwMode="auto">
            <a:xfrm rot="-5400000">
              <a:off x="5861965" y="2632839"/>
              <a:ext cx="1296749" cy="400110"/>
            </a:xfrm>
            <a:prstGeom prst="rect">
              <a:avLst/>
            </a:prstGeom>
            <a:noFill/>
            <a:ln w="9525">
              <a:noFill/>
              <a:miter lim="800000"/>
              <a:headEnd/>
              <a:tailEnd/>
            </a:ln>
          </p:spPr>
          <p:txBody>
            <a:bodyPr wrap="none">
              <a:spAutoFit/>
            </a:bodyPr>
            <a:lstStyle/>
            <a:p>
              <a:r>
                <a:rPr lang="en-US" sz="2000" dirty="0">
                  <a:solidFill>
                    <a:srgbClr val="FFFFFF"/>
                  </a:solidFill>
                </a:rPr>
                <a:t>Recharge</a:t>
              </a:r>
            </a:p>
          </p:txBody>
        </p:sp>
        <p:sp>
          <p:nvSpPr>
            <p:cNvPr id="25" name="Text Box 32">
              <a:extLst>
                <a:ext uri="{FF2B5EF4-FFF2-40B4-BE49-F238E27FC236}">
                  <a16:creationId xmlns:a16="http://schemas.microsoft.com/office/drawing/2014/main" id="{0E87B49B-7852-4140-F30A-D3CA4F296D41}"/>
                </a:ext>
              </a:extLst>
            </p:cNvPr>
            <p:cNvSpPr txBox="1">
              <a:spLocks noChangeArrowheads="1"/>
            </p:cNvSpPr>
            <p:nvPr/>
          </p:nvSpPr>
          <p:spPr bwMode="auto">
            <a:xfrm>
              <a:off x="9066214" y="2887664"/>
              <a:ext cx="1245353" cy="461665"/>
            </a:xfrm>
            <a:prstGeom prst="rect">
              <a:avLst/>
            </a:prstGeom>
            <a:noFill/>
            <a:ln w="9525">
              <a:noFill/>
              <a:miter lim="800000"/>
              <a:headEnd/>
              <a:tailEnd/>
            </a:ln>
          </p:spPr>
          <p:txBody>
            <a:bodyPr wrap="none">
              <a:spAutoFit/>
            </a:bodyPr>
            <a:lstStyle/>
            <a:p>
              <a:r>
                <a:rPr lang="en-US" sz="2400">
                  <a:solidFill>
                    <a:srgbClr val="FFFFFF"/>
                  </a:solidFill>
                </a:rPr>
                <a:t>Smooth</a:t>
              </a:r>
            </a:p>
          </p:txBody>
        </p:sp>
        <p:sp>
          <p:nvSpPr>
            <p:cNvPr id="26" name="Text Box 34">
              <a:extLst>
                <a:ext uri="{FF2B5EF4-FFF2-40B4-BE49-F238E27FC236}">
                  <a16:creationId xmlns:a16="http://schemas.microsoft.com/office/drawing/2014/main" id="{D0A1DC1A-1059-379C-E1B2-166481D40CEE}"/>
                </a:ext>
              </a:extLst>
            </p:cNvPr>
            <p:cNvSpPr txBox="1">
              <a:spLocks noChangeArrowheads="1"/>
            </p:cNvSpPr>
            <p:nvPr/>
          </p:nvSpPr>
          <p:spPr bwMode="auto">
            <a:xfrm>
              <a:off x="6975476" y="5372101"/>
              <a:ext cx="3350597" cy="461665"/>
            </a:xfrm>
            <a:prstGeom prst="rect">
              <a:avLst/>
            </a:prstGeom>
            <a:noFill/>
            <a:ln w="9525">
              <a:noFill/>
              <a:miter lim="800000"/>
              <a:headEnd/>
              <a:tailEnd/>
            </a:ln>
          </p:spPr>
          <p:txBody>
            <a:bodyPr wrap="none">
              <a:spAutoFit/>
            </a:bodyPr>
            <a:lstStyle/>
            <a:p>
              <a:r>
                <a:rPr lang="en-US" sz="2400">
                  <a:solidFill>
                    <a:srgbClr val="FFFFFF"/>
                  </a:solidFill>
                </a:rPr>
                <a:t>With micro topography </a:t>
              </a:r>
            </a:p>
          </p:txBody>
        </p:sp>
        <p:sp>
          <p:nvSpPr>
            <p:cNvPr id="27" name="Freeform 35">
              <a:extLst>
                <a:ext uri="{FF2B5EF4-FFF2-40B4-BE49-F238E27FC236}">
                  <a16:creationId xmlns:a16="http://schemas.microsoft.com/office/drawing/2014/main" id="{21EC91AF-398B-6E2E-32A2-1EB0C3F96718}"/>
                </a:ext>
              </a:extLst>
            </p:cNvPr>
            <p:cNvSpPr>
              <a:spLocks/>
            </p:cNvSpPr>
            <p:nvPr/>
          </p:nvSpPr>
          <p:spPr bwMode="auto">
            <a:xfrm>
              <a:off x="6888163" y="2455047"/>
              <a:ext cx="3600450" cy="2305867"/>
            </a:xfrm>
            <a:custGeom>
              <a:avLst/>
              <a:gdLst>
                <a:gd name="T0" fmla="*/ 0 w 2268"/>
                <a:gd name="T1" fmla="*/ 23 h 1474"/>
                <a:gd name="T2" fmla="*/ 862 w 2268"/>
                <a:gd name="T3" fmla="*/ 23 h 1474"/>
                <a:gd name="T4" fmla="*/ 1066 w 2268"/>
                <a:gd name="T5" fmla="*/ 159 h 1474"/>
                <a:gd name="T6" fmla="*/ 1134 w 2268"/>
                <a:gd name="T7" fmla="*/ 771 h 1474"/>
                <a:gd name="T8" fmla="*/ 1179 w 2268"/>
                <a:gd name="T9" fmla="*/ 1179 h 1474"/>
                <a:gd name="T10" fmla="*/ 1497 w 2268"/>
                <a:gd name="T11" fmla="*/ 1338 h 1474"/>
                <a:gd name="T12" fmla="*/ 2268 w 2268"/>
                <a:gd name="T13" fmla="*/ 1474 h 1474"/>
                <a:gd name="T14" fmla="*/ 0 60000 65536"/>
                <a:gd name="T15" fmla="*/ 0 60000 65536"/>
                <a:gd name="T16" fmla="*/ 0 60000 65536"/>
                <a:gd name="T17" fmla="*/ 0 60000 65536"/>
                <a:gd name="T18" fmla="*/ 0 60000 65536"/>
                <a:gd name="T19" fmla="*/ 0 60000 65536"/>
                <a:gd name="T20" fmla="*/ 0 60000 65536"/>
                <a:gd name="T21" fmla="*/ 0 w 2268"/>
                <a:gd name="T22" fmla="*/ 0 h 1474"/>
                <a:gd name="T23" fmla="*/ 2268 w 2268"/>
                <a:gd name="T24" fmla="*/ 1474 h 1474"/>
                <a:gd name="connsiteX0" fmla="*/ 0 w 10000"/>
                <a:gd name="connsiteY0" fmla="*/ 29 h 9873"/>
                <a:gd name="connsiteX1" fmla="*/ 3801 w 10000"/>
                <a:gd name="connsiteY1" fmla="*/ 208 h 9873"/>
                <a:gd name="connsiteX2" fmla="*/ 4700 w 10000"/>
                <a:gd name="connsiteY2" fmla="*/ 952 h 9873"/>
                <a:gd name="connsiteX3" fmla="*/ 5000 w 10000"/>
                <a:gd name="connsiteY3" fmla="*/ 5104 h 9873"/>
                <a:gd name="connsiteX4" fmla="*/ 5198 w 10000"/>
                <a:gd name="connsiteY4" fmla="*/ 7872 h 9873"/>
                <a:gd name="connsiteX5" fmla="*/ 6601 w 10000"/>
                <a:gd name="connsiteY5" fmla="*/ 8950 h 9873"/>
                <a:gd name="connsiteX6" fmla="*/ 10000 w 10000"/>
                <a:gd name="connsiteY6" fmla="*/ 9873 h 9873"/>
                <a:gd name="connsiteX0" fmla="*/ 0 w 10000"/>
                <a:gd name="connsiteY0" fmla="*/ 39 h 10010"/>
                <a:gd name="connsiteX1" fmla="*/ 3801 w 10000"/>
                <a:gd name="connsiteY1" fmla="*/ 221 h 10010"/>
                <a:gd name="connsiteX2" fmla="*/ 4778 w 10000"/>
                <a:gd name="connsiteY2" fmla="*/ 1397 h 10010"/>
                <a:gd name="connsiteX3" fmla="*/ 5000 w 10000"/>
                <a:gd name="connsiteY3" fmla="*/ 5180 h 10010"/>
                <a:gd name="connsiteX4" fmla="*/ 5198 w 10000"/>
                <a:gd name="connsiteY4" fmla="*/ 7983 h 10010"/>
                <a:gd name="connsiteX5" fmla="*/ 6601 w 10000"/>
                <a:gd name="connsiteY5" fmla="*/ 9075 h 10010"/>
                <a:gd name="connsiteX6" fmla="*/ 10000 w 10000"/>
                <a:gd name="connsiteY6" fmla="*/ 10010 h 10010"/>
                <a:gd name="connsiteX0" fmla="*/ 0 w 10000"/>
                <a:gd name="connsiteY0" fmla="*/ 39 h 10010"/>
                <a:gd name="connsiteX1" fmla="*/ 3801 w 10000"/>
                <a:gd name="connsiteY1" fmla="*/ 221 h 10010"/>
                <a:gd name="connsiteX2" fmla="*/ 4817 w 10000"/>
                <a:gd name="connsiteY2" fmla="*/ 1397 h 10010"/>
                <a:gd name="connsiteX3" fmla="*/ 5000 w 10000"/>
                <a:gd name="connsiteY3" fmla="*/ 5180 h 10010"/>
                <a:gd name="connsiteX4" fmla="*/ 5198 w 10000"/>
                <a:gd name="connsiteY4" fmla="*/ 7983 h 10010"/>
                <a:gd name="connsiteX5" fmla="*/ 6601 w 10000"/>
                <a:gd name="connsiteY5" fmla="*/ 9075 h 10010"/>
                <a:gd name="connsiteX6" fmla="*/ 10000 w 10000"/>
                <a:gd name="connsiteY6" fmla="*/ 10010 h 10010"/>
                <a:gd name="connsiteX0" fmla="*/ 0 w 10000"/>
                <a:gd name="connsiteY0" fmla="*/ 36 h 10007"/>
                <a:gd name="connsiteX1" fmla="*/ 3801 w 10000"/>
                <a:gd name="connsiteY1" fmla="*/ 218 h 10007"/>
                <a:gd name="connsiteX2" fmla="*/ 4933 w 10000"/>
                <a:gd name="connsiteY2" fmla="*/ 1273 h 10007"/>
                <a:gd name="connsiteX3" fmla="*/ 5000 w 10000"/>
                <a:gd name="connsiteY3" fmla="*/ 5177 h 10007"/>
                <a:gd name="connsiteX4" fmla="*/ 5198 w 10000"/>
                <a:gd name="connsiteY4" fmla="*/ 7980 h 10007"/>
                <a:gd name="connsiteX5" fmla="*/ 6601 w 10000"/>
                <a:gd name="connsiteY5" fmla="*/ 9072 h 10007"/>
                <a:gd name="connsiteX6" fmla="*/ 10000 w 10000"/>
                <a:gd name="connsiteY6" fmla="*/ 10007 h 10007"/>
                <a:gd name="connsiteX0" fmla="*/ 0 w 10000"/>
                <a:gd name="connsiteY0" fmla="*/ 36 h 10007"/>
                <a:gd name="connsiteX1" fmla="*/ 3801 w 10000"/>
                <a:gd name="connsiteY1" fmla="*/ 218 h 10007"/>
                <a:gd name="connsiteX2" fmla="*/ 4933 w 10000"/>
                <a:gd name="connsiteY2" fmla="*/ 1273 h 10007"/>
                <a:gd name="connsiteX3" fmla="*/ 5000 w 10000"/>
                <a:gd name="connsiteY3" fmla="*/ 5177 h 10007"/>
                <a:gd name="connsiteX4" fmla="*/ 5198 w 10000"/>
                <a:gd name="connsiteY4" fmla="*/ 7980 h 10007"/>
                <a:gd name="connsiteX5" fmla="*/ 6601 w 10000"/>
                <a:gd name="connsiteY5" fmla="*/ 9072 h 10007"/>
                <a:gd name="connsiteX6" fmla="*/ 10000 w 10000"/>
                <a:gd name="connsiteY6" fmla="*/ 10007 h 10007"/>
                <a:gd name="connsiteX0" fmla="*/ 0 w 10000"/>
                <a:gd name="connsiteY0" fmla="*/ 36 h 10007"/>
                <a:gd name="connsiteX1" fmla="*/ 3801 w 10000"/>
                <a:gd name="connsiteY1" fmla="*/ 218 h 10007"/>
                <a:gd name="connsiteX2" fmla="*/ 4933 w 10000"/>
                <a:gd name="connsiteY2" fmla="*/ 1273 h 10007"/>
                <a:gd name="connsiteX3" fmla="*/ 5000 w 10000"/>
                <a:gd name="connsiteY3" fmla="*/ 5177 h 10007"/>
                <a:gd name="connsiteX4" fmla="*/ 5198 w 10000"/>
                <a:gd name="connsiteY4" fmla="*/ 7980 h 10007"/>
                <a:gd name="connsiteX5" fmla="*/ 6601 w 10000"/>
                <a:gd name="connsiteY5" fmla="*/ 9072 h 10007"/>
                <a:gd name="connsiteX6" fmla="*/ 10000 w 10000"/>
                <a:gd name="connsiteY6" fmla="*/ 10007 h 10007"/>
                <a:gd name="connsiteX0" fmla="*/ 0 w 10000"/>
                <a:gd name="connsiteY0" fmla="*/ 36 h 10007"/>
                <a:gd name="connsiteX1" fmla="*/ 3801 w 10000"/>
                <a:gd name="connsiteY1" fmla="*/ 218 h 10007"/>
                <a:gd name="connsiteX2" fmla="*/ 4933 w 10000"/>
                <a:gd name="connsiteY2" fmla="*/ 1273 h 10007"/>
                <a:gd name="connsiteX3" fmla="*/ 5000 w 10000"/>
                <a:gd name="connsiteY3" fmla="*/ 5177 h 10007"/>
                <a:gd name="connsiteX4" fmla="*/ 5198 w 10000"/>
                <a:gd name="connsiteY4" fmla="*/ 7980 h 10007"/>
                <a:gd name="connsiteX5" fmla="*/ 6601 w 10000"/>
                <a:gd name="connsiteY5" fmla="*/ 9072 h 10007"/>
                <a:gd name="connsiteX6" fmla="*/ 10000 w 10000"/>
                <a:gd name="connsiteY6" fmla="*/ 10007 h 10007"/>
                <a:gd name="connsiteX0" fmla="*/ 0 w 10000"/>
                <a:gd name="connsiteY0" fmla="*/ 36 h 10007"/>
                <a:gd name="connsiteX1" fmla="*/ 3801 w 10000"/>
                <a:gd name="connsiteY1" fmla="*/ 218 h 10007"/>
                <a:gd name="connsiteX2" fmla="*/ 4933 w 10000"/>
                <a:gd name="connsiteY2" fmla="*/ 1273 h 10007"/>
                <a:gd name="connsiteX3" fmla="*/ 5000 w 10000"/>
                <a:gd name="connsiteY3" fmla="*/ 5177 h 10007"/>
                <a:gd name="connsiteX4" fmla="*/ 5198 w 10000"/>
                <a:gd name="connsiteY4" fmla="*/ 7980 h 10007"/>
                <a:gd name="connsiteX5" fmla="*/ 6601 w 10000"/>
                <a:gd name="connsiteY5" fmla="*/ 9072 h 10007"/>
                <a:gd name="connsiteX6" fmla="*/ 10000 w 10000"/>
                <a:gd name="connsiteY6" fmla="*/ 10007 h 10007"/>
                <a:gd name="connsiteX0" fmla="*/ 0 w 10000"/>
                <a:gd name="connsiteY0" fmla="*/ 9 h 9980"/>
                <a:gd name="connsiteX1" fmla="*/ 3491 w 10000"/>
                <a:gd name="connsiteY1" fmla="*/ 674 h 9980"/>
                <a:gd name="connsiteX2" fmla="*/ 4933 w 10000"/>
                <a:gd name="connsiteY2" fmla="*/ 1246 h 9980"/>
                <a:gd name="connsiteX3" fmla="*/ 5000 w 10000"/>
                <a:gd name="connsiteY3" fmla="*/ 5150 h 9980"/>
                <a:gd name="connsiteX4" fmla="*/ 5198 w 10000"/>
                <a:gd name="connsiteY4" fmla="*/ 7953 h 9980"/>
                <a:gd name="connsiteX5" fmla="*/ 6601 w 10000"/>
                <a:gd name="connsiteY5" fmla="*/ 9045 h 9980"/>
                <a:gd name="connsiteX6" fmla="*/ 10000 w 10000"/>
                <a:gd name="connsiteY6" fmla="*/ 9980 h 9980"/>
                <a:gd name="connsiteX0" fmla="*/ 0 w 10000"/>
                <a:gd name="connsiteY0" fmla="*/ 10 h 10001"/>
                <a:gd name="connsiteX1" fmla="*/ 3491 w 10000"/>
                <a:gd name="connsiteY1" fmla="*/ 676 h 10001"/>
                <a:gd name="connsiteX2" fmla="*/ 4778 w 10000"/>
                <a:gd name="connsiteY2" fmla="*/ 1915 h 10001"/>
                <a:gd name="connsiteX3" fmla="*/ 5000 w 10000"/>
                <a:gd name="connsiteY3" fmla="*/ 5161 h 10001"/>
                <a:gd name="connsiteX4" fmla="*/ 5198 w 10000"/>
                <a:gd name="connsiteY4" fmla="*/ 7970 h 10001"/>
                <a:gd name="connsiteX5" fmla="*/ 6601 w 10000"/>
                <a:gd name="connsiteY5" fmla="*/ 9064 h 10001"/>
                <a:gd name="connsiteX6" fmla="*/ 10000 w 10000"/>
                <a:gd name="connsiteY6" fmla="*/ 10001 h 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1">
                  <a:moveTo>
                    <a:pt x="0" y="10"/>
                  </a:moveTo>
                  <a:cubicBezTo>
                    <a:pt x="1508" y="-72"/>
                    <a:pt x="2695" y="358"/>
                    <a:pt x="3491" y="676"/>
                  </a:cubicBezTo>
                  <a:cubicBezTo>
                    <a:pt x="4287" y="994"/>
                    <a:pt x="4527" y="1168"/>
                    <a:pt x="4778" y="1915"/>
                  </a:cubicBezTo>
                  <a:cubicBezTo>
                    <a:pt x="5030" y="2663"/>
                    <a:pt x="4930" y="4152"/>
                    <a:pt x="5000" y="5161"/>
                  </a:cubicBezTo>
                  <a:cubicBezTo>
                    <a:pt x="5070" y="6170"/>
                    <a:pt x="4934" y="7323"/>
                    <a:pt x="5198" y="7970"/>
                  </a:cubicBezTo>
                  <a:cubicBezTo>
                    <a:pt x="5463" y="8616"/>
                    <a:pt x="5802" y="8727"/>
                    <a:pt x="6601" y="9064"/>
                  </a:cubicBezTo>
                  <a:cubicBezTo>
                    <a:pt x="7399" y="9402"/>
                    <a:pt x="8699" y="9697"/>
                    <a:pt x="10000" y="10001"/>
                  </a:cubicBezTo>
                </a:path>
              </a:pathLst>
            </a:custGeom>
            <a:noFill/>
            <a:ln w="38100">
              <a:solidFill>
                <a:schemeClr val="folHlink"/>
              </a:solidFill>
              <a:round/>
              <a:headEnd/>
              <a:tailEnd/>
            </a:ln>
          </p:spPr>
          <p:txBody>
            <a:bodyPr wrap="none"/>
            <a:lstStyle/>
            <a:p>
              <a:endParaRPr lang="en-US">
                <a:solidFill>
                  <a:srgbClr val="FFFFFF"/>
                </a:solidFill>
              </a:endParaRPr>
            </a:p>
          </p:txBody>
        </p:sp>
      </p:grpSp>
      <p:sp>
        <p:nvSpPr>
          <p:cNvPr id="29" name="TextBox 28">
            <a:extLst>
              <a:ext uri="{FF2B5EF4-FFF2-40B4-BE49-F238E27FC236}">
                <a16:creationId xmlns:a16="http://schemas.microsoft.com/office/drawing/2014/main" id="{2639140B-01F3-1031-8293-188C584FF77D}"/>
              </a:ext>
            </a:extLst>
          </p:cNvPr>
          <p:cNvSpPr txBox="1"/>
          <p:nvPr/>
        </p:nvSpPr>
        <p:spPr>
          <a:xfrm>
            <a:off x="1877244" y="5537168"/>
            <a:ext cx="8020345" cy="400110"/>
          </a:xfrm>
          <a:prstGeom prst="rect">
            <a:avLst/>
          </a:prstGeom>
          <a:noFill/>
        </p:spPr>
        <p:txBody>
          <a:bodyPr wrap="none" rtlCol="0">
            <a:spAutoFit/>
          </a:bodyPr>
          <a:lstStyle/>
          <a:p>
            <a:r>
              <a:rPr lang="en-US" sz="2000" dirty="0">
                <a:solidFill>
                  <a:srgbClr val="FFFFFF"/>
                </a:solidFill>
              </a:rPr>
              <a:t>Micro Topography Solves Infiltration/Discharge Discontinuity Problem</a:t>
            </a:r>
          </a:p>
        </p:txBody>
      </p:sp>
    </p:spTree>
    <p:extLst>
      <p:ext uri="{BB962C8B-B14F-4D97-AF65-F5344CB8AC3E}">
        <p14:creationId xmlns:p14="http://schemas.microsoft.com/office/powerpoint/2010/main" val="2273308061"/>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5855</TotalTime>
  <Pages>4</Pages>
  <Words>1570</Words>
  <Application>Microsoft Macintosh PowerPoint</Application>
  <PresentationFormat>Widescreen</PresentationFormat>
  <Paragraphs>257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Courier New</vt:lpstr>
      <vt:lpstr>Tekton Pro</vt:lpstr>
      <vt:lpstr>Times New Roman</vt:lpstr>
      <vt:lpstr>Wingdings</vt:lpstr>
      <vt:lpstr>dark-blue-template</vt:lpstr>
      <vt:lpstr>Advanced Stress Packages</vt:lpstr>
      <vt:lpstr>MAW Package Capabilities</vt:lpstr>
      <vt:lpstr>MAW Package Input</vt:lpstr>
      <vt:lpstr>MAW Package Output</vt:lpstr>
      <vt:lpstr>MAW Package Output – cont.</vt:lpstr>
      <vt:lpstr>UZF Package Continuity Equation</vt:lpstr>
      <vt:lpstr>UZF Package Variables</vt:lpstr>
      <vt:lpstr>UZF Package Capabilities</vt:lpstr>
      <vt:lpstr>UZF Package</vt:lpstr>
      <vt:lpstr>UZF Package Infiltration</vt:lpstr>
      <vt:lpstr>UZF Package Groundwater Seepage</vt:lpstr>
      <vt:lpstr>UZF Package – multiple packages</vt:lpstr>
      <vt:lpstr>UZF Package – sub-grid features</vt:lpstr>
      <vt:lpstr>UZF Package Input</vt:lpstr>
      <vt:lpstr>UZF Package Input – cont.</vt:lpstr>
      <vt:lpstr>UZF Package Output</vt:lpstr>
      <vt:lpstr>UZF Package Output – cont.</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271</cp:revision>
  <cp:lastPrinted>2014-05-20T14:47:17Z</cp:lastPrinted>
  <dcterms:created xsi:type="dcterms:W3CDTF">2009-08-04T14:01:06Z</dcterms:created>
  <dcterms:modified xsi:type="dcterms:W3CDTF">2023-01-05T22:14:45Z</dcterms:modified>
</cp:coreProperties>
</file>