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1B2B1-4519-0949-8473-EF7E90704776}" v="59" dt="2019-05-22T19:48:33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6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ets, Rodney A" userId="f1b919ca-9e0e-43c5-9ba5-f41e3026480d" providerId="ADAL" clId="{E57F8D41-56CF-44B3-92B0-0B616415B8E8}"/>
    <pc:docChg chg="undo custSel delSld modSld">
      <pc:chgData name="Sheets, Rodney A" userId="f1b919ca-9e0e-43c5-9ba5-f41e3026480d" providerId="ADAL" clId="{E57F8D41-56CF-44B3-92B0-0B616415B8E8}" dt="2019-05-15T12:58:20.778" v="172" actId="2696"/>
      <pc:docMkLst>
        <pc:docMk/>
      </pc:docMkLst>
    </pc:docChg>
  </pc:docChgLst>
  <pc:docChgLst>
    <pc:chgData name="Langevin, Christian D" userId="c6cf8703-3b11-4b45-a4a0-dc93ff22b3b7" providerId="ADAL" clId="{8A11B2B1-4519-0949-8473-EF7E90704776}"/>
    <pc:docChg chg="undo addSld delSld modSld delMainMaster">
      <pc:chgData name="Langevin, Christian D" userId="c6cf8703-3b11-4b45-a4a0-dc93ff22b3b7" providerId="ADAL" clId="{8A11B2B1-4519-0949-8473-EF7E90704776}" dt="2019-05-22T19:48:48.962" v="514" actId="404"/>
      <pc:docMkLst>
        <pc:docMk/>
      </pc:docMkLst>
      <pc:sldChg chg="del">
        <pc:chgData name="Langevin, Christian D" userId="c6cf8703-3b11-4b45-a4a0-dc93ff22b3b7" providerId="ADAL" clId="{8A11B2B1-4519-0949-8473-EF7E90704776}" dt="2019-05-22T17:37:35.314" v="3" actId="2696"/>
        <pc:sldMkLst>
          <pc:docMk/>
          <pc:sldMk cId="2370565757" sldId="256"/>
        </pc:sldMkLst>
      </pc:sldChg>
      <pc:sldChg chg="addSp delSp modSp add">
        <pc:chgData name="Langevin, Christian D" userId="c6cf8703-3b11-4b45-a4a0-dc93ff22b3b7" providerId="ADAL" clId="{8A11B2B1-4519-0949-8473-EF7E90704776}" dt="2019-05-22T19:48:48.962" v="514" actId="404"/>
        <pc:sldMkLst>
          <pc:docMk/>
          <pc:sldMk cId="2397815861" sldId="256"/>
        </pc:sldMkLst>
        <pc:spChg chg="del">
          <ac:chgData name="Langevin, Christian D" userId="c6cf8703-3b11-4b45-a4a0-dc93ff22b3b7" providerId="ADAL" clId="{8A11B2B1-4519-0949-8473-EF7E90704776}" dt="2019-05-22T17:37:41.742" v="18"/>
          <ac:spMkLst>
            <pc:docMk/>
            <pc:sldMk cId="2397815861" sldId="256"/>
            <ac:spMk id="2" creationId="{870D5B44-7CEC-044F-90B1-7ECE2E73035F}"/>
          </ac:spMkLst>
        </pc:spChg>
        <pc:spChg chg="del">
          <ac:chgData name="Langevin, Christian D" userId="c6cf8703-3b11-4b45-a4a0-dc93ff22b3b7" providerId="ADAL" clId="{8A11B2B1-4519-0949-8473-EF7E90704776}" dt="2019-05-22T17:37:41.742" v="18"/>
          <ac:spMkLst>
            <pc:docMk/>
            <pc:sldMk cId="2397815861" sldId="256"/>
            <ac:spMk id="3" creationId="{936DE33F-38E8-F84D-B78A-D24C23AA3279}"/>
          </ac:spMkLst>
        </pc:spChg>
        <pc:spChg chg="add mod">
          <ac:chgData name="Langevin, Christian D" userId="c6cf8703-3b11-4b45-a4a0-dc93ff22b3b7" providerId="ADAL" clId="{8A11B2B1-4519-0949-8473-EF7E90704776}" dt="2019-05-22T18:29:59.519" v="505" actId="553"/>
          <ac:spMkLst>
            <pc:docMk/>
            <pc:sldMk cId="2397815861" sldId="256"/>
            <ac:spMk id="4" creationId="{04A48922-C1B8-2240-8EFA-27ED92F39539}"/>
          </ac:spMkLst>
        </pc:spChg>
        <pc:spChg chg="add mod">
          <ac:chgData name="Langevin, Christian D" userId="c6cf8703-3b11-4b45-a4a0-dc93ff22b3b7" providerId="ADAL" clId="{8A11B2B1-4519-0949-8473-EF7E90704776}" dt="2019-05-22T18:29:59.519" v="505" actId="553"/>
          <ac:spMkLst>
            <pc:docMk/>
            <pc:sldMk cId="2397815861" sldId="256"/>
            <ac:spMk id="5" creationId="{4296ECE9-CA1A-0244-AC3C-1AAA6632382B}"/>
          </ac:spMkLst>
        </pc:spChg>
        <pc:spChg chg="add mod">
          <ac:chgData name="Langevin, Christian D" userId="c6cf8703-3b11-4b45-a4a0-dc93ff22b3b7" providerId="ADAL" clId="{8A11B2B1-4519-0949-8473-EF7E90704776}" dt="2019-05-22T18:29:59.519" v="505" actId="553"/>
          <ac:spMkLst>
            <pc:docMk/>
            <pc:sldMk cId="2397815861" sldId="256"/>
            <ac:spMk id="6" creationId="{DA704025-68E6-304C-8A91-7FD2A8B456CD}"/>
          </ac:spMkLst>
        </pc:spChg>
        <pc:spChg chg="add mod">
          <ac:chgData name="Langevin, Christian D" userId="c6cf8703-3b11-4b45-a4a0-dc93ff22b3b7" providerId="ADAL" clId="{8A11B2B1-4519-0949-8473-EF7E90704776}" dt="2019-05-22T18:29:59.519" v="505" actId="553"/>
          <ac:spMkLst>
            <pc:docMk/>
            <pc:sldMk cId="2397815861" sldId="256"/>
            <ac:spMk id="7" creationId="{D7E59C41-AA64-2844-8760-F6D9B0B48C15}"/>
          </ac:spMkLst>
        </pc:spChg>
        <pc:spChg chg="add mod">
          <ac:chgData name="Langevin, Christian D" userId="c6cf8703-3b11-4b45-a4a0-dc93ff22b3b7" providerId="ADAL" clId="{8A11B2B1-4519-0949-8473-EF7E90704776}" dt="2019-05-22T18:29:24.352" v="503" actId="12789"/>
          <ac:spMkLst>
            <pc:docMk/>
            <pc:sldMk cId="2397815861" sldId="256"/>
            <ac:spMk id="8" creationId="{2A048511-E53C-2446-A669-8A07AA7D1CDF}"/>
          </ac:spMkLst>
        </pc:spChg>
        <pc:spChg chg="add mod">
          <ac:chgData name="Langevin, Christian D" userId="c6cf8703-3b11-4b45-a4a0-dc93ff22b3b7" providerId="ADAL" clId="{8A11B2B1-4519-0949-8473-EF7E90704776}" dt="2019-05-22T18:29:33.306" v="504" actId="12789"/>
          <ac:spMkLst>
            <pc:docMk/>
            <pc:sldMk cId="2397815861" sldId="256"/>
            <ac:spMk id="9" creationId="{4443C2CD-B116-CA43-95EC-F73A59232EF4}"/>
          </ac:spMkLst>
        </pc:spChg>
        <pc:spChg chg="add mod">
          <ac:chgData name="Langevin, Christian D" userId="c6cf8703-3b11-4b45-a4a0-dc93ff22b3b7" providerId="ADAL" clId="{8A11B2B1-4519-0949-8473-EF7E90704776}" dt="2019-05-22T18:29:15.384" v="502" actId="12789"/>
          <ac:spMkLst>
            <pc:docMk/>
            <pc:sldMk cId="2397815861" sldId="256"/>
            <ac:spMk id="10" creationId="{AAE3FB00-D63C-D248-B52C-B8F1DF87701B}"/>
          </ac:spMkLst>
        </pc:spChg>
        <pc:spChg chg="add mod">
          <ac:chgData name="Langevin, Christian D" userId="c6cf8703-3b11-4b45-a4a0-dc93ff22b3b7" providerId="ADAL" clId="{8A11B2B1-4519-0949-8473-EF7E90704776}" dt="2019-05-22T18:29:15.384" v="502" actId="12789"/>
          <ac:spMkLst>
            <pc:docMk/>
            <pc:sldMk cId="2397815861" sldId="256"/>
            <ac:spMk id="11" creationId="{0E76BD56-DA9B-894F-A0CC-632DC4CA2B5A}"/>
          </ac:spMkLst>
        </pc:spChg>
        <pc:spChg chg="add mod">
          <ac:chgData name="Langevin, Christian D" userId="c6cf8703-3b11-4b45-a4a0-dc93ff22b3b7" providerId="ADAL" clId="{8A11B2B1-4519-0949-8473-EF7E90704776}" dt="2019-05-22T18:29:06.118" v="501" actId="12789"/>
          <ac:spMkLst>
            <pc:docMk/>
            <pc:sldMk cId="2397815861" sldId="256"/>
            <ac:spMk id="12" creationId="{3DB7C609-4109-5747-8BDA-56359E1F0D10}"/>
          </ac:spMkLst>
        </pc:spChg>
        <pc:spChg chg="add mod">
          <ac:chgData name="Langevin, Christian D" userId="c6cf8703-3b11-4b45-a4a0-dc93ff22b3b7" providerId="ADAL" clId="{8A11B2B1-4519-0949-8473-EF7E90704776}" dt="2019-05-22T18:29:24.352" v="503" actId="12789"/>
          <ac:spMkLst>
            <pc:docMk/>
            <pc:sldMk cId="2397815861" sldId="256"/>
            <ac:spMk id="13" creationId="{C7305970-8D9A-854D-B64C-BCD7D929DAE6}"/>
          </ac:spMkLst>
        </pc:spChg>
        <pc:spChg chg="add mod">
          <ac:chgData name="Langevin, Christian D" userId="c6cf8703-3b11-4b45-a4a0-dc93ff22b3b7" providerId="ADAL" clId="{8A11B2B1-4519-0949-8473-EF7E90704776}" dt="2019-05-22T18:29:33.306" v="504" actId="12789"/>
          <ac:spMkLst>
            <pc:docMk/>
            <pc:sldMk cId="2397815861" sldId="256"/>
            <ac:spMk id="14" creationId="{012F7659-4F43-3248-899A-75B6DE5747C8}"/>
          </ac:spMkLst>
        </pc:spChg>
        <pc:spChg chg="add mod">
          <ac:chgData name="Langevin, Christian D" userId="c6cf8703-3b11-4b45-a4a0-dc93ff22b3b7" providerId="ADAL" clId="{8A11B2B1-4519-0949-8473-EF7E90704776}" dt="2019-05-22T18:29:15.384" v="502" actId="12789"/>
          <ac:spMkLst>
            <pc:docMk/>
            <pc:sldMk cId="2397815861" sldId="256"/>
            <ac:spMk id="15" creationId="{172932FA-9981-7A4B-9A4C-D39BA46D9054}"/>
          </ac:spMkLst>
        </pc:spChg>
        <pc:spChg chg="add mod">
          <ac:chgData name="Langevin, Christian D" userId="c6cf8703-3b11-4b45-a4a0-dc93ff22b3b7" providerId="ADAL" clId="{8A11B2B1-4519-0949-8473-EF7E90704776}" dt="2019-05-22T18:29:24.352" v="503" actId="12789"/>
          <ac:spMkLst>
            <pc:docMk/>
            <pc:sldMk cId="2397815861" sldId="256"/>
            <ac:spMk id="16" creationId="{42BB6177-C0C8-6A47-BC90-7EFE173B643A}"/>
          </ac:spMkLst>
        </pc:spChg>
        <pc:spChg chg="add mod">
          <ac:chgData name="Langevin, Christian D" userId="c6cf8703-3b11-4b45-a4a0-dc93ff22b3b7" providerId="ADAL" clId="{8A11B2B1-4519-0949-8473-EF7E90704776}" dt="2019-05-22T18:29:24.352" v="503" actId="12789"/>
          <ac:spMkLst>
            <pc:docMk/>
            <pc:sldMk cId="2397815861" sldId="256"/>
            <ac:spMk id="17" creationId="{11A0ED18-BAC1-BA4E-B59E-921DC9C85ED6}"/>
          </ac:spMkLst>
        </pc:spChg>
        <pc:spChg chg="add mod">
          <ac:chgData name="Langevin, Christian D" userId="c6cf8703-3b11-4b45-a4a0-dc93ff22b3b7" providerId="ADAL" clId="{8A11B2B1-4519-0949-8473-EF7E90704776}" dt="2019-05-22T18:29:24.352" v="503" actId="12789"/>
          <ac:spMkLst>
            <pc:docMk/>
            <pc:sldMk cId="2397815861" sldId="256"/>
            <ac:spMk id="18" creationId="{0CFBCA45-B2F2-7D43-A790-6FDAB55B219F}"/>
          </ac:spMkLst>
        </pc:spChg>
        <pc:spChg chg="add mod">
          <ac:chgData name="Langevin, Christian D" userId="c6cf8703-3b11-4b45-a4a0-dc93ff22b3b7" providerId="ADAL" clId="{8A11B2B1-4519-0949-8473-EF7E90704776}" dt="2019-05-22T18:29:33.306" v="504" actId="12789"/>
          <ac:spMkLst>
            <pc:docMk/>
            <pc:sldMk cId="2397815861" sldId="256"/>
            <ac:spMk id="19" creationId="{2E724C80-A62F-3E4C-B962-35326C0B1CF3}"/>
          </ac:spMkLst>
        </pc:spChg>
        <pc:spChg chg="add mod">
          <ac:chgData name="Langevin, Christian D" userId="c6cf8703-3b11-4b45-a4a0-dc93ff22b3b7" providerId="ADAL" clId="{8A11B2B1-4519-0949-8473-EF7E90704776}" dt="2019-05-22T18:29:33.306" v="504" actId="12789"/>
          <ac:spMkLst>
            <pc:docMk/>
            <pc:sldMk cId="2397815861" sldId="256"/>
            <ac:spMk id="20" creationId="{D12243B3-D824-B24E-A108-8D5A882C74F2}"/>
          </ac:spMkLst>
        </pc:spChg>
        <pc:spChg chg="add mod">
          <ac:chgData name="Langevin, Christian D" userId="c6cf8703-3b11-4b45-a4a0-dc93ff22b3b7" providerId="ADAL" clId="{8A11B2B1-4519-0949-8473-EF7E90704776}" dt="2019-05-22T18:29:33.306" v="504" actId="12789"/>
          <ac:spMkLst>
            <pc:docMk/>
            <pc:sldMk cId="2397815861" sldId="256"/>
            <ac:spMk id="21" creationId="{FD02F220-10CD-5940-A768-ACCB0E1E82D0}"/>
          </ac:spMkLst>
        </pc:spChg>
        <pc:spChg chg="add mod">
          <ac:chgData name="Langevin, Christian D" userId="c6cf8703-3b11-4b45-a4a0-dc93ff22b3b7" providerId="ADAL" clId="{8A11B2B1-4519-0949-8473-EF7E90704776}" dt="2019-05-22T18:29:06.118" v="501" actId="12789"/>
          <ac:spMkLst>
            <pc:docMk/>
            <pc:sldMk cId="2397815861" sldId="256"/>
            <ac:spMk id="22" creationId="{DEAF74B0-EA57-644B-8DC8-462720FD0C11}"/>
          </ac:spMkLst>
        </pc:spChg>
        <pc:spChg chg="add mod">
          <ac:chgData name="Langevin, Christian D" userId="c6cf8703-3b11-4b45-a4a0-dc93ff22b3b7" providerId="ADAL" clId="{8A11B2B1-4519-0949-8473-EF7E90704776}" dt="2019-05-22T18:29:15.384" v="502" actId="12789"/>
          <ac:spMkLst>
            <pc:docMk/>
            <pc:sldMk cId="2397815861" sldId="256"/>
            <ac:spMk id="23" creationId="{ED23AFFA-4C88-6E48-B939-04CE4A7FB82D}"/>
          </ac:spMkLst>
        </pc:spChg>
        <pc:spChg chg="add mod">
          <ac:chgData name="Langevin, Christian D" userId="c6cf8703-3b11-4b45-a4a0-dc93ff22b3b7" providerId="ADAL" clId="{8A11B2B1-4519-0949-8473-EF7E90704776}" dt="2019-05-22T18:29:24.352" v="503" actId="12789"/>
          <ac:spMkLst>
            <pc:docMk/>
            <pc:sldMk cId="2397815861" sldId="256"/>
            <ac:spMk id="24" creationId="{94B96745-ACE8-B44B-8087-7A34541E1B77}"/>
          </ac:spMkLst>
        </pc:spChg>
        <pc:spChg chg="add mod">
          <ac:chgData name="Langevin, Christian D" userId="c6cf8703-3b11-4b45-a4a0-dc93ff22b3b7" providerId="ADAL" clId="{8A11B2B1-4519-0949-8473-EF7E90704776}" dt="2019-05-22T18:29:33.306" v="504" actId="12789"/>
          <ac:spMkLst>
            <pc:docMk/>
            <pc:sldMk cId="2397815861" sldId="256"/>
            <ac:spMk id="25" creationId="{1DA4A35B-3A31-AA43-B5A6-331859F5192F}"/>
          </ac:spMkLst>
        </pc:spChg>
        <pc:spChg chg="add mod">
          <ac:chgData name="Langevin, Christian D" userId="c6cf8703-3b11-4b45-a4a0-dc93ff22b3b7" providerId="ADAL" clId="{8A11B2B1-4519-0949-8473-EF7E90704776}" dt="2019-05-22T18:29:15.384" v="502" actId="12789"/>
          <ac:spMkLst>
            <pc:docMk/>
            <pc:sldMk cId="2397815861" sldId="256"/>
            <ac:spMk id="26" creationId="{AB52E55F-7AD4-8C4F-A6B1-AFEBA72D5E74}"/>
          </ac:spMkLst>
        </pc:spChg>
        <pc:spChg chg="add mod">
          <ac:chgData name="Langevin, Christian D" userId="c6cf8703-3b11-4b45-a4a0-dc93ff22b3b7" providerId="ADAL" clId="{8A11B2B1-4519-0949-8473-EF7E90704776}" dt="2019-05-22T18:29:15.384" v="502" actId="12789"/>
          <ac:spMkLst>
            <pc:docMk/>
            <pc:sldMk cId="2397815861" sldId="256"/>
            <ac:spMk id="27" creationId="{41CA87D9-CE06-0A4B-BA38-ECB20A3B67AF}"/>
          </ac:spMkLst>
        </pc:spChg>
        <pc:spChg chg="add mod">
          <ac:chgData name="Langevin, Christian D" userId="c6cf8703-3b11-4b45-a4a0-dc93ff22b3b7" providerId="ADAL" clId="{8A11B2B1-4519-0949-8473-EF7E90704776}" dt="2019-05-22T18:29:06.118" v="501" actId="12789"/>
          <ac:spMkLst>
            <pc:docMk/>
            <pc:sldMk cId="2397815861" sldId="256"/>
            <ac:spMk id="28" creationId="{76604D57-5E6F-D648-BC0E-E94805DB20BF}"/>
          </ac:spMkLst>
        </pc:spChg>
        <pc:spChg chg="add mod">
          <ac:chgData name="Langevin, Christian D" userId="c6cf8703-3b11-4b45-a4a0-dc93ff22b3b7" providerId="ADAL" clId="{8A11B2B1-4519-0949-8473-EF7E90704776}" dt="2019-05-22T18:29:06.118" v="501" actId="12789"/>
          <ac:spMkLst>
            <pc:docMk/>
            <pc:sldMk cId="2397815861" sldId="256"/>
            <ac:spMk id="29" creationId="{E8726E34-6B34-2246-A9CB-4943AFFA3A26}"/>
          </ac:spMkLst>
        </pc:spChg>
        <pc:spChg chg="add mod">
          <ac:chgData name="Langevin, Christian D" userId="c6cf8703-3b11-4b45-a4a0-dc93ff22b3b7" providerId="ADAL" clId="{8A11B2B1-4519-0949-8473-EF7E90704776}" dt="2019-05-22T18:29:06.118" v="501" actId="12789"/>
          <ac:spMkLst>
            <pc:docMk/>
            <pc:sldMk cId="2397815861" sldId="256"/>
            <ac:spMk id="30" creationId="{134C21C0-D5FB-4141-83DE-AD2CC87EC35F}"/>
          </ac:spMkLst>
        </pc:spChg>
        <pc:spChg chg="add mod">
          <ac:chgData name="Langevin, Christian D" userId="c6cf8703-3b11-4b45-a4a0-dc93ff22b3b7" providerId="ADAL" clId="{8A11B2B1-4519-0949-8473-EF7E90704776}" dt="2019-05-22T18:29:06.118" v="501" actId="12789"/>
          <ac:spMkLst>
            <pc:docMk/>
            <pc:sldMk cId="2397815861" sldId="256"/>
            <ac:spMk id="31" creationId="{5308E2FD-B712-A84D-8AE9-787427BF5CEF}"/>
          </ac:spMkLst>
        </pc:spChg>
        <pc:spChg chg="add mod">
          <ac:chgData name="Langevin, Christian D" userId="c6cf8703-3b11-4b45-a4a0-dc93ff22b3b7" providerId="ADAL" clId="{8A11B2B1-4519-0949-8473-EF7E90704776}" dt="2019-05-22T17:54:23.629" v="459" actId="1076"/>
          <ac:spMkLst>
            <pc:docMk/>
            <pc:sldMk cId="2397815861" sldId="256"/>
            <ac:spMk id="35" creationId="{6F31E8CA-EE9B-624B-B48F-9DC365DAFBFB}"/>
          </ac:spMkLst>
        </pc:spChg>
        <pc:spChg chg="add mod">
          <ac:chgData name="Langevin, Christian D" userId="c6cf8703-3b11-4b45-a4a0-dc93ff22b3b7" providerId="ADAL" clId="{8A11B2B1-4519-0949-8473-EF7E90704776}" dt="2019-05-22T17:54:31.763" v="462" actId="20577"/>
          <ac:spMkLst>
            <pc:docMk/>
            <pc:sldMk cId="2397815861" sldId="256"/>
            <ac:spMk id="36" creationId="{AA48D90B-3BF9-1A4E-AECA-DA1C7DE84F30}"/>
          </ac:spMkLst>
        </pc:spChg>
        <pc:spChg chg="add mod">
          <ac:chgData name="Langevin, Christian D" userId="c6cf8703-3b11-4b45-a4a0-dc93ff22b3b7" providerId="ADAL" clId="{8A11B2B1-4519-0949-8473-EF7E90704776}" dt="2019-05-22T17:54:40.368" v="465" actId="20577"/>
          <ac:spMkLst>
            <pc:docMk/>
            <pc:sldMk cId="2397815861" sldId="256"/>
            <ac:spMk id="37" creationId="{2CA48CCB-42E2-6F42-BF86-77814B76C890}"/>
          </ac:spMkLst>
        </pc:spChg>
        <pc:spChg chg="add mod">
          <ac:chgData name="Langevin, Christian D" userId="c6cf8703-3b11-4b45-a4a0-dc93ff22b3b7" providerId="ADAL" clId="{8A11B2B1-4519-0949-8473-EF7E90704776}" dt="2019-05-22T17:54:49.229" v="468" actId="20577"/>
          <ac:spMkLst>
            <pc:docMk/>
            <pc:sldMk cId="2397815861" sldId="256"/>
            <ac:spMk id="38" creationId="{3B3C5887-7040-3547-AFA0-89FB27BF7B3A}"/>
          </ac:spMkLst>
        </pc:spChg>
        <pc:spChg chg="add mod">
          <ac:chgData name="Langevin, Christian D" userId="c6cf8703-3b11-4b45-a4a0-dc93ff22b3b7" providerId="ADAL" clId="{8A11B2B1-4519-0949-8473-EF7E90704776}" dt="2019-05-22T17:54:57.028" v="471" actId="20577"/>
          <ac:spMkLst>
            <pc:docMk/>
            <pc:sldMk cId="2397815861" sldId="256"/>
            <ac:spMk id="39" creationId="{912BCBD9-B4EF-4148-B240-135B7748C0FC}"/>
          </ac:spMkLst>
        </pc:spChg>
        <pc:spChg chg="add mod">
          <ac:chgData name="Langevin, Christian D" userId="c6cf8703-3b11-4b45-a4a0-dc93ff22b3b7" providerId="ADAL" clId="{8A11B2B1-4519-0949-8473-EF7E90704776}" dt="2019-05-22T17:55:06.792" v="474" actId="20577"/>
          <ac:spMkLst>
            <pc:docMk/>
            <pc:sldMk cId="2397815861" sldId="256"/>
            <ac:spMk id="40" creationId="{F30D22A8-7FDE-A146-A336-FB1711D33B4A}"/>
          </ac:spMkLst>
        </pc:spChg>
        <pc:spChg chg="add mod">
          <ac:chgData name="Langevin, Christian D" userId="c6cf8703-3b11-4b45-a4a0-dc93ff22b3b7" providerId="ADAL" clId="{8A11B2B1-4519-0949-8473-EF7E90704776}" dt="2019-05-22T17:55:23.560" v="478" actId="1035"/>
          <ac:spMkLst>
            <pc:docMk/>
            <pc:sldMk cId="2397815861" sldId="256"/>
            <ac:spMk id="41" creationId="{58F4CF9C-4D45-A04A-8437-D314CD0E963E}"/>
          </ac:spMkLst>
        </pc:spChg>
        <pc:spChg chg="add mod">
          <ac:chgData name="Langevin, Christian D" userId="c6cf8703-3b11-4b45-a4a0-dc93ff22b3b7" providerId="ADAL" clId="{8A11B2B1-4519-0949-8473-EF7E90704776}" dt="2019-05-22T17:55:32.766" v="481" actId="20577"/>
          <ac:spMkLst>
            <pc:docMk/>
            <pc:sldMk cId="2397815861" sldId="256"/>
            <ac:spMk id="42" creationId="{27DED3C5-528E-E242-A8FC-D9F396A82493}"/>
          </ac:spMkLst>
        </pc:spChg>
        <pc:spChg chg="add mod">
          <ac:chgData name="Langevin, Christian D" userId="c6cf8703-3b11-4b45-a4a0-dc93ff22b3b7" providerId="ADAL" clId="{8A11B2B1-4519-0949-8473-EF7E90704776}" dt="2019-05-22T17:55:40.395" v="484" actId="20577"/>
          <ac:spMkLst>
            <pc:docMk/>
            <pc:sldMk cId="2397815861" sldId="256"/>
            <ac:spMk id="43" creationId="{881AD9F7-AC3B-FB45-A748-2EB25956767F}"/>
          </ac:spMkLst>
        </pc:spChg>
        <pc:spChg chg="add mod">
          <ac:chgData name="Langevin, Christian D" userId="c6cf8703-3b11-4b45-a4a0-dc93ff22b3b7" providerId="ADAL" clId="{8A11B2B1-4519-0949-8473-EF7E90704776}" dt="2019-05-22T17:55:49.738" v="488" actId="20577"/>
          <ac:spMkLst>
            <pc:docMk/>
            <pc:sldMk cId="2397815861" sldId="256"/>
            <ac:spMk id="44" creationId="{45B6CBC7-4F50-2C43-AEE2-1F75454DA624}"/>
          </ac:spMkLst>
        </pc:spChg>
        <pc:spChg chg="add mod">
          <ac:chgData name="Langevin, Christian D" userId="c6cf8703-3b11-4b45-a4a0-dc93ff22b3b7" providerId="ADAL" clId="{8A11B2B1-4519-0949-8473-EF7E90704776}" dt="2019-05-22T17:55:57.498" v="491" actId="20577"/>
          <ac:spMkLst>
            <pc:docMk/>
            <pc:sldMk cId="2397815861" sldId="256"/>
            <ac:spMk id="45" creationId="{6FB7B74D-F89E-8D44-A06D-754528A0A6F4}"/>
          </ac:spMkLst>
        </pc:spChg>
        <pc:spChg chg="add mod">
          <ac:chgData name="Langevin, Christian D" userId="c6cf8703-3b11-4b45-a4a0-dc93ff22b3b7" providerId="ADAL" clId="{8A11B2B1-4519-0949-8473-EF7E90704776}" dt="2019-05-22T17:56:06.883" v="494" actId="20577"/>
          <ac:spMkLst>
            <pc:docMk/>
            <pc:sldMk cId="2397815861" sldId="256"/>
            <ac:spMk id="46" creationId="{7303A8F3-18DE-6A40-B78E-31ECE15279F9}"/>
          </ac:spMkLst>
        </pc:spChg>
        <pc:spChg chg="add mod">
          <ac:chgData name="Langevin, Christian D" userId="c6cf8703-3b11-4b45-a4a0-dc93ff22b3b7" providerId="ADAL" clId="{8A11B2B1-4519-0949-8473-EF7E90704776}" dt="2019-05-22T19:48:48.962" v="514" actId="404"/>
          <ac:spMkLst>
            <pc:docMk/>
            <pc:sldMk cId="2397815861" sldId="256"/>
            <ac:spMk id="47" creationId="{19A4199B-29BA-034B-877B-8DAC8E746321}"/>
          </ac:spMkLst>
        </pc:spChg>
        <pc:cxnChg chg="add mod">
          <ac:chgData name="Langevin, Christian D" userId="c6cf8703-3b11-4b45-a4a0-dc93ff22b3b7" providerId="ADAL" clId="{8A11B2B1-4519-0949-8473-EF7E90704776}" dt="2019-05-22T17:53:48.302" v="452" actId="1076"/>
          <ac:cxnSpMkLst>
            <pc:docMk/>
            <pc:sldMk cId="2397815861" sldId="256"/>
            <ac:cxnSpMk id="33" creationId="{37A6CC1A-FAC2-484C-A569-B402DFF7AE2E}"/>
          </ac:cxnSpMkLst>
        </pc:cxnChg>
        <pc:cxnChg chg="add mod">
          <ac:chgData name="Langevin, Christian D" userId="c6cf8703-3b11-4b45-a4a0-dc93ff22b3b7" providerId="ADAL" clId="{8A11B2B1-4519-0949-8473-EF7E90704776}" dt="2019-05-22T17:53:54.356" v="454" actId="1076"/>
          <ac:cxnSpMkLst>
            <pc:docMk/>
            <pc:sldMk cId="2397815861" sldId="256"/>
            <ac:cxnSpMk id="34" creationId="{BA65DD0D-5F13-3A49-A719-9F4A260C9A86}"/>
          </ac:cxnSpMkLst>
        </pc:cxnChg>
      </pc:sldChg>
      <pc:sldChg chg="del">
        <pc:chgData name="Langevin, Christian D" userId="c6cf8703-3b11-4b45-a4a0-dc93ff22b3b7" providerId="ADAL" clId="{8A11B2B1-4519-0949-8473-EF7E90704776}" dt="2019-05-22T17:37:34.307" v="0" actId="2696"/>
        <pc:sldMkLst>
          <pc:docMk/>
          <pc:sldMk cId="0" sldId="266"/>
        </pc:sldMkLst>
      </pc:sldChg>
      <pc:sldChg chg="del">
        <pc:chgData name="Langevin, Christian D" userId="c6cf8703-3b11-4b45-a4a0-dc93ff22b3b7" providerId="ADAL" clId="{8A11B2B1-4519-0949-8473-EF7E90704776}" dt="2019-05-22T17:37:35.285" v="1" actId="2696"/>
        <pc:sldMkLst>
          <pc:docMk/>
          <pc:sldMk cId="0" sldId="276"/>
        </pc:sldMkLst>
      </pc:sldChg>
      <pc:sldChg chg="del">
        <pc:chgData name="Langevin, Christian D" userId="c6cf8703-3b11-4b45-a4a0-dc93ff22b3b7" providerId="ADAL" clId="{8A11B2B1-4519-0949-8473-EF7E90704776}" dt="2019-05-22T17:37:35.293" v="2" actId="2696"/>
        <pc:sldMkLst>
          <pc:docMk/>
          <pc:sldMk cId="0" sldId="277"/>
        </pc:sldMkLst>
      </pc:sldChg>
      <pc:sldChg chg="del">
        <pc:chgData name="Langevin, Christian D" userId="c6cf8703-3b11-4b45-a4a0-dc93ff22b3b7" providerId="ADAL" clId="{8A11B2B1-4519-0949-8473-EF7E90704776}" dt="2019-05-22T17:37:36.110" v="16" actId="2696"/>
        <pc:sldMkLst>
          <pc:docMk/>
          <pc:sldMk cId="0" sldId="284"/>
        </pc:sldMkLst>
      </pc:sldChg>
      <pc:sldMasterChg chg="del delSldLayout">
        <pc:chgData name="Langevin, Christian D" userId="c6cf8703-3b11-4b45-a4a0-dc93ff22b3b7" providerId="ADAL" clId="{8A11B2B1-4519-0949-8473-EF7E90704776}" dt="2019-05-22T17:37:35.329" v="15" actId="2696"/>
        <pc:sldMasterMkLst>
          <pc:docMk/>
          <pc:sldMasterMk cId="2287101731" sldId="2147483660"/>
        </pc:sldMasterMkLst>
        <pc:sldLayoutChg chg="del">
          <pc:chgData name="Langevin, Christian D" userId="c6cf8703-3b11-4b45-a4a0-dc93ff22b3b7" providerId="ADAL" clId="{8A11B2B1-4519-0949-8473-EF7E90704776}" dt="2019-05-22T17:37:35.316" v="4" actId="2696"/>
          <pc:sldLayoutMkLst>
            <pc:docMk/>
            <pc:sldMasterMk cId="2287101731" sldId="2147483660"/>
            <pc:sldLayoutMk cId="3071760464" sldId="2147483661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17" v="5" actId="2696"/>
          <pc:sldLayoutMkLst>
            <pc:docMk/>
            <pc:sldMasterMk cId="2287101731" sldId="2147483660"/>
            <pc:sldLayoutMk cId="632493783" sldId="2147483662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18" v="6" actId="2696"/>
          <pc:sldLayoutMkLst>
            <pc:docMk/>
            <pc:sldMasterMk cId="2287101731" sldId="2147483660"/>
            <pc:sldLayoutMk cId="3630088292" sldId="2147483663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19" v="7" actId="2696"/>
          <pc:sldLayoutMkLst>
            <pc:docMk/>
            <pc:sldMasterMk cId="2287101731" sldId="2147483660"/>
            <pc:sldLayoutMk cId="2607248693" sldId="2147483664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20" v="8" actId="2696"/>
          <pc:sldLayoutMkLst>
            <pc:docMk/>
            <pc:sldMasterMk cId="2287101731" sldId="2147483660"/>
            <pc:sldLayoutMk cId="2876512723" sldId="2147483665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20" v="9" actId="2696"/>
          <pc:sldLayoutMkLst>
            <pc:docMk/>
            <pc:sldMasterMk cId="2287101731" sldId="2147483660"/>
            <pc:sldLayoutMk cId="2658422466" sldId="2147483666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21" v="10" actId="2696"/>
          <pc:sldLayoutMkLst>
            <pc:docMk/>
            <pc:sldMasterMk cId="2287101731" sldId="2147483660"/>
            <pc:sldLayoutMk cId="1238107023" sldId="2147483667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22" v="11" actId="2696"/>
          <pc:sldLayoutMkLst>
            <pc:docMk/>
            <pc:sldMasterMk cId="2287101731" sldId="2147483660"/>
            <pc:sldLayoutMk cId="482721851" sldId="2147483668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23" v="12" actId="2696"/>
          <pc:sldLayoutMkLst>
            <pc:docMk/>
            <pc:sldMasterMk cId="2287101731" sldId="2147483660"/>
            <pc:sldLayoutMk cId="4102207254" sldId="2147483669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24" v="13" actId="2696"/>
          <pc:sldLayoutMkLst>
            <pc:docMk/>
            <pc:sldMasterMk cId="2287101731" sldId="2147483660"/>
            <pc:sldLayoutMk cId="1891494415" sldId="2147483670"/>
          </pc:sldLayoutMkLst>
        </pc:sldLayoutChg>
        <pc:sldLayoutChg chg="del">
          <pc:chgData name="Langevin, Christian D" userId="c6cf8703-3b11-4b45-a4a0-dc93ff22b3b7" providerId="ADAL" clId="{8A11B2B1-4519-0949-8473-EF7E90704776}" dt="2019-05-22T17:37:35.325" v="14" actId="2696"/>
          <pc:sldLayoutMkLst>
            <pc:docMk/>
            <pc:sldMasterMk cId="2287101731" sldId="2147483660"/>
            <pc:sldLayoutMk cId="965219555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B9303C-7D01-4A0B-9D06-7EA08402D5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CB56B-3258-4928-BC7C-C6C845C4E3F3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415B1-8689-4D56-8F08-5CCA160E1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0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918CD-6CE4-4415-A54D-758E07BCC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94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0368E3-185B-4687-9C11-0CF0AA52C4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92964A-8A18-4163-A9FC-1434B3C39B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05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AA3D4-5273-4866-9EFE-ED62D848E3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7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0F7429-2A1D-447C-A073-B71C10D2FA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85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9AAF5-CCE9-4EE8-871E-D374E57DC5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4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47436-4150-41C3-BC75-43F9EE8627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2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1B5EB4-8632-49C2-A560-C2C254D59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39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B12AB-1B57-448C-8CB1-DBBA689503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51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D4AF3-4F30-4EE4-BEEB-4D52681304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8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CA207-25B4-4258-8C42-41544747D8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78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505068-E2FE-41A3-AE11-4004D4BCC1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A48922-C1B8-2240-8EFA-27ED92F39539}"/>
              </a:ext>
            </a:extLst>
          </p:cNvPr>
          <p:cNvSpPr/>
          <p:nvPr/>
        </p:nvSpPr>
        <p:spPr>
          <a:xfrm>
            <a:off x="1008993" y="557048"/>
            <a:ext cx="7189076" cy="89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6ECE9-CA1A-0244-AC3C-1AAA6632382B}"/>
              </a:ext>
            </a:extLst>
          </p:cNvPr>
          <p:cNvSpPr/>
          <p:nvPr/>
        </p:nvSpPr>
        <p:spPr>
          <a:xfrm>
            <a:off x="1008993" y="2023242"/>
            <a:ext cx="7189076" cy="89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704025-68E6-304C-8A91-7FD2A8B456CD}"/>
              </a:ext>
            </a:extLst>
          </p:cNvPr>
          <p:cNvSpPr/>
          <p:nvPr/>
        </p:nvSpPr>
        <p:spPr>
          <a:xfrm>
            <a:off x="1008993" y="3687817"/>
            <a:ext cx="7189076" cy="89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59C41-AA64-2844-8760-F6D9B0B48C15}"/>
              </a:ext>
            </a:extLst>
          </p:cNvPr>
          <p:cNvSpPr/>
          <p:nvPr/>
        </p:nvSpPr>
        <p:spPr>
          <a:xfrm>
            <a:off x="1008993" y="5352393"/>
            <a:ext cx="7189076" cy="89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48511-E53C-2446-A669-8A07AA7D1CDF}"/>
              </a:ext>
            </a:extLst>
          </p:cNvPr>
          <p:cNvSpPr txBox="1"/>
          <p:nvPr/>
        </p:nvSpPr>
        <p:spPr>
          <a:xfrm>
            <a:off x="3655761" y="3879507"/>
            <a:ext cx="760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Alex </a:t>
            </a:r>
          </a:p>
          <a:p>
            <a:pPr algn="ctr"/>
            <a:r>
              <a:rPr lang="en-US" sz="1400" b="1" dirty="0"/>
              <a:t>Moody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3C2CD-B116-CA43-95EC-F73A59232EF4}"/>
              </a:ext>
            </a:extLst>
          </p:cNvPr>
          <p:cNvSpPr txBox="1"/>
          <p:nvPr/>
        </p:nvSpPr>
        <p:spPr>
          <a:xfrm>
            <a:off x="2346660" y="5537473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Andrea</a:t>
            </a:r>
          </a:p>
          <a:p>
            <a:pPr algn="ctr"/>
            <a:r>
              <a:rPr lang="en-US" sz="1400" b="1" dirty="0"/>
              <a:t>Hughes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3FB00-D63C-D248-B52C-B8F1DF87701B}"/>
              </a:ext>
            </a:extLst>
          </p:cNvPr>
          <p:cNvSpPr txBox="1"/>
          <p:nvPr/>
        </p:nvSpPr>
        <p:spPr>
          <a:xfrm>
            <a:off x="3586030" y="2248843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Mason</a:t>
            </a:r>
          </a:p>
          <a:p>
            <a:pPr algn="ctr"/>
            <a:r>
              <a:rPr lang="en-US" sz="1400" b="1" dirty="0" err="1"/>
              <a:t>Einbund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6BD56-DA9B-894F-A0CC-632DC4CA2B5A}"/>
              </a:ext>
            </a:extLst>
          </p:cNvPr>
          <p:cNvSpPr txBox="1"/>
          <p:nvPr/>
        </p:nvSpPr>
        <p:spPr>
          <a:xfrm>
            <a:off x="7085280" y="2248843"/>
            <a:ext cx="99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Geoff</a:t>
            </a:r>
          </a:p>
          <a:p>
            <a:pPr algn="ctr"/>
            <a:r>
              <a:rPr lang="en-US" sz="1400" b="1" dirty="0"/>
              <a:t>Cromwell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7C609-4109-5747-8BDA-56359E1F0D10}"/>
              </a:ext>
            </a:extLst>
          </p:cNvPr>
          <p:cNvSpPr txBox="1"/>
          <p:nvPr/>
        </p:nvSpPr>
        <p:spPr>
          <a:xfrm>
            <a:off x="7144719" y="744508"/>
            <a:ext cx="873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Andrew</a:t>
            </a:r>
          </a:p>
          <a:p>
            <a:pPr algn="ctr"/>
            <a:r>
              <a:rPr lang="en-US" sz="1400" b="1" dirty="0" err="1"/>
              <a:t>Wachob</a:t>
            </a:r>
            <a:endParaRPr 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05970-8D9A-854D-B64C-BCD7D929DAE6}"/>
              </a:ext>
            </a:extLst>
          </p:cNvPr>
          <p:cNvSpPr txBox="1"/>
          <p:nvPr/>
        </p:nvSpPr>
        <p:spPr>
          <a:xfrm>
            <a:off x="7126157" y="3879507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Joshua</a:t>
            </a:r>
          </a:p>
          <a:p>
            <a:pPr algn="ctr"/>
            <a:r>
              <a:rPr lang="en-US" sz="1400" b="1" dirty="0"/>
              <a:t>Williams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2F7659-4F43-3248-899A-75B6DE5747C8}"/>
              </a:ext>
            </a:extLst>
          </p:cNvPr>
          <p:cNvSpPr txBox="1"/>
          <p:nvPr/>
        </p:nvSpPr>
        <p:spPr>
          <a:xfrm>
            <a:off x="7155941" y="5537473"/>
            <a:ext cx="851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Yesenia</a:t>
            </a:r>
          </a:p>
          <a:p>
            <a:pPr algn="ctr"/>
            <a:r>
              <a:rPr lang="en-US" sz="1400" b="1" dirty="0"/>
              <a:t>Herrera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2932FA-9981-7A4B-9A4C-D39BA46D9054}"/>
              </a:ext>
            </a:extLst>
          </p:cNvPr>
          <p:cNvSpPr txBox="1"/>
          <p:nvPr/>
        </p:nvSpPr>
        <p:spPr>
          <a:xfrm>
            <a:off x="6091598" y="2248843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Randy</a:t>
            </a:r>
          </a:p>
          <a:p>
            <a:pPr algn="ctr"/>
            <a:r>
              <a:rPr lang="en-US" sz="1400" b="1" dirty="0" err="1"/>
              <a:t>Paylor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BB6177-C0C8-6A47-BC90-7EFE173B643A}"/>
              </a:ext>
            </a:extLst>
          </p:cNvPr>
          <p:cNvSpPr txBox="1"/>
          <p:nvPr/>
        </p:nvSpPr>
        <p:spPr>
          <a:xfrm>
            <a:off x="1321454" y="3879507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Alex</a:t>
            </a:r>
          </a:p>
          <a:p>
            <a:pPr algn="ctr"/>
            <a:r>
              <a:rPr lang="en-US" sz="1400" b="1" dirty="0"/>
              <a:t>Riddle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A0ED18-BAC1-BA4E-B59E-921DC9C85ED6}"/>
              </a:ext>
            </a:extLst>
          </p:cNvPr>
          <p:cNvSpPr txBox="1"/>
          <p:nvPr/>
        </p:nvSpPr>
        <p:spPr>
          <a:xfrm>
            <a:off x="2321814" y="3879507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Michelle</a:t>
            </a:r>
          </a:p>
          <a:p>
            <a:pPr algn="ctr"/>
            <a:r>
              <a:rPr lang="en-US" sz="1400" b="1" dirty="0"/>
              <a:t>Stern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BCA45-B2F2-7D43-A790-6FDAB55B219F}"/>
              </a:ext>
            </a:extLst>
          </p:cNvPr>
          <p:cNvSpPr txBox="1"/>
          <p:nvPr/>
        </p:nvSpPr>
        <p:spPr>
          <a:xfrm>
            <a:off x="4831364" y="3879507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Matt</a:t>
            </a:r>
          </a:p>
          <a:p>
            <a:pPr algn="ctr"/>
            <a:r>
              <a:rPr lang="en-US" sz="1400" b="1" dirty="0" err="1"/>
              <a:t>Rakow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724C80-A62F-3E4C-B962-35326C0B1CF3}"/>
              </a:ext>
            </a:extLst>
          </p:cNvPr>
          <p:cNvSpPr txBox="1"/>
          <p:nvPr/>
        </p:nvSpPr>
        <p:spPr>
          <a:xfrm>
            <a:off x="4800906" y="5537473"/>
            <a:ext cx="82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Thom</a:t>
            </a:r>
          </a:p>
          <a:p>
            <a:pPr algn="ctr"/>
            <a:r>
              <a:rPr lang="en-US" sz="1400" b="1" dirty="0"/>
              <a:t>Sample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2243B3-D824-B24E-A108-8D5A882C74F2}"/>
              </a:ext>
            </a:extLst>
          </p:cNvPr>
          <p:cNvSpPr txBox="1"/>
          <p:nvPr/>
        </p:nvSpPr>
        <p:spPr>
          <a:xfrm>
            <a:off x="3624502" y="5537473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Deidre</a:t>
            </a:r>
          </a:p>
          <a:p>
            <a:pPr algn="ctr"/>
            <a:r>
              <a:rPr lang="en-US" sz="1400" b="1" dirty="0"/>
              <a:t>Herbert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02F220-10CD-5940-A768-ACCB0E1E82D0}"/>
              </a:ext>
            </a:extLst>
          </p:cNvPr>
          <p:cNvSpPr txBox="1"/>
          <p:nvPr/>
        </p:nvSpPr>
        <p:spPr>
          <a:xfrm>
            <a:off x="1191611" y="5537473"/>
            <a:ext cx="9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Dominick</a:t>
            </a:r>
          </a:p>
          <a:p>
            <a:pPr algn="ctr"/>
            <a:r>
              <a:rPr lang="en-US" sz="1400" b="1" dirty="0" err="1"/>
              <a:t>Antolino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F74B0-EA57-644B-8DC8-462720FD0C11}"/>
              </a:ext>
            </a:extLst>
          </p:cNvPr>
          <p:cNvSpPr txBox="1"/>
          <p:nvPr/>
        </p:nvSpPr>
        <p:spPr>
          <a:xfrm>
            <a:off x="5972976" y="744508"/>
            <a:ext cx="96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Phillip</a:t>
            </a:r>
          </a:p>
          <a:p>
            <a:pPr algn="ctr"/>
            <a:r>
              <a:rPr lang="en-US" sz="1400" b="1" dirty="0"/>
              <a:t>Goodling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3AFFA-4C88-6E48-B939-04CE4A7FB82D}"/>
              </a:ext>
            </a:extLst>
          </p:cNvPr>
          <p:cNvSpPr txBox="1"/>
          <p:nvPr/>
        </p:nvSpPr>
        <p:spPr>
          <a:xfrm>
            <a:off x="4836173" y="2248843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Marisa</a:t>
            </a:r>
          </a:p>
          <a:p>
            <a:pPr algn="ctr"/>
            <a:r>
              <a:rPr lang="en-US" sz="1400" b="1" dirty="0" err="1"/>
              <a:t>Earll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B96745-ACE8-B44B-8087-7A34541E1B77}"/>
              </a:ext>
            </a:extLst>
          </p:cNvPr>
          <p:cNvSpPr txBox="1"/>
          <p:nvPr/>
        </p:nvSpPr>
        <p:spPr>
          <a:xfrm>
            <a:off x="6027478" y="3879507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Meghan</a:t>
            </a:r>
          </a:p>
          <a:p>
            <a:pPr algn="ctr"/>
            <a:r>
              <a:rPr lang="en-US" sz="1400" b="1" dirty="0"/>
              <a:t>Dick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A4A35B-3A31-AA43-B5A6-331859F5192F}"/>
              </a:ext>
            </a:extLst>
          </p:cNvPr>
          <p:cNvSpPr txBox="1"/>
          <p:nvPr/>
        </p:nvSpPr>
        <p:spPr>
          <a:xfrm>
            <a:off x="6081178" y="5537473"/>
            <a:ext cx="752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Laura</a:t>
            </a:r>
          </a:p>
          <a:p>
            <a:pPr algn="ctr"/>
            <a:r>
              <a:rPr lang="en-US" sz="1400" b="1" dirty="0"/>
              <a:t>Gurley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55F-7AD4-8C4F-A6B1-AFEBA72D5E74}"/>
              </a:ext>
            </a:extLst>
          </p:cNvPr>
          <p:cNvSpPr txBox="1"/>
          <p:nvPr/>
        </p:nvSpPr>
        <p:spPr>
          <a:xfrm>
            <a:off x="1326263" y="2248843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DJ</a:t>
            </a:r>
          </a:p>
          <a:p>
            <a:pPr algn="ctr"/>
            <a:r>
              <a:rPr lang="en-US" sz="1400" b="1" dirty="0"/>
              <a:t>Martin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CA87D9-CE06-0A4B-BA38-ECB20A3B67AF}"/>
              </a:ext>
            </a:extLst>
          </p:cNvPr>
          <p:cNvSpPr txBox="1"/>
          <p:nvPr/>
        </p:nvSpPr>
        <p:spPr>
          <a:xfrm>
            <a:off x="2261701" y="2248843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Jeremy</a:t>
            </a:r>
          </a:p>
          <a:p>
            <a:pPr algn="ctr"/>
            <a:r>
              <a:rPr lang="en-US" sz="1400" b="1" dirty="0"/>
              <a:t>McDowell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604D57-5E6F-D648-BC0E-E94805DB20BF}"/>
              </a:ext>
            </a:extLst>
          </p:cNvPr>
          <p:cNvSpPr txBox="1"/>
          <p:nvPr/>
        </p:nvSpPr>
        <p:spPr>
          <a:xfrm>
            <a:off x="1246113" y="744508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Jason</a:t>
            </a:r>
          </a:p>
          <a:p>
            <a:pPr algn="ctr"/>
            <a:r>
              <a:rPr lang="en-US" sz="1400" b="1" dirty="0"/>
              <a:t>Ramage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726E34-6B34-2246-A9CB-4943AFFA3A26}"/>
              </a:ext>
            </a:extLst>
          </p:cNvPr>
          <p:cNvSpPr txBox="1"/>
          <p:nvPr/>
        </p:nvSpPr>
        <p:spPr>
          <a:xfrm>
            <a:off x="2326622" y="744508"/>
            <a:ext cx="880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Laura</a:t>
            </a:r>
          </a:p>
          <a:p>
            <a:pPr algn="ctr"/>
            <a:r>
              <a:rPr lang="en-US" sz="1400" b="1" dirty="0" err="1"/>
              <a:t>Labriola</a:t>
            </a:r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4C21C0-D5FB-4141-83DE-AD2CC87EC35F}"/>
              </a:ext>
            </a:extLst>
          </p:cNvPr>
          <p:cNvSpPr txBox="1"/>
          <p:nvPr/>
        </p:nvSpPr>
        <p:spPr>
          <a:xfrm>
            <a:off x="3580547" y="744508"/>
            <a:ext cx="910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Adam</a:t>
            </a:r>
          </a:p>
          <a:p>
            <a:pPr algn="ctr"/>
            <a:r>
              <a:rPr lang="en-US" sz="1400" b="1" dirty="0" err="1"/>
              <a:t>Trevisan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08E2FD-B712-A84D-8AE9-787427BF5CEF}"/>
              </a:ext>
            </a:extLst>
          </p:cNvPr>
          <p:cNvSpPr txBox="1"/>
          <p:nvPr/>
        </p:nvSpPr>
        <p:spPr>
          <a:xfrm>
            <a:off x="4816936" y="744508"/>
            <a:ext cx="790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Daniel</a:t>
            </a:r>
          </a:p>
          <a:p>
            <a:pPr algn="ctr"/>
            <a:r>
              <a:rPr lang="en-US" sz="1400" b="1" dirty="0"/>
              <a:t>Culling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A6CC1A-FAC2-484C-A569-B402DFF7AE2E}"/>
              </a:ext>
            </a:extLst>
          </p:cNvPr>
          <p:cNvCxnSpPr/>
          <p:nvPr/>
        </p:nvCxnSpPr>
        <p:spPr>
          <a:xfrm>
            <a:off x="3470391" y="444062"/>
            <a:ext cx="0" cy="5969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65DD0D-5F13-3A49-A719-9F4A260C9A86}"/>
              </a:ext>
            </a:extLst>
          </p:cNvPr>
          <p:cNvCxnSpPr/>
          <p:nvPr/>
        </p:nvCxnSpPr>
        <p:spPr>
          <a:xfrm>
            <a:off x="5861495" y="444062"/>
            <a:ext cx="0" cy="5969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31E8CA-EE9B-624B-B48F-9DC365DAFBFB}"/>
              </a:ext>
            </a:extLst>
          </p:cNvPr>
          <p:cNvSpPr txBox="1"/>
          <p:nvPr/>
        </p:nvSpPr>
        <p:spPr>
          <a:xfrm>
            <a:off x="1936365" y="2033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48D90B-3BF9-1A4E-AECA-DA1C7DE84F30}"/>
              </a:ext>
            </a:extLst>
          </p:cNvPr>
          <p:cNvSpPr txBox="1"/>
          <p:nvPr/>
        </p:nvSpPr>
        <p:spPr>
          <a:xfrm>
            <a:off x="4391489" y="2197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A48CCB-42E2-6F42-BF86-77814B76C890}"/>
              </a:ext>
            </a:extLst>
          </p:cNvPr>
          <p:cNvSpPr txBox="1"/>
          <p:nvPr/>
        </p:nvSpPr>
        <p:spPr>
          <a:xfrm>
            <a:off x="6846613" y="2197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C5887-7040-3547-AFA0-89FB27BF7B3A}"/>
              </a:ext>
            </a:extLst>
          </p:cNvPr>
          <p:cNvSpPr txBox="1"/>
          <p:nvPr/>
        </p:nvSpPr>
        <p:spPr>
          <a:xfrm>
            <a:off x="1893655" y="172472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2BCBD9-B4EF-4148-B240-135B7748C0FC}"/>
              </a:ext>
            </a:extLst>
          </p:cNvPr>
          <p:cNvSpPr txBox="1"/>
          <p:nvPr/>
        </p:nvSpPr>
        <p:spPr>
          <a:xfrm>
            <a:off x="4485635" y="172472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D22A8-7FDE-A146-A336-FB1711D33B4A}"/>
              </a:ext>
            </a:extLst>
          </p:cNvPr>
          <p:cNvSpPr txBox="1"/>
          <p:nvPr/>
        </p:nvSpPr>
        <p:spPr>
          <a:xfrm>
            <a:off x="6839058" y="170303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F4CF9C-4D45-A04A-8437-D314CD0E963E}"/>
              </a:ext>
            </a:extLst>
          </p:cNvPr>
          <p:cNvSpPr txBox="1"/>
          <p:nvPr/>
        </p:nvSpPr>
        <p:spPr>
          <a:xfrm>
            <a:off x="1893655" y="339480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DED3C5-528E-E242-A8FC-D9F396A82493}"/>
              </a:ext>
            </a:extLst>
          </p:cNvPr>
          <p:cNvSpPr txBox="1"/>
          <p:nvPr/>
        </p:nvSpPr>
        <p:spPr>
          <a:xfrm>
            <a:off x="4434901" y="337624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1AD9F7-AC3B-FB45-A748-2EB25956767F}"/>
              </a:ext>
            </a:extLst>
          </p:cNvPr>
          <p:cNvSpPr txBox="1"/>
          <p:nvPr/>
        </p:nvSpPr>
        <p:spPr>
          <a:xfrm>
            <a:off x="6783561" y="334046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B6CBC7-4F50-2C43-AEE2-1F75454DA624}"/>
              </a:ext>
            </a:extLst>
          </p:cNvPr>
          <p:cNvSpPr txBox="1"/>
          <p:nvPr/>
        </p:nvSpPr>
        <p:spPr>
          <a:xfrm>
            <a:off x="2015479" y="50140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B7B74D-F89E-8D44-A06D-754528A0A6F4}"/>
              </a:ext>
            </a:extLst>
          </p:cNvPr>
          <p:cNvSpPr txBox="1"/>
          <p:nvPr/>
        </p:nvSpPr>
        <p:spPr>
          <a:xfrm>
            <a:off x="4391488" y="5015078"/>
            <a:ext cx="60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03A8F3-18DE-6A40-B78E-31ECE15279F9}"/>
              </a:ext>
            </a:extLst>
          </p:cNvPr>
          <p:cNvSpPr txBox="1"/>
          <p:nvPr/>
        </p:nvSpPr>
        <p:spPr>
          <a:xfrm>
            <a:off x="6811078" y="50150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A4199B-29BA-034B-877B-8DAC8E746321}"/>
              </a:ext>
            </a:extLst>
          </p:cNvPr>
          <p:cNvSpPr txBox="1"/>
          <p:nvPr/>
        </p:nvSpPr>
        <p:spPr>
          <a:xfrm>
            <a:off x="185499" y="71280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23978158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61</Words>
  <Application>Microsoft Macintosh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U.S. Geological Survey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dwpolloc-pr</dc:creator>
  <cp:lastModifiedBy>Langevin, Christian D</cp:lastModifiedBy>
  <cp:revision>114</cp:revision>
  <dcterms:created xsi:type="dcterms:W3CDTF">2009-03-17T15:31:45Z</dcterms:created>
  <dcterms:modified xsi:type="dcterms:W3CDTF">2019-05-22T19:48:51Z</dcterms:modified>
</cp:coreProperties>
</file>