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0FF62-106A-2E40-B866-71AA4E49526F}" v="1" dt="2022-12-01T22:20:52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694"/>
  </p:normalViewPr>
  <p:slideViewPr>
    <p:cSldViewPr snapToGrid="0">
      <p:cViewPr varScale="1">
        <p:scale>
          <a:sx n="121" d="100"/>
          <a:sy n="121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gevin, Christian D" userId="c6cf8703-3b11-4b45-a4a0-dc93ff22b3b7" providerId="ADAL" clId="{2300FF62-106A-2E40-B866-71AA4E49526F}"/>
    <pc:docChg chg="addSld modSld">
      <pc:chgData name="Langevin, Christian D" userId="c6cf8703-3b11-4b45-a4a0-dc93ff22b3b7" providerId="ADAL" clId="{2300FF62-106A-2E40-B866-71AA4E49526F}" dt="2022-12-01T22:20:52.815" v="1"/>
      <pc:docMkLst>
        <pc:docMk/>
      </pc:docMkLst>
      <pc:sldChg chg="addSp modSp new">
        <pc:chgData name="Langevin, Christian D" userId="c6cf8703-3b11-4b45-a4a0-dc93ff22b3b7" providerId="ADAL" clId="{2300FF62-106A-2E40-B866-71AA4E49526F}" dt="2022-12-01T22:20:52.815" v="1"/>
        <pc:sldMkLst>
          <pc:docMk/>
          <pc:sldMk cId="208282538" sldId="258"/>
        </pc:sldMkLst>
        <pc:picChg chg="add mod">
          <ac:chgData name="Langevin, Christian D" userId="c6cf8703-3b11-4b45-a4a0-dc93ff22b3b7" providerId="ADAL" clId="{2300FF62-106A-2E40-B866-71AA4E49526F}" dt="2022-12-01T22:20:52.815" v="1"/>
          <ac:picMkLst>
            <pc:docMk/>
            <pc:sldMk cId="208282538" sldId="258"/>
            <ac:picMk id="2" creationId="{C96CD598-BD73-687F-DC51-5C15926846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DCBE-993B-5C37-A27E-861FB3F6B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05903-D2BB-FA20-64EB-FD14F5972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4B36-BFE7-58B6-4BDF-3FB1F465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DAFC-5287-7F4A-8EB0-B352BCEF584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748ED-F059-814E-9A98-D0325E3F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79320-0C47-E919-2A66-EF7DB9A1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8B5A-2C6E-5A4B-B6B8-C0FC1884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94B9-0788-7429-3F4B-A5B661FA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55150-6507-9960-5F79-BD1292058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DBD0-6EE2-B4E7-66E7-8FB092A4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DAFC-5287-7F4A-8EB0-B352BCEF584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2682F-6BA9-7FCD-47B7-E4E2C0D7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389AD-C7BF-6103-1998-55F2386C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8B5A-2C6E-5A4B-B6B8-C0FC1884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1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7EF59-87C8-68AC-AB19-2739BCB26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85E19-24A9-1BEE-921B-5E741C99C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AD653-B8CC-BDDC-997C-AFF3342F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DAFC-5287-7F4A-8EB0-B352BCEF584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E4DB9-78B6-B181-2BEA-12E2AD01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C5FF4-35F5-F8DE-27C9-E52EDD92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8B5A-2C6E-5A4B-B6B8-C0FC1884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8A56-98BA-3B05-61C7-EF8E081E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DC51-5D20-B383-3BAD-D9C96638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6BCC-6DAE-D75A-81B9-29A45B21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DAFC-5287-7F4A-8EB0-B352BCEF584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3B52-014F-BECC-F257-8DF8D317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B716-5836-7CFC-5876-0161031E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8B5A-2C6E-5A4B-B6B8-C0FC1884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BF89-7C28-1BCA-D4CA-A9E1522F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16B75-7992-D7BF-703B-DAD500010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D9FD4-CF01-4BDE-6831-0B879860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DAFC-5287-7F4A-8EB0-B352BCEF584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3C77B-38DB-BA09-B7AB-9D8D379F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7BBD-F390-ACF0-9C71-DC425A1B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8B5A-2C6E-5A4B-B6B8-C0FC1884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5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DA1-B312-FDA6-CA8E-2A508C21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76FF-EC9E-14CE-909B-8D8D1BAE7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8B1F0-CDB5-4F93-98F1-83C6D129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E3696-C905-88A8-73E8-E7810D3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DAFC-5287-7F4A-8EB0-B352BCEF584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BC4A4-94B0-74F5-CCD1-324DF3C9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3C486-D41C-4A2E-65AC-1F868E0D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8B5A-2C6E-5A4B-B6B8-C0FC1884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07EB-1DAF-4466-9902-9E9AF518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5E6AE-14B0-6FB3-6449-2C6CC9ADB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A59FE-AFBB-35D9-1077-CF77E47DD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B6F05-079E-4D9B-038D-A2BD12B4F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EF472-1A4B-261E-BECF-28A417C98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0B946-D1D6-6C95-E4CF-1FA1F4CA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DAFC-5287-7F4A-8EB0-B352BCEF584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9DDB1-C022-941C-A77B-B403EA1B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95626-72E3-ECBE-9222-8E55BF2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8B5A-2C6E-5A4B-B6B8-C0FC1884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726E-0802-A099-A3D5-AC8A4261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E470A-17D8-7C46-970C-5AA1AE22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DAFC-5287-7F4A-8EB0-B352BCEF584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6F86D-6489-2340-B5C6-27182DC6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C4D16-60A5-471F-E054-66858C58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8B5A-2C6E-5A4B-B6B8-C0FC1884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5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23812-E2AD-699C-8EEF-38D6F318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DAFC-5287-7F4A-8EB0-B352BCEF584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6C41E-0FF9-8EBC-7BDF-BBC073FB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D10D7-1D5A-37F8-5DC2-30B877FE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8B5A-2C6E-5A4B-B6B8-C0FC1884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0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40AF-CEFD-8C0F-A06F-FE3B4B0F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C9094-EA12-2B5F-580F-94416873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57996-9A1E-4152-CE1E-044915C62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B220-B9EB-5480-D74D-F32EA643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DAFC-5287-7F4A-8EB0-B352BCEF584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F8552-BFD6-2779-9D82-01FA6CDB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23A62-7B1E-CC65-82B4-31B6D060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8B5A-2C6E-5A4B-B6B8-C0FC1884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E185-7847-5AFD-F9DC-EC6B278E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FFE2F-18CD-9F4D-D294-C0E52FD36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2BCED-BED6-A7F6-33DA-5E5A90926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BEB49-FE38-C504-4D66-510FDF59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DAFC-5287-7F4A-8EB0-B352BCEF584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DB364-CE9B-A293-96C0-D80F7976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22040-0A6A-7EBB-18ED-256D5E0A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8B5A-2C6E-5A4B-B6B8-C0FC1884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5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6A94B-D655-194C-9373-55E0F338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6F74-3EA4-7CAF-B55C-D68C6FE06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07CF-71DB-B828-0B6F-86C4FBF6E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DDAFC-5287-7F4A-8EB0-B352BCEF584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553B-6D94-DC0A-EA0F-9E4D9E32E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9CDA-8D84-90FA-5903-EA1DDF768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8B5A-2C6E-5A4B-B6B8-C0FC1884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6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A55A32-D3EF-250E-4666-6325C3C5B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95" y="658368"/>
            <a:ext cx="5302845" cy="5838546"/>
          </a:xfrm>
          <a:prstGeom prst="rect">
            <a:avLst/>
          </a:prstGeom>
        </p:spPr>
      </p:pic>
      <p:sp>
        <p:nvSpPr>
          <p:cNvPr id="5" name="Up Arrow 4">
            <a:extLst>
              <a:ext uri="{FF2B5EF4-FFF2-40B4-BE49-F238E27FC236}">
                <a16:creationId xmlns:a16="http://schemas.microsoft.com/office/drawing/2014/main" id="{49AC2A73-A87D-289F-CE18-F653726FE894}"/>
              </a:ext>
            </a:extLst>
          </p:cNvPr>
          <p:cNvSpPr/>
          <p:nvPr/>
        </p:nvSpPr>
        <p:spPr>
          <a:xfrm rot="2274429">
            <a:off x="1443209" y="3084722"/>
            <a:ext cx="589403" cy="123388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272D02D8-BF5E-8FB0-C38E-994EFE42DB8E}"/>
              </a:ext>
            </a:extLst>
          </p:cNvPr>
          <p:cNvSpPr/>
          <p:nvPr/>
        </p:nvSpPr>
        <p:spPr>
          <a:xfrm rot="11863228">
            <a:off x="4256182" y="979172"/>
            <a:ext cx="589403" cy="123388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1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8E82CF-ECA2-3DF4-292A-C4763F8C3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241" y="1069091"/>
            <a:ext cx="5839519" cy="4719817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69700566-9672-E81A-C98E-7FA9EA28C45B}"/>
              </a:ext>
            </a:extLst>
          </p:cNvPr>
          <p:cNvSpPr/>
          <p:nvPr/>
        </p:nvSpPr>
        <p:spPr>
          <a:xfrm>
            <a:off x="6610120" y="3150824"/>
            <a:ext cx="1470752" cy="69957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Best Western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5EA0E72-2C8E-B75B-D8A2-9CE4E98D8993}"/>
              </a:ext>
            </a:extLst>
          </p:cNvPr>
          <p:cNvSpPr/>
          <p:nvPr/>
        </p:nvSpPr>
        <p:spPr>
          <a:xfrm>
            <a:off x="3585990" y="2550404"/>
            <a:ext cx="1608463" cy="661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Little Italy Trolley Station</a:t>
            </a:r>
          </a:p>
        </p:txBody>
      </p:sp>
    </p:spTree>
    <p:extLst>
      <p:ext uri="{BB962C8B-B14F-4D97-AF65-F5344CB8AC3E}">
        <p14:creationId xmlns:p14="http://schemas.microsoft.com/office/powerpoint/2010/main" val="165617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6CD598-BD73-687F-DC51-5C1592684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05410"/>
            <a:ext cx="5943600" cy="664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Langevin, Christian D</dc:creator>
  <cp:lastModifiedBy>Langevin, Christian D</cp:lastModifiedBy>
  <cp:revision>1</cp:revision>
  <dcterms:created xsi:type="dcterms:W3CDTF">2022-08-23T19:32:12Z</dcterms:created>
  <dcterms:modified xsi:type="dcterms:W3CDTF">2022-12-01T22:20:53Z</dcterms:modified>
</cp:coreProperties>
</file>