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E974C-8208-24E4-DCD9-C71976B628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D6AB9B-44E7-4644-13E0-DA7C417AEB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578F2-D1C5-FEC3-8E58-3BAD3ED06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C38BF-7427-404D-A87C-339B4D95FA99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5B662-0121-646D-572F-8EB6A8CA2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B8724-907D-C981-4407-51000387D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D3A7E-89F5-0D4D-835D-313CA24C4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611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50B8D-AA20-E73F-3B64-ACA3B1967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94F32D-31CD-6625-52D6-F7FAA2B97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287CB-505F-3B40-441B-731A43F46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C38BF-7427-404D-A87C-339B4D95FA99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2F0E6-B3B9-AE9C-82FD-5D401FD67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83B80-4D1F-39C2-C5DE-91616906A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D3A7E-89F5-0D4D-835D-313CA24C4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878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3BA983-3EB0-4325-561F-6D867657CC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98094F-910B-5B06-C1C8-754E468B8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88DE6-8644-8156-AE63-2ECC73737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C38BF-7427-404D-A87C-339B4D95FA99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0EB36-9D0A-B1E4-7C84-02BDEFE8B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23C16-A70D-63FE-0A04-F3C61839E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D3A7E-89F5-0D4D-835D-313CA24C4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015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07A99-3112-B19B-6F56-C9FF4263A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CB383-A468-AD2E-5622-6F2DA82E2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D7387-9FF3-16E3-E4CD-63C5B0322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C38BF-7427-404D-A87C-339B4D95FA99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0A0F0-255B-9CBE-EC64-CC6EE0DFF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5DC06-90BD-12F0-C4BC-1C8673CCD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D3A7E-89F5-0D4D-835D-313CA24C4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2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21887-9FF7-362B-54E4-88FDD287A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9ABD6-D17F-C1D5-2548-D5F8A6368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99D38-24DF-CC76-9C08-77D1776F2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C38BF-7427-404D-A87C-339B4D95FA99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CA45D-541E-FCEE-9F97-292206D10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29CFA-A031-2F4A-D17D-C3C1C3C65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D3A7E-89F5-0D4D-835D-313CA24C4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94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2B3FC-720B-1BAF-3CF6-80930E1E8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AC246-4F71-6944-0F71-BEA79326A0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0CF933-B471-BCC9-B9B9-19832BEDA0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7016D2-CD88-028A-0A06-F95589D05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C38BF-7427-404D-A87C-339B4D95FA99}" type="datetimeFigureOut">
              <a:rPr lang="en-US" smtClean="0"/>
              <a:t>8/29/22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016B6F-A820-8868-DB64-175D07F8A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A9FC1-4BEA-A987-7A2F-1EFA67CC1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D3A7E-89F5-0D4D-835D-313CA24C4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503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CDAA5-0979-90C7-C4C2-616B4BC08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40DA7-FEBC-C053-3A35-CF218FF0F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ACC98-9FF3-B153-1F0E-2DAA9BC36E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AA2CF9-4126-0FCB-ACE3-64F0A1A432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2BD01-0944-03AC-BDA6-476D2D327E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2A32D0-B729-2C85-3686-259CD5DBD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C38BF-7427-404D-A87C-339B4D95FA99}" type="datetimeFigureOut">
              <a:rPr lang="en-US" smtClean="0"/>
              <a:t>8/29/22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67DC2A-4C70-02D5-ABF6-7287E250C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EC2BB7-1FF9-0CDE-B717-9B4A6AE90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D3A7E-89F5-0D4D-835D-313CA24C4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35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AD33A-1CD5-B720-4CB2-3FB489E4C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46C8AA-8A45-F567-0A12-143C594F6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C38BF-7427-404D-A87C-339B4D95FA99}" type="datetimeFigureOut">
              <a:rPr lang="en-US" smtClean="0"/>
              <a:t>8/29/22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282132-E2F8-DB60-9443-58BAB9FEE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A7C9F8-07A4-E946-16A8-0DBA0909F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D3A7E-89F5-0D4D-835D-313CA24C4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44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4AD3C1-001C-EF2F-B832-0D3BD0E80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C38BF-7427-404D-A87C-339B4D95FA99}" type="datetimeFigureOut">
              <a:rPr lang="en-US" smtClean="0"/>
              <a:t>8/29/22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EC2406-D5D0-E1B6-9CDE-76E99DB27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C4407C-5894-A5C1-FF88-31B369C4F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D3A7E-89F5-0D4D-835D-313CA24C4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388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668E5-29A1-E2D9-7308-0CB0AEFBE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E9FE5-1FBB-9D5B-B11F-89D69221A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5EA364-BBBF-793A-A83D-3567931D2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1BB0B-24F4-60D6-5F32-998A33F69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C38BF-7427-404D-A87C-339B4D95FA99}" type="datetimeFigureOut">
              <a:rPr lang="en-US" smtClean="0"/>
              <a:t>8/29/22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B6B888-E753-A51D-EE98-C5986EFC9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9ECC6-DD6A-D8ED-96C4-3283AAD8E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D3A7E-89F5-0D4D-835D-313CA24C4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962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DC3A2-AF3A-2307-A475-BB40CFE4B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2E599A-EEAD-E5ED-80A5-6DC053945C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25355F-19C0-6ECF-3841-61FD0B0B7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052288-26D6-0FDA-D004-65C796531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C38BF-7427-404D-A87C-339B4D95FA99}" type="datetimeFigureOut">
              <a:rPr lang="en-US" smtClean="0"/>
              <a:t>8/29/22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75E681-46F2-B784-F90F-20755EE1D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176D3-607F-4E24-97EF-50B730DFA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D3A7E-89F5-0D4D-835D-313CA24C4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91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71F5D2-0DF2-8600-F20C-E5B6265BA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75074-FEB1-9DB2-4E34-D745669F7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43F1C-A120-2DEE-76DA-10EAFA383E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C38BF-7427-404D-A87C-339B4D95FA99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489EA-5A66-4FF8-6220-167927054B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698F7-D4B9-AC7F-A632-63B253A61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D3A7E-89F5-0D4D-835D-313CA24C4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079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59EFAB3E-23C0-0339-7D12-8AB37B35B23A}"/>
              </a:ext>
            </a:extLst>
          </p:cNvPr>
          <p:cNvSpPr/>
          <p:nvPr/>
        </p:nvSpPr>
        <p:spPr>
          <a:xfrm>
            <a:off x="8136212" y="4596832"/>
            <a:ext cx="2762090" cy="5178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A5A2B5-A56B-FFCD-7AA7-48CA9AD632F5}"/>
              </a:ext>
            </a:extLst>
          </p:cNvPr>
          <p:cNvSpPr/>
          <p:nvPr/>
        </p:nvSpPr>
        <p:spPr>
          <a:xfrm>
            <a:off x="718396" y="2217008"/>
            <a:ext cx="2743200" cy="4015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5C5EF2-222F-205C-81A0-C870A4D08BEA}"/>
              </a:ext>
            </a:extLst>
          </p:cNvPr>
          <p:cNvSpPr>
            <a:spLocks noChangeAspect="1"/>
          </p:cNvSpPr>
          <p:nvPr/>
        </p:nvSpPr>
        <p:spPr>
          <a:xfrm>
            <a:off x="718396" y="2489887"/>
            <a:ext cx="685800" cy="685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6E70E7-4810-B67A-770B-777394E9A0BB}"/>
              </a:ext>
            </a:extLst>
          </p:cNvPr>
          <p:cNvSpPr>
            <a:spLocks noChangeAspect="1"/>
          </p:cNvSpPr>
          <p:nvPr/>
        </p:nvSpPr>
        <p:spPr>
          <a:xfrm>
            <a:off x="1404196" y="2395152"/>
            <a:ext cx="685800" cy="685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14A372-966C-83C6-DBD2-F470053867AB}"/>
              </a:ext>
            </a:extLst>
          </p:cNvPr>
          <p:cNvSpPr>
            <a:spLocks noChangeAspect="1"/>
          </p:cNvSpPr>
          <p:nvPr/>
        </p:nvSpPr>
        <p:spPr>
          <a:xfrm>
            <a:off x="2089996" y="2342636"/>
            <a:ext cx="685800" cy="685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C9420E-5993-B32D-FFD8-9DE20C447DF2}"/>
              </a:ext>
            </a:extLst>
          </p:cNvPr>
          <p:cNvSpPr>
            <a:spLocks noChangeAspect="1"/>
          </p:cNvSpPr>
          <p:nvPr/>
        </p:nvSpPr>
        <p:spPr>
          <a:xfrm>
            <a:off x="2775796" y="2241722"/>
            <a:ext cx="685800" cy="685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72D5E6-AEEE-287D-879C-AACBEDBEE71F}"/>
              </a:ext>
            </a:extLst>
          </p:cNvPr>
          <p:cNvSpPr>
            <a:spLocks noChangeAspect="1"/>
          </p:cNvSpPr>
          <p:nvPr/>
        </p:nvSpPr>
        <p:spPr>
          <a:xfrm>
            <a:off x="3461596" y="2146987"/>
            <a:ext cx="685800" cy="685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9AA1AE-1ED3-FBCA-5979-032573149AC4}"/>
              </a:ext>
            </a:extLst>
          </p:cNvPr>
          <p:cNvSpPr>
            <a:spLocks noChangeAspect="1"/>
          </p:cNvSpPr>
          <p:nvPr/>
        </p:nvSpPr>
        <p:spPr>
          <a:xfrm>
            <a:off x="4147396" y="2052252"/>
            <a:ext cx="685800" cy="685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25FC5D-C415-C044-0D85-5C7616DC6585}"/>
              </a:ext>
            </a:extLst>
          </p:cNvPr>
          <p:cNvSpPr>
            <a:spLocks noChangeAspect="1"/>
          </p:cNvSpPr>
          <p:nvPr/>
        </p:nvSpPr>
        <p:spPr>
          <a:xfrm>
            <a:off x="4833196" y="1957517"/>
            <a:ext cx="685800" cy="685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13113D-DD8E-C077-AFC3-8D4356CD85F6}"/>
              </a:ext>
            </a:extLst>
          </p:cNvPr>
          <p:cNvSpPr>
            <a:spLocks noChangeAspect="1"/>
          </p:cNvSpPr>
          <p:nvPr/>
        </p:nvSpPr>
        <p:spPr>
          <a:xfrm>
            <a:off x="5518996" y="1898822"/>
            <a:ext cx="685800" cy="685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E9AD0A-F948-3B75-3FEA-6699F5D36DA6}"/>
              </a:ext>
            </a:extLst>
          </p:cNvPr>
          <p:cNvSpPr>
            <a:spLocks noChangeAspect="1"/>
          </p:cNvSpPr>
          <p:nvPr/>
        </p:nvSpPr>
        <p:spPr>
          <a:xfrm>
            <a:off x="6204796" y="1804087"/>
            <a:ext cx="685800" cy="685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44140E-BDF0-A6A6-8BF7-E3BC90FC3478}"/>
              </a:ext>
            </a:extLst>
          </p:cNvPr>
          <p:cNvSpPr>
            <a:spLocks noChangeAspect="1"/>
          </p:cNvSpPr>
          <p:nvPr/>
        </p:nvSpPr>
        <p:spPr>
          <a:xfrm>
            <a:off x="6890596" y="1709352"/>
            <a:ext cx="685800" cy="685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0FA6E3B-46F0-6E4A-F865-86767DE95A34}"/>
              </a:ext>
            </a:extLst>
          </p:cNvPr>
          <p:cNvCxnSpPr>
            <a:cxnSpLocks/>
          </p:cNvCxnSpPr>
          <p:nvPr/>
        </p:nvCxnSpPr>
        <p:spPr>
          <a:xfrm>
            <a:off x="718396" y="1483838"/>
            <a:ext cx="2743200" cy="0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7518CD4-9995-CEA0-2A30-8BA31C0C2855}"/>
              </a:ext>
            </a:extLst>
          </p:cNvPr>
          <p:cNvSpPr txBox="1"/>
          <p:nvPr/>
        </p:nvSpPr>
        <p:spPr>
          <a:xfrm>
            <a:off x="869950" y="1009816"/>
            <a:ext cx="2440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General Head Boundary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0C8894F-AFF3-B5AA-A692-CBD7C9433542}"/>
              </a:ext>
            </a:extLst>
          </p:cNvPr>
          <p:cNvCxnSpPr>
            <a:cxnSpLocks/>
          </p:cNvCxnSpPr>
          <p:nvPr/>
        </p:nvCxnSpPr>
        <p:spPr>
          <a:xfrm>
            <a:off x="3461596" y="1483838"/>
            <a:ext cx="4114800" cy="0"/>
          </a:xfrm>
          <a:prstGeom prst="straightConnector1">
            <a:avLst/>
          </a:prstGeom>
          <a:ln w="254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AB6B42F-F456-F68C-D9ED-AC9B993E033D}"/>
              </a:ext>
            </a:extLst>
          </p:cNvPr>
          <p:cNvSpPr txBox="1"/>
          <p:nvPr/>
        </p:nvSpPr>
        <p:spPr>
          <a:xfrm>
            <a:off x="4298950" y="901923"/>
            <a:ext cx="2440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Recharge Boundary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Drain Boundary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7BC0C5-1BDD-2334-D0B1-B55256CA1354}"/>
              </a:ext>
            </a:extLst>
          </p:cNvPr>
          <p:cNvSpPr/>
          <p:nvPr/>
        </p:nvSpPr>
        <p:spPr>
          <a:xfrm>
            <a:off x="4726103" y="4596831"/>
            <a:ext cx="3428999" cy="791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2C7AA79-F15C-D6CE-9EFB-34B842BB58CF}"/>
              </a:ext>
            </a:extLst>
          </p:cNvPr>
          <p:cNvSpPr>
            <a:spLocks noChangeAspect="1"/>
          </p:cNvSpPr>
          <p:nvPr/>
        </p:nvSpPr>
        <p:spPr>
          <a:xfrm>
            <a:off x="4726104" y="5259980"/>
            <a:ext cx="685800" cy="685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88ECA7B-79F2-6137-3D37-3C3C35D83B51}"/>
              </a:ext>
            </a:extLst>
          </p:cNvPr>
          <p:cNvSpPr>
            <a:spLocks noChangeAspect="1"/>
          </p:cNvSpPr>
          <p:nvPr/>
        </p:nvSpPr>
        <p:spPr>
          <a:xfrm>
            <a:off x="5411904" y="5165245"/>
            <a:ext cx="685800" cy="685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2DF8122-9AB0-B9F7-2BB6-345A110D5C32}"/>
              </a:ext>
            </a:extLst>
          </p:cNvPr>
          <p:cNvSpPr>
            <a:spLocks noChangeAspect="1"/>
          </p:cNvSpPr>
          <p:nvPr/>
        </p:nvSpPr>
        <p:spPr>
          <a:xfrm>
            <a:off x="6097704" y="5112729"/>
            <a:ext cx="685800" cy="685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99CB5B8-2498-1AD1-1EF8-DA2076A9E6A8}"/>
              </a:ext>
            </a:extLst>
          </p:cNvPr>
          <p:cNvSpPr>
            <a:spLocks noChangeAspect="1"/>
          </p:cNvSpPr>
          <p:nvPr/>
        </p:nvSpPr>
        <p:spPr>
          <a:xfrm>
            <a:off x="6783504" y="5011815"/>
            <a:ext cx="685800" cy="685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A5C2B9B-4D7A-052F-61D6-0EBDB6F6B770}"/>
              </a:ext>
            </a:extLst>
          </p:cNvPr>
          <p:cNvSpPr>
            <a:spLocks noChangeAspect="1"/>
          </p:cNvSpPr>
          <p:nvPr/>
        </p:nvSpPr>
        <p:spPr>
          <a:xfrm>
            <a:off x="7469304" y="4917080"/>
            <a:ext cx="685800" cy="685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E5750BE-72A7-FD94-EEAC-37601998C914}"/>
              </a:ext>
            </a:extLst>
          </p:cNvPr>
          <p:cNvSpPr>
            <a:spLocks noChangeAspect="1"/>
          </p:cNvSpPr>
          <p:nvPr/>
        </p:nvSpPr>
        <p:spPr>
          <a:xfrm>
            <a:off x="8155104" y="4822345"/>
            <a:ext cx="685800" cy="685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FE20D42-0012-A188-49CE-26F6CDC8C35E}"/>
              </a:ext>
            </a:extLst>
          </p:cNvPr>
          <p:cNvSpPr>
            <a:spLocks noChangeAspect="1"/>
          </p:cNvSpPr>
          <p:nvPr/>
        </p:nvSpPr>
        <p:spPr>
          <a:xfrm>
            <a:off x="8840904" y="4727610"/>
            <a:ext cx="685800" cy="685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E00308A-3EA4-1942-99AE-A43E073B3976}"/>
              </a:ext>
            </a:extLst>
          </p:cNvPr>
          <p:cNvSpPr>
            <a:spLocks noChangeAspect="1"/>
          </p:cNvSpPr>
          <p:nvPr/>
        </p:nvSpPr>
        <p:spPr>
          <a:xfrm>
            <a:off x="9526704" y="4668915"/>
            <a:ext cx="685800" cy="685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9F30087-8FC5-8555-C855-BC742CF1065B}"/>
              </a:ext>
            </a:extLst>
          </p:cNvPr>
          <p:cNvSpPr>
            <a:spLocks noChangeAspect="1"/>
          </p:cNvSpPr>
          <p:nvPr/>
        </p:nvSpPr>
        <p:spPr>
          <a:xfrm>
            <a:off x="10212504" y="4574180"/>
            <a:ext cx="685800" cy="685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FD86F4A-A63E-9EF0-DE48-32C5AF9A49D2}"/>
              </a:ext>
            </a:extLst>
          </p:cNvPr>
          <p:cNvSpPr>
            <a:spLocks noChangeAspect="1"/>
          </p:cNvSpPr>
          <p:nvPr/>
        </p:nvSpPr>
        <p:spPr>
          <a:xfrm>
            <a:off x="10898304" y="4479445"/>
            <a:ext cx="685800" cy="685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86A0CB9-30E4-54D7-5396-30B4E10DA396}"/>
              </a:ext>
            </a:extLst>
          </p:cNvPr>
          <p:cNvCxnSpPr>
            <a:cxnSpLocks/>
          </p:cNvCxnSpPr>
          <p:nvPr/>
        </p:nvCxnSpPr>
        <p:spPr>
          <a:xfrm>
            <a:off x="4726104" y="4224070"/>
            <a:ext cx="5486400" cy="0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EEDC03D-7A52-99CE-34CC-F073C2C0CB45}"/>
              </a:ext>
            </a:extLst>
          </p:cNvPr>
          <p:cNvSpPr txBox="1"/>
          <p:nvPr/>
        </p:nvSpPr>
        <p:spPr>
          <a:xfrm>
            <a:off x="6592158" y="3770983"/>
            <a:ext cx="2440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General Head Boundary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EBD4BC1-4AFD-5496-174B-5272D95ED784}"/>
              </a:ext>
            </a:extLst>
          </p:cNvPr>
          <p:cNvCxnSpPr>
            <a:cxnSpLocks/>
          </p:cNvCxnSpPr>
          <p:nvPr/>
        </p:nvCxnSpPr>
        <p:spPr>
          <a:xfrm>
            <a:off x="10212504" y="4224070"/>
            <a:ext cx="1371600" cy="0"/>
          </a:xfrm>
          <a:prstGeom prst="straightConnector1">
            <a:avLst/>
          </a:prstGeom>
          <a:ln w="254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C381ECF-4FFC-A2A6-DAF3-12CFCC224821}"/>
              </a:ext>
            </a:extLst>
          </p:cNvPr>
          <p:cNvSpPr txBox="1"/>
          <p:nvPr/>
        </p:nvSpPr>
        <p:spPr>
          <a:xfrm>
            <a:off x="9678256" y="3657485"/>
            <a:ext cx="2440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Recharge Boundary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Drain Boundary</a:t>
            </a:r>
          </a:p>
        </p:txBody>
      </p:sp>
    </p:spTree>
    <p:extLst>
      <p:ext uri="{BB962C8B-B14F-4D97-AF65-F5344CB8AC3E}">
        <p14:creationId xmlns:p14="http://schemas.microsoft.com/office/powerpoint/2010/main" val="1260224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14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Hughes, Joseph D</dc:creator>
  <cp:lastModifiedBy>Hughes, Joseph D</cp:lastModifiedBy>
  <cp:revision>2</cp:revision>
  <dcterms:created xsi:type="dcterms:W3CDTF">2022-08-29T14:09:54Z</dcterms:created>
  <dcterms:modified xsi:type="dcterms:W3CDTF">2022-08-29T14:47:16Z</dcterms:modified>
</cp:coreProperties>
</file>