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8" r:id="rId2"/>
    <p:sldId id="280" r:id="rId3"/>
    <p:sldId id="282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2585" autoAdjust="0"/>
  </p:normalViewPr>
  <p:slideViewPr>
    <p:cSldViewPr snapToGrid="0">
      <p:cViewPr varScale="1">
        <p:scale>
          <a:sx n="86" d="100"/>
          <a:sy n="86" d="100"/>
        </p:scale>
        <p:origin x="203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EBC5-B985-4DBD-971A-DE566E1C50A2}" type="datetimeFigureOut">
              <a:rPr lang="nl-NL" smtClean="0"/>
              <a:t>12-07-2023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E3956-8282-4F35-BBF9-4A117B2EA08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4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E3956-8282-4F35-BBF9-4A117B2EA08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4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pcportal.cr.usgs.gov/training/courses/Intro_to_HPC/Running_Jobs/interactiv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pcportal.cr.usgs.gov/training/courses/Intro_to_HPC/Running_Jobs/sbatch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Parallel MODFLOW on Denali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Parallel MODFLOW Training Class, July 13-14, 2023, Lakewood, CO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499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" r="18472"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2963" r="35366" b="12963"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39" t="20969" r="23941" b="20969"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480D-7084-BC59-7CE6-28DE940FA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5" y="6119835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94493-F54D-387D-9918-0B42EE11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7" y="5944128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93C-28BA-98FF-3358-70749100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2D0E-10F8-76B9-5BFC-E5E82B92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effectLst/>
                <a:latin typeface="+mj-lt"/>
              </a:rPr>
              <a:t>Interactive jobs</a:t>
            </a:r>
            <a:br>
              <a:rPr lang="en-US" sz="4000" dirty="0">
                <a:effectLst/>
                <a:latin typeface="+mj-lt"/>
              </a:rPr>
            </a:br>
            <a:endParaRPr lang="en-US" sz="2000" dirty="0">
              <a:effectLst/>
              <a:latin typeface="+mj-lt"/>
            </a:endParaRPr>
          </a:p>
          <a:p>
            <a:pPr marL="458788" lvl="1" indent="-115888">
              <a:buNone/>
            </a:pPr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715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--partition=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workq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--account=training </a:t>
            </a:r>
            <a:b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–reservation=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modflow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=2 --time=00:05:00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8" lvl="1" indent="-115888">
              <a:buNone/>
            </a:pPr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8" lvl="1" indent="-115888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modflow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/6.4.2 </a:t>
            </a:r>
            <a:b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parallel-modflow6-class/examples/par_gwf01-1d/</a:t>
            </a:r>
          </a:p>
          <a:p>
            <a:pPr marL="342900" lvl="1" indent="0">
              <a:buNone/>
            </a:pPr>
            <a:b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–n 2 mf6 -p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5400" dirty="0">
              <a:latin typeface="+mj-lt"/>
            </a:endParaRPr>
          </a:p>
        </p:txBody>
      </p:sp>
      <p:pic>
        <p:nvPicPr>
          <p:cNvPr id="5" name="Picture 4" descr="A row of computer screens&#10;&#10;Description automatically generated">
            <a:extLst>
              <a:ext uri="{FF2B5EF4-FFF2-40B4-BE49-F238E27FC236}">
                <a16:creationId xmlns:a16="http://schemas.microsoft.com/office/drawing/2014/main" id="{0D71C08C-0F59-7533-B89F-4D8CB07E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41" y="146617"/>
            <a:ext cx="3720704" cy="2996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AB5E1-3CA0-2547-8949-2077D0758F52}"/>
              </a:ext>
            </a:extLst>
          </p:cNvPr>
          <p:cNvSpPr txBox="1"/>
          <p:nvPr/>
        </p:nvSpPr>
        <p:spPr>
          <a:xfrm>
            <a:off x="457200" y="6400800"/>
            <a:ext cx="6631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hpcportal.cr.usgs.gov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/training/courses/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Intro_to_HPC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Running_Jobs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interactive.html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0947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6046-8608-71FB-6BB4-2557D0B7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514F-85C6-9607-5630-B1A967ACB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7938" indent="0">
              <a:buNone/>
              <a:tabLst>
                <a:tab pos="223838" algn="l"/>
              </a:tabLst>
            </a:pPr>
            <a:r>
              <a:rPr lang="en-US" sz="7300" dirty="0">
                <a:effectLst/>
                <a:latin typeface="+mj-lt"/>
              </a:rPr>
              <a:t>Batch jobs</a:t>
            </a:r>
            <a:br>
              <a:rPr lang="en-US" sz="2800" dirty="0">
                <a:effectLst/>
                <a:latin typeface="+mj-lt"/>
              </a:rPr>
            </a:br>
            <a:r>
              <a:rPr lang="en-US" sz="2800" dirty="0">
                <a:effectLst/>
                <a:latin typeface="+mj-lt"/>
              </a:rPr>
              <a:t>	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--job-name=par_gwf01-1d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--nodes=1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--account=training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--time=00:02:00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--output=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-%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US" sz="6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38" indent="0">
              <a:buNone/>
              <a:tabLst>
                <a:tab pos="223838" algn="l"/>
              </a:tabLst>
            </a:pPr>
            <a:endParaRPr lang="en-US" sz="6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 load appropriate modules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module load 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modflow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/6.4.2</a:t>
            </a:r>
          </a:p>
          <a:p>
            <a:pPr marL="7938" indent="0">
              <a:buNone/>
              <a:tabLst>
                <a:tab pos="223838" algn="l"/>
              </a:tabLst>
            </a:pPr>
            <a:endParaRPr lang="en-US" sz="6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 run example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mf6 -p</a:t>
            </a:r>
            <a:endParaRPr lang="en-US" sz="6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ECB34-E36D-FAFB-4727-055B7172B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234950" indent="-234950">
              <a:buNone/>
            </a:pPr>
            <a:endParaRPr lang="en-US" sz="28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endParaRPr lang="en-US" sz="6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6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6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--account=</a:t>
            </a:r>
            <a:r>
              <a:rPr lang="en-US" sz="6400" b="0" i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 </a:t>
            </a:r>
            <a:br>
              <a:rPr lang="en-US" sz="6400" b="0" i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400" b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6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reservation=mudflow </a:t>
            </a:r>
            <a:r>
              <a:rPr lang="en-US" sz="6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slurm.batch</a:t>
            </a:r>
            <a:endParaRPr lang="en-US" sz="6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r>
              <a:rPr lang="en-US" sz="7400" dirty="0">
                <a:latin typeface="+mj-lt"/>
                <a:cs typeface="Courier New" panose="02070309020205020404" pitchFamily="49" charset="0"/>
              </a:rPr>
              <a:t>SLURM Commands</a:t>
            </a:r>
          </a:p>
          <a:p>
            <a:pPr marL="234950" indent="-234950">
              <a:buNone/>
            </a:pPr>
            <a:endParaRPr lang="en-US" sz="6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8" lvl="1" indent="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6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6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–u username</a:t>
            </a:r>
          </a:p>
          <a:p>
            <a:pPr marL="14288" lvl="1" indent="0">
              <a:buNone/>
            </a:pPr>
            <a:endParaRPr lang="en-US" sz="6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8" lvl="1" indent="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6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lang="en-US" sz="6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–u username</a:t>
            </a:r>
          </a:p>
          <a:p>
            <a:pPr marL="14288" lvl="1" indent="0">
              <a:buNone/>
            </a:pPr>
            <a:endParaRPr lang="en-US" sz="6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8" lvl="1" indent="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6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lang="en-US" sz="6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br>
              <a:rPr lang="en-US" sz="6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7400" dirty="0">
              <a:latin typeface="+mj-lt"/>
            </a:endParaRPr>
          </a:p>
        </p:txBody>
      </p:sp>
      <p:pic>
        <p:nvPicPr>
          <p:cNvPr id="5" name="Picture 2" descr="Slurm Workload Manager - Wikipedia">
            <a:extLst>
              <a:ext uri="{FF2B5EF4-FFF2-40B4-BE49-F238E27FC236}">
                <a16:creationId xmlns:a16="http://schemas.microsoft.com/office/drawing/2014/main" id="{701E18A7-9922-CB87-C577-B94AB93B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274" y="365126"/>
            <a:ext cx="3220721" cy="29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4DB7E5-2E80-9DAB-2B82-8DE2CB8F5986}"/>
              </a:ext>
            </a:extLst>
          </p:cNvPr>
          <p:cNvSpPr txBox="1"/>
          <p:nvPr/>
        </p:nvSpPr>
        <p:spPr>
          <a:xfrm>
            <a:off x="457200" y="6400800"/>
            <a:ext cx="6631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hpcportal.cr.usgs.gov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/training/courses/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Intro_to_HPC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Running_Jobs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sbatch.html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16590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232</Words>
  <Application>Microsoft Macintosh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1_Office Theme</vt:lpstr>
      <vt:lpstr>Parallel MODFLOW on Denali</vt:lpstr>
      <vt:lpstr>Denali</vt:lpstr>
      <vt:lpstr>Denali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Martijn Russcher</dc:creator>
  <cp:lastModifiedBy>Hughes, Joseph D</cp:lastModifiedBy>
  <cp:revision>41</cp:revision>
  <dcterms:created xsi:type="dcterms:W3CDTF">2023-06-26T10:12:19Z</dcterms:created>
  <dcterms:modified xsi:type="dcterms:W3CDTF">2023-07-13T04:40:35Z</dcterms:modified>
</cp:coreProperties>
</file>