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386" r:id="rId2"/>
    <p:sldId id="1379" r:id="rId3"/>
    <p:sldId id="1380" r:id="rId4"/>
    <p:sldId id="1381" r:id="rId5"/>
    <p:sldId id="1390" r:id="rId6"/>
    <p:sldId id="1389" r:id="rId7"/>
    <p:sldId id="1391" r:id="rId8"/>
    <p:sldId id="1392" r:id="rId9"/>
    <p:sldId id="13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85FF"/>
    <a:srgbClr val="282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0"/>
    <p:restoredTop sz="94830"/>
  </p:normalViewPr>
  <p:slideViewPr>
    <p:cSldViewPr snapToGrid="0">
      <p:cViewPr varScale="1">
        <p:scale>
          <a:sx n="121" d="100"/>
          <a:sy n="121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5AD05-AA96-9E45-ACD0-85B9A9AECD2E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EAB28-67B8-444F-A21A-B36729F2A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23E-B87D-0F45-04E1-C9063124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EDE2-CE13-2E34-E0E9-0C665B70C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C686-048D-E33A-8100-6350B7D7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ADCD-AE60-27A3-ED95-6E8286B2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7CDD-7A79-9E96-61E7-5858FA5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C0A1-4253-113D-FA76-A1C36FC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972B-51DE-095D-19E4-C62C7623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7D91-1582-9FAF-0418-5A86AEF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56EA-F551-2245-D5DE-637314D0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B3AA-8C46-A4FD-7A5C-3BFDE6D7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6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38ABB-7383-E4D5-8D5B-58C466791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9DF1E-4AE3-9E4A-1C6E-DE3FBAAB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AAEF-D1E5-D11E-A008-EAA846EF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1E69-0C6D-245F-51AE-192C97AA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8535-B0D4-7860-3589-4BE096E9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9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BDD1-B5FE-2DCC-0162-70893E14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5644-C265-01C2-B99B-ACCB3557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9746-BBAE-76F9-BF04-BAF50AD8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D785-5828-A30A-18C5-84396889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9A2E-5E2C-6F11-5F94-67F67CF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0804-9B67-F05C-AF2F-471F54A1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6274-5295-979D-5BAF-E7918E87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52FC-B6BA-4E11-7E01-EC0737B4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EA5F-632F-A347-DD82-5A255EB5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0A59-1962-DF5F-5E30-E4A2640E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4D8C-F582-8E6B-D949-A2E1FEE7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3CF3-E0FB-DC66-03A1-C4F36498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842CD-3DA4-4837-1358-061EFE03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1512-80DA-6A28-FB0C-E6682620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B810-45D8-B339-DEB9-26258CC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0976-BB5F-505E-017E-A8CD4C69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7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7846-4BA3-7D86-0493-25FB52BD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DEA3-48B2-A8D8-164D-A416268E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68E0-CB41-8AA5-56A5-6EA8F11A6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5DFA-F7B0-B434-A231-BF825D2C1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91FFD-D6AE-8331-C935-997172C88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E87C5-F0E1-9709-95B0-7F94F95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5D591-57F4-02E4-0650-3ACEFF90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C2320-58CA-78EF-F52A-C236622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5B7C-5B04-80F6-47F9-5EEF0241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1E777-269E-EC3C-A89D-10A1EA55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170C-7719-22CE-CF35-2325AED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B1701-B14E-9AF4-F882-AFED2989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1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63E09-291A-8AC3-2CF7-11D6D0A2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D3E21-DF0E-3BDB-3BC6-8BA7C7CC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87D3E-459A-3E57-9DB7-37948096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4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71EF-7124-0376-C475-280F9641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3FFE-CA03-1ED9-A80B-28209738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9F15-C9FF-573B-4ED9-7E90C098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3E9B1-F049-3E38-ECA9-CA35F25B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078A5-6277-58E1-2C02-DF337F6E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9DD66-F8A0-ABC3-B302-D01F53F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9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2396-F03A-1A21-D0B3-5834461F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58206-170F-A9F7-D5DF-82EBFED30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2F7C7-75EE-0482-33A6-261E1EB3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F866-F419-BFA8-27EE-058DAAF4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DCC34-B3B7-0305-5A7D-35DBAB5F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424B4-1271-1765-5872-899F474C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9CED6-39D3-B548-CFDD-D791FA2F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89EA-C453-2A5C-AABB-7A07DC7D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1985-4958-3DBF-18DE-9F93762A9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F1A7-46C0-614C-8973-2677197B1A3C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DB3A-9A4E-60BC-E9AF-33FBAF878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A7D9-DA80-B130-ADE5-0E284C45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8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54E24-0D27-87B7-ABF8-EA35DCFB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20CF1-6E7C-0E4C-6A17-66941F3CC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Coupling of two adjacent models</a:t>
            </a:r>
          </a:p>
        </p:txBody>
      </p:sp>
    </p:spTree>
    <p:extLst>
      <p:ext uri="{BB962C8B-B14F-4D97-AF65-F5344CB8AC3E}">
        <p14:creationId xmlns:p14="http://schemas.microsoft.com/office/powerpoint/2010/main" val="25877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88E3C2-3E80-905C-EE1D-62A065A3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FloPy </a:t>
            </a:r>
            <a:r>
              <a:rPr lang="en-US" dirty="0" err="1"/>
              <a:t>Quickstart</a:t>
            </a:r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3698F99-CC05-F4DA-A42F-507442E10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610" y="1788608"/>
            <a:ext cx="4460744" cy="438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3A098F-DACF-B86D-14A1-CC3C89520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166465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8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8181-C8E6-FE7D-650A-8135B0A4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Split Model into Two Connected Models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32440B54-8B86-5B31-83B4-EE85BF1A6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98" y="1690688"/>
            <a:ext cx="4460744" cy="438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EE9316-4A4D-6651-D23A-3FC047A632F3}"/>
              </a:ext>
            </a:extLst>
          </p:cNvPr>
          <p:cNvCxnSpPr>
            <a:cxnSpLocks/>
          </p:cNvCxnSpPr>
          <p:nvPr/>
        </p:nvCxnSpPr>
        <p:spPr>
          <a:xfrm flipV="1">
            <a:off x="2730241" y="1467543"/>
            <a:ext cx="0" cy="4768157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Arrow 5">
            <a:extLst>
              <a:ext uri="{FF2B5EF4-FFF2-40B4-BE49-F238E27FC236}">
                <a16:creationId xmlns:a16="http://schemas.microsoft.com/office/drawing/2014/main" id="{82E3DE2A-49FF-5E5E-A523-58DB4A465948}"/>
              </a:ext>
            </a:extLst>
          </p:cNvPr>
          <p:cNvSpPr/>
          <p:nvPr/>
        </p:nvSpPr>
        <p:spPr>
          <a:xfrm>
            <a:off x="4863543" y="3388071"/>
            <a:ext cx="1225246" cy="9271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BC0EE6-7F96-11EC-38B2-CD5CA8F99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789" y="1718066"/>
            <a:ext cx="5793719" cy="438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32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4028-D7DB-82B9-F63C-F18F26C6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EB90-4640-37DC-90A4-91A462C24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367585" cy="4832453"/>
          </a:xfrm>
        </p:spPr>
        <p:txBody>
          <a:bodyPr>
            <a:normAutofit/>
          </a:bodyPr>
          <a:lstStyle/>
          <a:p>
            <a:r>
              <a:rPr lang="en-US" dirty="0"/>
              <a:t>Step 0 – Start up a fresh notebook</a:t>
            </a:r>
          </a:p>
          <a:p>
            <a:r>
              <a:rPr lang="en-US" dirty="0"/>
              <a:t>Step 1 – Copy and run the </a:t>
            </a:r>
            <a:r>
              <a:rPr lang="en-US" dirty="0" err="1"/>
              <a:t>quickstart</a:t>
            </a:r>
            <a:r>
              <a:rPr lang="en-US" dirty="0"/>
              <a:t> example from the FloPy website (</a:t>
            </a:r>
            <a:r>
              <a:rPr lang="en-US" dirty="0">
                <a:solidFill>
                  <a:srgbClr val="FF0000"/>
                </a:solidFill>
              </a:rPr>
              <a:t>quickstart1</a:t>
            </a:r>
            <a:r>
              <a:rPr lang="en-US" dirty="0"/>
              <a:t>)</a:t>
            </a:r>
          </a:p>
          <a:p>
            <a:r>
              <a:rPr lang="en-US" dirty="0"/>
              <a:t>Step 2 – Modify the script to create two disconnected models: a left model and a right model (</a:t>
            </a:r>
            <a:r>
              <a:rPr lang="en-US" dirty="0">
                <a:solidFill>
                  <a:srgbClr val="FF0000"/>
                </a:solidFill>
              </a:rPr>
              <a:t>quikstart2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“left” model and “right” model</a:t>
            </a:r>
          </a:p>
          <a:p>
            <a:pPr lvl="1"/>
            <a:r>
              <a:rPr lang="en-US" dirty="0"/>
              <a:t>Modify plot to show both models</a:t>
            </a:r>
          </a:p>
          <a:p>
            <a:r>
              <a:rPr lang="en-US" dirty="0"/>
              <a:t>Step 3 – Connect the two GWF Models (</a:t>
            </a:r>
            <a:r>
              <a:rPr lang="en-US" dirty="0">
                <a:solidFill>
                  <a:srgbClr val="FF0000"/>
                </a:solidFill>
              </a:rPr>
              <a:t>quickstart3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GWF-GWF exchange using: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flopy.mf6.ModflowGwfgwf</a:t>
            </a:r>
          </a:p>
        </p:txBody>
      </p:sp>
    </p:spTree>
    <p:extLst>
      <p:ext uri="{BB962C8B-B14F-4D97-AF65-F5344CB8AC3E}">
        <p14:creationId xmlns:p14="http://schemas.microsoft.com/office/powerpoint/2010/main" val="408576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54E24-0D27-87B7-ABF8-EA35DCFB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20CF1-6E7C-0E4C-6A17-66941F3CC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Grid Refinement (LGR)</a:t>
            </a:r>
          </a:p>
        </p:txBody>
      </p:sp>
    </p:spTree>
    <p:extLst>
      <p:ext uri="{BB962C8B-B14F-4D97-AF65-F5344CB8AC3E}">
        <p14:creationId xmlns:p14="http://schemas.microsoft.com/office/powerpoint/2010/main" val="71794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8181-C8E6-FE7D-650A-8135B0A4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Construct an LGR Simulation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32440B54-8B86-5B31-83B4-EE85BF1A6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98" y="1690688"/>
            <a:ext cx="4460744" cy="438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82E3DE2A-49FF-5E5E-A523-58DB4A465948}"/>
              </a:ext>
            </a:extLst>
          </p:cNvPr>
          <p:cNvSpPr/>
          <p:nvPr/>
        </p:nvSpPr>
        <p:spPr>
          <a:xfrm>
            <a:off x="5252976" y="3404730"/>
            <a:ext cx="1225246" cy="9271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D2A76D60-7BCD-03D8-011A-4A0325A7C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056" y="1702323"/>
            <a:ext cx="4460744" cy="438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193DAD-9DE3-FC97-9096-F0395C53DC27}"/>
              </a:ext>
            </a:extLst>
          </p:cNvPr>
          <p:cNvSpPr/>
          <p:nvPr/>
        </p:nvSpPr>
        <p:spPr>
          <a:xfrm>
            <a:off x="1556951" y="2656703"/>
            <a:ext cx="2335427" cy="2310713"/>
          </a:xfrm>
          <a:prstGeom prst="rect">
            <a:avLst/>
          </a:prstGeom>
          <a:noFill/>
          <a:ln w="698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9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7D0B-34E0-FA53-207A-D5D49854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flopy.utils.lgrutil.Lgr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C4DC-0D06-DE09-D7AE-37E0F11D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FloPy utility for helping create child grid and exchange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AEA2A-AE3D-51E0-CAA5-5B4B8C46C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741" y="2692094"/>
            <a:ext cx="3708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5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7D0B-34E0-FA53-207A-D5D49854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flopy.utils.lgrutil.Lgr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0ECFC-775C-368C-4652-9332A2906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8148"/>
            <a:ext cx="4800600" cy="349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DAF0A1-652F-9449-E2B5-5A1A15666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8148"/>
            <a:ext cx="56642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0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4028-D7DB-82B9-F63C-F18F26C6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EB90-4640-37DC-90A4-91A462C24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318157" cy="4809953"/>
          </a:xfrm>
        </p:spPr>
        <p:txBody>
          <a:bodyPr>
            <a:normAutofit/>
          </a:bodyPr>
          <a:lstStyle/>
          <a:p>
            <a:r>
              <a:rPr lang="en-US" dirty="0"/>
              <a:t>Step 0 – Start up a fresh notebook</a:t>
            </a:r>
          </a:p>
          <a:p>
            <a:r>
              <a:rPr lang="en-US" dirty="0"/>
              <a:t>Step 1 – Copy and run the </a:t>
            </a:r>
            <a:r>
              <a:rPr lang="en-US" dirty="0" err="1"/>
              <a:t>quickstart</a:t>
            </a:r>
            <a:r>
              <a:rPr lang="en-US" dirty="0"/>
              <a:t> example from the FloPy website (</a:t>
            </a:r>
            <a:r>
              <a:rPr lang="en-US" dirty="0">
                <a:solidFill>
                  <a:srgbClr val="FF0000"/>
                </a:solidFill>
              </a:rPr>
              <a:t>lgr1</a:t>
            </a:r>
            <a:r>
              <a:rPr lang="en-US" dirty="0"/>
              <a:t>)</a:t>
            </a:r>
          </a:p>
          <a:p>
            <a:r>
              <a:rPr lang="en-US" dirty="0"/>
              <a:t>Step 2 – Use IDOMAIN to zero out the middle part of the grid (which will be replaced next with an inset model), and run the simulation (</a:t>
            </a:r>
            <a:r>
              <a:rPr lang="en-US" dirty="0">
                <a:solidFill>
                  <a:srgbClr val="FF0000"/>
                </a:solidFill>
              </a:rPr>
              <a:t>lgr2</a:t>
            </a:r>
            <a:r>
              <a:rPr lang="en-US" dirty="0"/>
              <a:t>)</a:t>
            </a:r>
          </a:p>
          <a:p>
            <a:r>
              <a:rPr lang="en-US" dirty="0"/>
              <a:t>Step 3 – Create an LGR Simulation (</a:t>
            </a:r>
            <a:r>
              <a:rPr lang="en-US" dirty="0">
                <a:solidFill>
                  <a:srgbClr val="FF0000"/>
                </a:solidFill>
              </a:rPr>
              <a:t>lgr3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the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flopy.utils.lgrutil.Lgr</a:t>
            </a:r>
            <a:r>
              <a:rPr lang="en-US" dirty="0"/>
              <a:t> to help construct an inset child model</a:t>
            </a:r>
          </a:p>
          <a:p>
            <a:pPr lvl="1"/>
            <a:r>
              <a:rPr lang="en-US" dirty="0"/>
              <a:t>Add GWF-GWF exchange (parent-child) using: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flopy.mf6.ModflowGwfgwf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F8FE5215-163A-04FE-2537-7BDCA3888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160" y="308987"/>
            <a:ext cx="2080970" cy="20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E4FAF7B5-37E3-A42C-E9D1-B89B337F6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160" y="2460185"/>
            <a:ext cx="2080970" cy="20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8F908F5-2DC5-D568-C694-BD1DBE7A5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629" y="4611383"/>
            <a:ext cx="2080970" cy="20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35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9938</TotalTime>
  <Words>237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Hands-On Exercise</vt:lpstr>
      <vt:lpstr>FloPy Quickstart</vt:lpstr>
      <vt:lpstr>Exercise: Split Model into Two Connected Models</vt:lpstr>
      <vt:lpstr>Exercise Workflow</vt:lpstr>
      <vt:lpstr>Hands-On Exercise</vt:lpstr>
      <vt:lpstr>Exercise: Construct an LGR Simulation</vt:lpstr>
      <vt:lpstr>flopy.utils.lgrutil.Lgr</vt:lpstr>
      <vt:lpstr>flopy.utils.lgrutil.Lgr</vt:lpstr>
      <vt:lpstr>Exercise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MODFLOW 6</dc:title>
  <dc:creator>Langevin, Christian D</dc:creator>
  <cp:lastModifiedBy>Langevin, Christian D</cp:lastModifiedBy>
  <cp:revision>96</cp:revision>
  <dcterms:created xsi:type="dcterms:W3CDTF">2023-07-05T16:42:12Z</dcterms:created>
  <dcterms:modified xsi:type="dcterms:W3CDTF">2023-07-13T15:29:40Z</dcterms:modified>
</cp:coreProperties>
</file>