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1384" r:id="rId3"/>
    <p:sldId id="1385" r:id="rId4"/>
    <p:sldId id="1366" r:id="rId5"/>
    <p:sldId id="762" r:id="rId6"/>
    <p:sldId id="1383" r:id="rId7"/>
    <p:sldId id="679" r:id="rId8"/>
    <p:sldId id="680" r:id="rId9"/>
    <p:sldId id="1370" r:id="rId10"/>
    <p:sldId id="1371" r:id="rId11"/>
    <p:sldId id="1372" r:id="rId12"/>
    <p:sldId id="1373" r:id="rId13"/>
    <p:sldId id="1374" r:id="rId14"/>
    <p:sldId id="1375" r:id="rId15"/>
    <p:sldId id="1376" r:id="rId16"/>
    <p:sldId id="1377" r:id="rId17"/>
    <p:sldId id="1378" r:id="rId18"/>
    <p:sldId id="1369" r:id="rId19"/>
    <p:sldId id="681" r:id="rId20"/>
    <p:sldId id="6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85FF"/>
    <a:srgbClr val="282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/>
    <p:restoredTop sz="94830"/>
  </p:normalViewPr>
  <p:slideViewPr>
    <p:cSldViewPr snapToGrid="0">
      <p:cViewPr varScale="1">
        <p:scale>
          <a:sx n="110" d="100"/>
          <a:sy n="110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23:33:4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314 383 24575,'0'-7'0,"0"1"0,0-1 0,0-1 0,0-3 0,-2-4 0,-1 1 0,-2 1 0,1 2 0,1 4 0,1 1 0,-1 1 0,1-1 0,-1 1 0,0-2 0,1 2 0,0-1 0,0 0 0,0 0 0,-1 0 0,1 0 0,0 0 0,0-1 0,0 2 0,0 0 0,0 3 0,0-1 0,0 0 0,-1-1 0,0 0 0,0 0 0,1 0 0,0 1 0,0 0 0,-1 0 0,1 0 0,-1 1 0,0 0 0,0-1 0,0-1 0,0 1 0,1 0 0,-1 0 0,-1 0 0,2 1 0,-2-1 0,3 1 0,-1 0 0,0 0 0,0 0 0,0-1 0,0 0 0,-1 1 0,1-1 0,0 1 0,0 0 0,0-1 0,0 1 0,0-1 0,0 2 0,0-1 0,0 1 0,1-1 0,-2 0 0,2 1 0,-3-1 0,2-1 0,-1 0 0,-1-1 0,-1 0 0,0-1 0,1 2 0,0 0 0,1 0 0,-1 1 0,0 0 0,2 0 0,0 0 0,1 1 0,-1 0 0,0 0 0,0 0 0,-1 0 0,0-1 0,0 1 0,0-1 0,-1-1 0,0 1 0,0-1 0,-1 0 0,1 1 0,0 0 0,0 0 0,1 1 0,0-1 0,0 0 0,-1 0 0,-1 0 0,1 0 0,-1-1 0,1 2 0,-1-1 0,2 1 0,-1 0 0,0-1 0,0 1 0,0-1 0,1 0 0,0 1 0,0 1 0,0-1 0,0 1 0,1 0 0,0 0 0,1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AD05-AA96-9E45-ACD0-85B9A9AECD2E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EAB28-67B8-444F-A21A-B36729F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EAB28-67B8-444F-A21A-B36729F2AA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MODFLOW 6 Multi-Model Coupling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Parallel MODFLOW Training Class, July 13-14, 2023, Lakewood, CO</a:t>
            </a: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22AC-CEA0-E45E-6951-638074C15B0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873" y="6153722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088AE-000B-D3D0-541C-C9E7D2EC611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695" y="6001390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GWF-GWF “EXCHANGEDATA”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981200"/>
            <a:ext cx="29718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3505200"/>
            <a:ext cx="1524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4373" y="1388162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066" y="1357098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15000" y="1981200"/>
            <a:ext cx="15240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1D167-A41E-9047-EFB6-47DD955135F1}"/>
              </a:ext>
            </a:extLst>
          </p:cNvPr>
          <p:cNvCxnSpPr>
            <a:cxnSpLocks/>
          </p:cNvCxnSpPr>
          <p:nvPr/>
        </p:nvCxnSpPr>
        <p:spPr>
          <a:xfrm flipV="1">
            <a:off x="5715000" y="1458983"/>
            <a:ext cx="6953" cy="392291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2C9221-C76D-137E-2201-5EC431EE6CE7}"/>
              </a:ext>
            </a:extLst>
          </p:cNvPr>
          <p:cNvSpPr/>
          <p:nvPr/>
        </p:nvSpPr>
        <p:spPr>
          <a:xfrm>
            <a:off x="4114800" y="341256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C8133-F38B-AE7A-21ED-1C8FC0CD3F08}"/>
              </a:ext>
            </a:extLst>
          </p:cNvPr>
          <p:cNvSpPr/>
          <p:nvPr/>
        </p:nvSpPr>
        <p:spPr>
          <a:xfrm>
            <a:off x="6369952" y="41529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A6BB0A-6061-640C-AB0A-F2F3B0E039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64" y="5579035"/>
            <a:ext cx="7065818" cy="1137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D3797-1976-EFD4-4FA5-7DC97D1C6EBB}"/>
              </a:ext>
            </a:extLst>
          </p:cNvPr>
          <p:cNvSpPr txBox="1"/>
          <p:nvPr/>
        </p:nvSpPr>
        <p:spPr>
          <a:xfrm>
            <a:off x="7239000" y="3511609"/>
            <a:ext cx="26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cellidm2</a:t>
            </a:r>
            <a:r>
              <a:rPr lang="en-US" dirty="0"/>
              <a:t> = (layer, row, col)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F4A07-9113-580B-5D62-C8A5A6326733}"/>
              </a:ext>
            </a:extLst>
          </p:cNvPr>
          <p:cNvSpPr/>
          <p:nvPr/>
        </p:nvSpPr>
        <p:spPr>
          <a:xfrm>
            <a:off x="1772898" y="5833242"/>
            <a:ext cx="984151" cy="451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GWF-GWF “EXCHANGEDATA”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981200"/>
            <a:ext cx="29718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3505200"/>
            <a:ext cx="1524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4373" y="1388162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066" y="1357098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15000" y="1981200"/>
            <a:ext cx="15240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1D167-A41E-9047-EFB6-47DD955135F1}"/>
              </a:ext>
            </a:extLst>
          </p:cNvPr>
          <p:cNvCxnSpPr>
            <a:cxnSpLocks/>
          </p:cNvCxnSpPr>
          <p:nvPr/>
        </p:nvCxnSpPr>
        <p:spPr>
          <a:xfrm flipV="1">
            <a:off x="5715000" y="1458983"/>
            <a:ext cx="6953" cy="392291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2C9221-C76D-137E-2201-5EC431EE6CE7}"/>
              </a:ext>
            </a:extLst>
          </p:cNvPr>
          <p:cNvSpPr/>
          <p:nvPr/>
        </p:nvSpPr>
        <p:spPr>
          <a:xfrm>
            <a:off x="4114800" y="341256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C8133-F38B-AE7A-21ED-1C8FC0CD3F08}"/>
              </a:ext>
            </a:extLst>
          </p:cNvPr>
          <p:cNvSpPr/>
          <p:nvPr/>
        </p:nvSpPr>
        <p:spPr>
          <a:xfrm>
            <a:off x="6369952" y="41529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A6BB0A-6061-640C-AB0A-F2F3B0E039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64" y="5579035"/>
            <a:ext cx="7065818" cy="1137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D3797-1976-EFD4-4FA5-7DC97D1C6EBB}"/>
              </a:ext>
            </a:extLst>
          </p:cNvPr>
          <p:cNvSpPr txBox="1"/>
          <p:nvPr/>
        </p:nvSpPr>
        <p:spPr>
          <a:xfrm>
            <a:off x="7754007" y="2558534"/>
            <a:ext cx="4043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ihc</a:t>
            </a:r>
            <a:r>
              <a:rPr lang="en-US" dirty="0"/>
              <a:t> = “is horizontal connection”</a:t>
            </a:r>
          </a:p>
          <a:p>
            <a:r>
              <a:rPr lang="en-US" dirty="0"/>
              <a:t>      = 0 (vertical connection)</a:t>
            </a:r>
          </a:p>
          <a:p>
            <a:r>
              <a:rPr lang="en-US" dirty="0"/>
              <a:t>      = 1 regular horizontal connection</a:t>
            </a:r>
          </a:p>
          <a:p>
            <a:r>
              <a:rPr lang="en-US" dirty="0"/>
              <a:t>      = 2 “staggered” horizontal connection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F4A07-9113-580B-5D62-C8A5A6326733}"/>
              </a:ext>
            </a:extLst>
          </p:cNvPr>
          <p:cNvSpPr/>
          <p:nvPr/>
        </p:nvSpPr>
        <p:spPr>
          <a:xfrm>
            <a:off x="2764973" y="5833242"/>
            <a:ext cx="555527" cy="451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GWF-GWF “EXCHANGEDATA”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981200"/>
            <a:ext cx="29718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3505200"/>
            <a:ext cx="1524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4373" y="1388162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066" y="1357098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15000" y="1981200"/>
            <a:ext cx="15240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1D167-A41E-9047-EFB6-47DD955135F1}"/>
              </a:ext>
            </a:extLst>
          </p:cNvPr>
          <p:cNvCxnSpPr>
            <a:cxnSpLocks/>
          </p:cNvCxnSpPr>
          <p:nvPr/>
        </p:nvCxnSpPr>
        <p:spPr>
          <a:xfrm flipV="1">
            <a:off x="5715000" y="1458983"/>
            <a:ext cx="6953" cy="392291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2C9221-C76D-137E-2201-5EC431EE6CE7}"/>
              </a:ext>
            </a:extLst>
          </p:cNvPr>
          <p:cNvSpPr/>
          <p:nvPr/>
        </p:nvSpPr>
        <p:spPr>
          <a:xfrm>
            <a:off x="4114800" y="341256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C8133-F38B-AE7A-21ED-1C8FC0CD3F08}"/>
              </a:ext>
            </a:extLst>
          </p:cNvPr>
          <p:cNvSpPr/>
          <p:nvPr/>
        </p:nvSpPr>
        <p:spPr>
          <a:xfrm>
            <a:off x="6369952" y="41529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A6BB0A-6061-640C-AB0A-F2F3B0E039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64" y="5579035"/>
            <a:ext cx="7065818" cy="1137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2F4A07-9113-580B-5D62-C8A5A6326733}"/>
              </a:ext>
            </a:extLst>
          </p:cNvPr>
          <p:cNvSpPr/>
          <p:nvPr/>
        </p:nvSpPr>
        <p:spPr>
          <a:xfrm>
            <a:off x="3347273" y="5833242"/>
            <a:ext cx="505025" cy="451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419B32-9FC6-FD37-A5E9-0E1517B2300D}"/>
              </a:ext>
            </a:extLst>
          </p:cNvPr>
          <p:cNvCxnSpPr/>
          <p:nvPr/>
        </p:nvCxnSpPr>
        <p:spPr bwMode="auto">
          <a:xfrm>
            <a:off x="4133190" y="4267200"/>
            <a:ext cx="1524000" cy="0"/>
          </a:xfrm>
          <a:prstGeom prst="straightConnector1">
            <a:avLst/>
          </a:prstGeom>
          <a:ln w="38100">
            <a:headEnd type="arrow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E4EE36-FE16-24DD-B8E6-8A378F47C609}"/>
              </a:ext>
            </a:extLst>
          </p:cNvPr>
          <p:cNvSpPr txBox="1"/>
          <p:nvPr/>
        </p:nvSpPr>
        <p:spPr>
          <a:xfrm>
            <a:off x="4537925" y="3828060"/>
            <a:ext cx="82907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cl1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5DCB0-2A2C-52A7-BCA6-E2D20AA40144}"/>
              </a:ext>
            </a:extLst>
          </p:cNvPr>
          <p:cNvSpPr txBox="1"/>
          <p:nvPr/>
        </p:nvSpPr>
        <p:spPr>
          <a:xfrm>
            <a:off x="7754007" y="2558534"/>
            <a:ext cx="351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cl1</a:t>
            </a:r>
            <a:r>
              <a:rPr lang="en-US" dirty="0"/>
              <a:t> = connection length for model 1</a:t>
            </a:r>
          </a:p>
        </p:txBody>
      </p:sp>
    </p:spTree>
    <p:extLst>
      <p:ext uri="{BB962C8B-B14F-4D97-AF65-F5344CB8AC3E}">
        <p14:creationId xmlns:p14="http://schemas.microsoft.com/office/powerpoint/2010/main" val="88768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GWF-GWF “EXCHANGEDATA”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981200"/>
            <a:ext cx="29718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3505200"/>
            <a:ext cx="1524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4373" y="1388162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066" y="1357098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15000" y="1981200"/>
            <a:ext cx="15240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1D167-A41E-9047-EFB6-47DD955135F1}"/>
              </a:ext>
            </a:extLst>
          </p:cNvPr>
          <p:cNvCxnSpPr>
            <a:cxnSpLocks/>
          </p:cNvCxnSpPr>
          <p:nvPr/>
        </p:nvCxnSpPr>
        <p:spPr>
          <a:xfrm flipV="1">
            <a:off x="5715000" y="1458983"/>
            <a:ext cx="6953" cy="392291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2C9221-C76D-137E-2201-5EC431EE6CE7}"/>
              </a:ext>
            </a:extLst>
          </p:cNvPr>
          <p:cNvSpPr/>
          <p:nvPr/>
        </p:nvSpPr>
        <p:spPr>
          <a:xfrm>
            <a:off x="4114800" y="341256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C8133-F38B-AE7A-21ED-1C8FC0CD3F08}"/>
              </a:ext>
            </a:extLst>
          </p:cNvPr>
          <p:cNvSpPr/>
          <p:nvPr/>
        </p:nvSpPr>
        <p:spPr>
          <a:xfrm>
            <a:off x="6369952" y="41529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A6BB0A-6061-640C-AB0A-F2F3B0E039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64" y="5579035"/>
            <a:ext cx="7065818" cy="1137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2F4A07-9113-580B-5D62-C8A5A6326733}"/>
              </a:ext>
            </a:extLst>
          </p:cNvPr>
          <p:cNvSpPr/>
          <p:nvPr/>
        </p:nvSpPr>
        <p:spPr>
          <a:xfrm>
            <a:off x="3872790" y="5833242"/>
            <a:ext cx="505025" cy="451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419B32-9FC6-FD37-A5E9-0E1517B2300D}"/>
              </a:ext>
            </a:extLst>
          </p:cNvPr>
          <p:cNvCxnSpPr/>
          <p:nvPr/>
        </p:nvCxnSpPr>
        <p:spPr bwMode="auto">
          <a:xfrm>
            <a:off x="5717648" y="4267200"/>
            <a:ext cx="646325" cy="0"/>
          </a:xfrm>
          <a:prstGeom prst="straightConnector1">
            <a:avLst/>
          </a:prstGeom>
          <a:ln w="38100">
            <a:headEnd type="arrow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E4EE36-FE16-24DD-B8E6-8A378F47C609}"/>
              </a:ext>
            </a:extLst>
          </p:cNvPr>
          <p:cNvSpPr txBox="1"/>
          <p:nvPr/>
        </p:nvSpPr>
        <p:spPr>
          <a:xfrm>
            <a:off x="5688720" y="3676941"/>
            <a:ext cx="82907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cl2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88A80-6D25-62F3-68FE-821E1597CD1B}"/>
              </a:ext>
            </a:extLst>
          </p:cNvPr>
          <p:cNvSpPr txBox="1"/>
          <p:nvPr/>
        </p:nvSpPr>
        <p:spPr>
          <a:xfrm>
            <a:off x="7754007" y="2558534"/>
            <a:ext cx="351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cl2</a:t>
            </a:r>
            <a:r>
              <a:rPr lang="en-US" dirty="0"/>
              <a:t> = connection length for model 2</a:t>
            </a:r>
          </a:p>
        </p:txBody>
      </p:sp>
    </p:spTree>
    <p:extLst>
      <p:ext uri="{BB962C8B-B14F-4D97-AF65-F5344CB8AC3E}">
        <p14:creationId xmlns:p14="http://schemas.microsoft.com/office/powerpoint/2010/main" val="197337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GWF-GWF “EXCHANGEDATA”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981200"/>
            <a:ext cx="29718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3505200"/>
            <a:ext cx="1524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4373" y="1388162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066" y="1357098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15000" y="1981200"/>
            <a:ext cx="15240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1D167-A41E-9047-EFB6-47DD955135F1}"/>
              </a:ext>
            </a:extLst>
          </p:cNvPr>
          <p:cNvCxnSpPr>
            <a:cxnSpLocks/>
          </p:cNvCxnSpPr>
          <p:nvPr/>
        </p:nvCxnSpPr>
        <p:spPr>
          <a:xfrm flipV="1">
            <a:off x="5715000" y="1458983"/>
            <a:ext cx="6953" cy="392291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2C9221-C76D-137E-2201-5EC431EE6CE7}"/>
              </a:ext>
            </a:extLst>
          </p:cNvPr>
          <p:cNvSpPr/>
          <p:nvPr/>
        </p:nvSpPr>
        <p:spPr>
          <a:xfrm>
            <a:off x="4114800" y="341256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C8133-F38B-AE7A-21ED-1C8FC0CD3F08}"/>
              </a:ext>
            </a:extLst>
          </p:cNvPr>
          <p:cNvSpPr/>
          <p:nvPr/>
        </p:nvSpPr>
        <p:spPr>
          <a:xfrm>
            <a:off x="6369952" y="41529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A6BB0A-6061-640C-AB0A-F2F3B0E039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64" y="5579035"/>
            <a:ext cx="7065818" cy="1137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2F4A07-9113-580B-5D62-C8A5A6326733}"/>
              </a:ext>
            </a:extLst>
          </p:cNvPr>
          <p:cNvSpPr/>
          <p:nvPr/>
        </p:nvSpPr>
        <p:spPr>
          <a:xfrm>
            <a:off x="4482387" y="5833242"/>
            <a:ext cx="505025" cy="451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419B32-9FC6-FD37-A5E9-0E1517B2300D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5031" y="3492714"/>
            <a:ext cx="0" cy="1470074"/>
          </a:xfrm>
          <a:prstGeom prst="straightConnector1">
            <a:avLst/>
          </a:prstGeom>
          <a:ln w="38100">
            <a:headEnd type="arrow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E4EE36-FE16-24DD-B8E6-8A378F47C609}"/>
              </a:ext>
            </a:extLst>
          </p:cNvPr>
          <p:cNvSpPr txBox="1"/>
          <p:nvPr/>
        </p:nvSpPr>
        <p:spPr>
          <a:xfrm>
            <a:off x="4469521" y="3834591"/>
            <a:ext cx="104387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hwva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C294F-FE02-9958-0342-79C6870EA247}"/>
              </a:ext>
            </a:extLst>
          </p:cNvPr>
          <p:cNvSpPr txBox="1"/>
          <p:nvPr/>
        </p:nvSpPr>
        <p:spPr>
          <a:xfrm>
            <a:off x="7588907" y="2558534"/>
            <a:ext cx="455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hwva</a:t>
            </a:r>
            <a:r>
              <a:rPr lang="en-US" dirty="0"/>
              <a:t> = “horizontal width </a:t>
            </a:r>
            <a:r>
              <a:rPr lang="en-US" u="sng" dirty="0"/>
              <a:t>or</a:t>
            </a:r>
            <a:r>
              <a:rPr lang="en-US" dirty="0"/>
              <a:t> vertical flow area”</a:t>
            </a:r>
          </a:p>
        </p:txBody>
      </p:sp>
    </p:spTree>
    <p:extLst>
      <p:ext uri="{BB962C8B-B14F-4D97-AF65-F5344CB8AC3E}">
        <p14:creationId xmlns:p14="http://schemas.microsoft.com/office/powerpoint/2010/main" val="372835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GWF-GWF “EXCHANGEDATA”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981200"/>
            <a:ext cx="29718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3505200"/>
            <a:ext cx="1524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4373" y="1388162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066" y="1357098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15000" y="1981200"/>
            <a:ext cx="15240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1D167-A41E-9047-EFB6-47DD955135F1}"/>
              </a:ext>
            </a:extLst>
          </p:cNvPr>
          <p:cNvCxnSpPr>
            <a:cxnSpLocks/>
          </p:cNvCxnSpPr>
          <p:nvPr/>
        </p:nvCxnSpPr>
        <p:spPr>
          <a:xfrm flipV="1">
            <a:off x="5715000" y="1458983"/>
            <a:ext cx="6953" cy="392291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2C9221-C76D-137E-2201-5EC431EE6CE7}"/>
              </a:ext>
            </a:extLst>
          </p:cNvPr>
          <p:cNvSpPr/>
          <p:nvPr/>
        </p:nvSpPr>
        <p:spPr>
          <a:xfrm>
            <a:off x="4114800" y="341256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C8133-F38B-AE7A-21ED-1C8FC0CD3F08}"/>
              </a:ext>
            </a:extLst>
          </p:cNvPr>
          <p:cNvSpPr/>
          <p:nvPr/>
        </p:nvSpPr>
        <p:spPr>
          <a:xfrm>
            <a:off x="6369952" y="41529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A6BB0A-6061-640C-AB0A-F2F3B0E039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64" y="5579035"/>
            <a:ext cx="7065818" cy="1137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2F4A07-9113-580B-5D62-C8A5A6326733}"/>
              </a:ext>
            </a:extLst>
          </p:cNvPr>
          <p:cNvSpPr/>
          <p:nvPr/>
        </p:nvSpPr>
        <p:spPr>
          <a:xfrm>
            <a:off x="5064394" y="5833242"/>
            <a:ext cx="1190824" cy="451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C294F-FE02-9958-0342-79C6870EA247}"/>
              </a:ext>
            </a:extLst>
          </p:cNvPr>
          <p:cNvSpPr txBox="1"/>
          <p:nvPr/>
        </p:nvSpPr>
        <p:spPr>
          <a:xfrm>
            <a:off x="7754007" y="2558533"/>
            <a:ext cx="3691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aux</a:t>
            </a:r>
            <a:r>
              <a:rPr lang="en-US" dirty="0"/>
              <a:t> = for most simulations, users will need to specify two “auxiliary variables”: </a:t>
            </a:r>
            <a:r>
              <a:rPr lang="en-US" b="1" dirty="0" err="1"/>
              <a:t>angldegx</a:t>
            </a:r>
            <a:r>
              <a:rPr lang="en-US" dirty="0"/>
              <a:t> and </a:t>
            </a:r>
            <a:r>
              <a:rPr lang="en-US" b="1" dirty="0" err="1"/>
              <a:t>cdist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429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GWF-GWF “EXCHANGEDATA”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981200"/>
            <a:ext cx="29718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3505200"/>
            <a:ext cx="1524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4373" y="1388162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066" y="1357098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15000" y="1981200"/>
            <a:ext cx="15240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1D167-A41E-9047-EFB6-47DD955135F1}"/>
              </a:ext>
            </a:extLst>
          </p:cNvPr>
          <p:cNvCxnSpPr>
            <a:cxnSpLocks/>
          </p:cNvCxnSpPr>
          <p:nvPr/>
        </p:nvCxnSpPr>
        <p:spPr>
          <a:xfrm flipV="1">
            <a:off x="5715000" y="1458983"/>
            <a:ext cx="6953" cy="392291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2C9221-C76D-137E-2201-5EC431EE6CE7}"/>
              </a:ext>
            </a:extLst>
          </p:cNvPr>
          <p:cNvSpPr/>
          <p:nvPr/>
        </p:nvSpPr>
        <p:spPr>
          <a:xfrm>
            <a:off x="4114800" y="341256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C8133-F38B-AE7A-21ED-1C8FC0CD3F08}"/>
              </a:ext>
            </a:extLst>
          </p:cNvPr>
          <p:cNvSpPr/>
          <p:nvPr/>
        </p:nvSpPr>
        <p:spPr>
          <a:xfrm>
            <a:off x="6369952" y="41529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A6BB0A-6061-640C-AB0A-F2F3B0E039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64" y="5579035"/>
            <a:ext cx="7065818" cy="1137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2F4A07-9113-580B-5D62-C8A5A6326733}"/>
              </a:ext>
            </a:extLst>
          </p:cNvPr>
          <p:cNvSpPr/>
          <p:nvPr/>
        </p:nvSpPr>
        <p:spPr>
          <a:xfrm>
            <a:off x="5064394" y="5833242"/>
            <a:ext cx="1190824" cy="451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C294F-FE02-9958-0342-79C6870EA247}"/>
              </a:ext>
            </a:extLst>
          </p:cNvPr>
          <p:cNvSpPr txBox="1"/>
          <p:nvPr/>
        </p:nvSpPr>
        <p:spPr>
          <a:xfrm>
            <a:off x="7754007" y="2558533"/>
            <a:ext cx="3691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angldegx</a:t>
            </a:r>
            <a:r>
              <a:rPr lang="en-US" dirty="0"/>
              <a:t> = angle of an “outward normal of the shared face” relative to the x axis (between 0 and 360 degrees)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D5941ED-AFEC-DE74-BB4C-19DE15FE6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60165">
            <a:off x="8527981" y="3964180"/>
            <a:ext cx="2163714" cy="182665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988E8-1E8F-C555-6934-13FBEF7416B0}"/>
              </a:ext>
            </a:extLst>
          </p:cNvPr>
          <p:cNvCxnSpPr>
            <a:cxnSpLocks/>
          </p:cNvCxnSpPr>
          <p:nvPr/>
        </p:nvCxnSpPr>
        <p:spPr bwMode="auto">
          <a:xfrm flipV="1">
            <a:off x="10028246" y="4814896"/>
            <a:ext cx="818151" cy="301721"/>
          </a:xfrm>
          <a:prstGeom prst="straightConnector1">
            <a:avLst/>
          </a:prstGeom>
          <a:ln w="38100">
            <a:headEnd type="none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1BC9D9-3679-3E90-FD28-52F186084A4C}"/>
              </a:ext>
            </a:extLst>
          </p:cNvPr>
          <p:cNvCxnSpPr>
            <a:cxnSpLocks/>
          </p:cNvCxnSpPr>
          <p:nvPr/>
        </p:nvCxnSpPr>
        <p:spPr bwMode="auto">
          <a:xfrm>
            <a:off x="10043125" y="5126665"/>
            <a:ext cx="939904" cy="0"/>
          </a:xfrm>
          <a:prstGeom prst="straightConnector1">
            <a:avLst/>
          </a:prstGeom>
          <a:ln w="38100">
            <a:headEnd type="none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42B1A38-CB98-0C0B-0336-C75222848667}"/>
                  </a:ext>
                </a:extLst>
              </p14:cNvPr>
              <p14:cNvContentPartPr/>
              <p14:nvPr/>
            </p14:nvContentPartPr>
            <p14:xfrm rot="1439746">
              <a:off x="10454946" y="4973191"/>
              <a:ext cx="113400" cy="138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42B1A38-CB98-0C0B-0336-C752228486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439746">
                <a:off x="10446306" y="4964191"/>
                <a:ext cx="131040" cy="1558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C5B02A8-5866-BCA4-4D3E-2A9BEA02DCDC}"/>
              </a:ext>
            </a:extLst>
          </p:cNvPr>
          <p:cNvSpPr txBox="1"/>
          <p:nvPr/>
        </p:nvSpPr>
        <p:spPr>
          <a:xfrm>
            <a:off x="10944396" y="4941999"/>
            <a:ext cx="69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axis </a:t>
            </a:r>
          </a:p>
        </p:txBody>
      </p:sp>
    </p:spTree>
    <p:extLst>
      <p:ext uri="{BB962C8B-B14F-4D97-AF65-F5344CB8AC3E}">
        <p14:creationId xmlns:p14="http://schemas.microsoft.com/office/powerpoint/2010/main" val="284553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GWF-GWF “EXCHANGEDATA”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981200"/>
            <a:ext cx="29718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3505200"/>
            <a:ext cx="1524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4373" y="1388162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066" y="1357098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15000" y="1981200"/>
            <a:ext cx="15240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1D167-A41E-9047-EFB6-47DD955135F1}"/>
              </a:ext>
            </a:extLst>
          </p:cNvPr>
          <p:cNvCxnSpPr>
            <a:cxnSpLocks/>
          </p:cNvCxnSpPr>
          <p:nvPr/>
        </p:nvCxnSpPr>
        <p:spPr>
          <a:xfrm flipV="1">
            <a:off x="5715000" y="1458983"/>
            <a:ext cx="6953" cy="392291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2C9221-C76D-137E-2201-5EC431EE6CE7}"/>
              </a:ext>
            </a:extLst>
          </p:cNvPr>
          <p:cNvSpPr/>
          <p:nvPr/>
        </p:nvSpPr>
        <p:spPr>
          <a:xfrm>
            <a:off x="4114800" y="341256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C8133-F38B-AE7A-21ED-1C8FC0CD3F08}"/>
              </a:ext>
            </a:extLst>
          </p:cNvPr>
          <p:cNvSpPr/>
          <p:nvPr/>
        </p:nvSpPr>
        <p:spPr>
          <a:xfrm>
            <a:off x="6369952" y="41529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A6BB0A-6061-640C-AB0A-F2F3B0E039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64" y="5579035"/>
            <a:ext cx="7065818" cy="1137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2F4A07-9113-580B-5D62-C8A5A6326733}"/>
              </a:ext>
            </a:extLst>
          </p:cNvPr>
          <p:cNvSpPr/>
          <p:nvPr/>
        </p:nvSpPr>
        <p:spPr>
          <a:xfrm>
            <a:off x="5064394" y="5833242"/>
            <a:ext cx="1190824" cy="451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C294F-FE02-9958-0342-79C6870EA247}"/>
              </a:ext>
            </a:extLst>
          </p:cNvPr>
          <p:cNvSpPr txBox="1"/>
          <p:nvPr/>
        </p:nvSpPr>
        <p:spPr>
          <a:xfrm>
            <a:off x="7754007" y="2558533"/>
            <a:ext cx="3691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cdist</a:t>
            </a:r>
            <a:r>
              <a:rPr lang="en-US" dirty="0"/>
              <a:t> = connection distance.  Distance between the two nodes.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13937C-318B-B9E9-F6CF-C9D724052D3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43400" y="3594032"/>
            <a:ext cx="2019599" cy="663380"/>
          </a:xfrm>
          <a:prstGeom prst="straightConnector1">
            <a:avLst/>
          </a:prstGeom>
          <a:ln w="38100">
            <a:headEnd type="arrow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1E606F-FFFB-96AD-09A3-39DF3A9F5F76}"/>
              </a:ext>
            </a:extLst>
          </p:cNvPr>
          <p:cNvSpPr txBox="1"/>
          <p:nvPr/>
        </p:nvSpPr>
        <p:spPr>
          <a:xfrm>
            <a:off x="4343400" y="3878213"/>
            <a:ext cx="125867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cdist</a:t>
            </a: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7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Connections: Map View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981200"/>
            <a:ext cx="29718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3505200"/>
            <a:ext cx="1524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038600" y="4267200"/>
            <a:ext cx="1524000" cy="0"/>
          </a:xfrm>
          <a:prstGeom prst="straightConnector1">
            <a:avLst/>
          </a:prstGeom>
          <a:ln>
            <a:headEnd type="arrow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4537925" y="3743980"/>
            <a:ext cx="82907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cl1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3325" y="3733800"/>
            <a:ext cx="82907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cl2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5729505" y="4267200"/>
            <a:ext cx="710958" cy="0"/>
          </a:xfrm>
          <a:prstGeom prst="straightConnector1">
            <a:avLst/>
          </a:prstGeom>
          <a:ln>
            <a:headEnd type="arrow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5638800" y="3581400"/>
            <a:ext cx="0" cy="1295400"/>
          </a:xfrm>
          <a:prstGeom prst="straightConnector1">
            <a:avLst/>
          </a:prstGeom>
          <a:ln>
            <a:headEnd type="arrow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2667000"/>
            <a:ext cx="104387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hwva</a:t>
            </a:r>
            <a:endParaRPr lang="en-US" sz="2800" dirty="0">
              <a:latin typeface="Courier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 bwMode="auto">
          <a:xfrm flipH="1" flipV="1">
            <a:off x="4789138" y="3190220"/>
            <a:ext cx="849662" cy="848380"/>
          </a:xfrm>
          <a:prstGeom prst="straightConnector1">
            <a:avLst/>
          </a:prstGeom>
          <a:ln>
            <a:headEnd type="none"/>
            <a:tailEnd type="non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6197908"/>
            <a:ext cx="8623300" cy="482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94373" y="1388162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066" y="1357098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40463" y="5514074"/>
            <a:ext cx="5486502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ihc</a:t>
            </a:r>
            <a:r>
              <a:rPr lang="en-US" sz="2800" dirty="0"/>
              <a:t> = 1 or 2 (horizontal connection)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15000" y="1981200"/>
            <a:ext cx="15240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1D167-A41E-9047-EFB6-47DD955135F1}"/>
              </a:ext>
            </a:extLst>
          </p:cNvPr>
          <p:cNvCxnSpPr>
            <a:cxnSpLocks/>
          </p:cNvCxnSpPr>
          <p:nvPr/>
        </p:nvCxnSpPr>
        <p:spPr>
          <a:xfrm flipV="1">
            <a:off x="5715000" y="1458983"/>
            <a:ext cx="6953" cy="392291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2C9221-C76D-137E-2201-5EC431EE6CE7}"/>
              </a:ext>
            </a:extLst>
          </p:cNvPr>
          <p:cNvSpPr/>
          <p:nvPr/>
        </p:nvSpPr>
        <p:spPr>
          <a:xfrm>
            <a:off x="4114800" y="341256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C8133-F38B-AE7A-21ED-1C8FC0CD3F08}"/>
              </a:ext>
            </a:extLst>
          </p:cNvPr>
          <p:cNvSpPr/>
          <p:nvPr/>
        </p:nvSpPr>
        <p:spPr>
          <a:xfrm>
            <a:off x="6369952" y="41529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Types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981200"/>
            <a:ext cx="2057400" cy="175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00600" y="2164082"/>
            <a:ext cx="83820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2601" y="176278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1" y="3429000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3572" y="4686300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ihc</a:t>
            </a:r>
            <a:r>
              <a:rPr lang="en-US" sz="2800" dirty="0"/>
              <a:t> =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391400" y="1981200"/>
            <a:ext cx="2057400" cy="1752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448800" y="2137956"/>
            <a:ext cx="8382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0801" y="176278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1" y="3429000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53400" y="4474031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ihc</a:t>
            </a:r>
            <a:r>
              <a:rPr lang="en-US" sz="2800" dirty="0"/>
              <a:t> = 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448800" y="2671356"/>
            <a:ext cx="8382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448800" y="3204756"/>
            <a:ext cx="8382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4931232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“vertically staggered”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C590AF-62C3-7DA6-E337-974A7B118408}"/>
              </a:ext>
            </a:extLst>
          </p:cNvPr>
          <p:cNvSpPr>
            <a:spLocks noChangeAspect="1"/>
          </p:cNvSpPr>
          <p:nvPr/>
        </p:nvSpPr>
        <p:spPr>
          <a:xfrm>
            <a:off x="3683726" y="2756263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C36BE5-7614-5E90-93E2-DD226D01220A}"/>
              </a:ext>
            </a:extLst>
          </p:cNvPr>
          <p:cNvSpPr>
            <a:spLocks noChangeAspect="1"/>
          </p:cNvSpPr>
          <p:nvPr/>
        </p:nvSpPr>
        <p:spPr>
          <a:xfrm>
            <a:off x="5093426" y="2939145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62D46A-C2DE-F29A-50B1-4C3580C34861}"/>
              </a:ext>
            </a:extLst>
          </p:cNvPr>
          <p:cNvSpPr>
            <a:spLocks noChangeAspect="1"/>
          </p:cNvSpPr>
          <p:nvPr/>
        </p:nvSpPr>
        <p:spPr>
          <a:xfrm>
            <a:off x="8374380" y="2786743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8BFB67-31BC-8613-B230-E9B9AA44BE88}"/>
              </a:ext>
            </a:extLst>
          </p:cNvPr>
          <p:cNvSpPr>
            <a:spLocks noChangeAspect="1"/>
          </p:cNvSpPr>
          <p:nvPr/>
        </p:nvSpPr>
        <p:spPr>
          <a:xfrm>
            <a:off x="9766663" y="2323719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81CFFE-E583-4DA5-C0E9-14935F68C321}"/>
              </a:ext>
            </a:extLst>
          </p:cNvPr>
          <p:cNvSpPr>
            <a:spLocks noChangeAspect="1"/>
          </p:cNvSpPr>
          <p:nvPr/>
        </p:nvSpPr>
        <p:spPr>
          <a:xfrm>
            <a:off x="9777004" y="2843963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ECC1D0-9F04-70AE-68DB-135AF89F37B0}"/>
              </a:ext>
            </a:extLst>
          </p:cNvPr>
          <p:cNvSpPr>
            <a:spLocks noChangeAspect="1"/>
          </p:cNvSpPr>
          <p:nvPr/>
        </p:nvSpPr>
        <p:spPr>
          <a:xfrm>
            <a:off x="9777004" y="3458624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38E5E-CB0F-C24C-D637-BCF524F88767}"/>
              </a:ext>
            </a:extLst>
          </p:cNvPr>
          <p:cNvSpPr txBox="1"/>
          <p:nvPr/>
        </p:nvSpPr>
        <p:spPr>
          <a:xfrm>
            <a:off x="3191352" y="1389061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63FE3-0708-E1A0-B7EE-DA72B5196C05}"/>
              </a:ext>
            </a:extLst>
          </p:cNvPr>
          <p:cNvSpPr txBox="1"/>
          <p:nvPr/>
        </p:nvSpPr>
        <p:spPr>
          <a:xfrm>
            <a:off x="4941333" y="1402123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534C12-2C2E-C0BB-F7BC-11F917678BEE}"/>
              </a:ext>
            </a:extLst>
          </p:cNvPr>
          <p:cNvCxnSpPr>
            <a:cxnSpLocks/>
          </p:cNvCxnSpPr>
          <p:nvPr/>
        </p:nvCxnSpPr>
        <p:spPr>
          <a:xfrm flipV="1">
            <a:off x="4809210" y="1496459"/>
            <a:ext cx="0" cy="2838641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E69235-B34E-2D99-B357-7FE3CF8EE2FA}"/>
              </a:ext>
            </a:extLst>
          </p:cNvPr>
          <p:cNvSpPr txBox="1"/>
          <p:nvPr/>
        </p:nvSpPr>
        <p:spPr>
          <a:xfrm>
            <a:off x="7839552" y="1409257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4C68E3-EFD8-7264-FECE-26B2BF9466CA}"/>
              </a:ext>
            </a:extLst>
          </p:cNvPr>
          <p:cNvSpPr txBox="1"/>
          <p:nvPr/>
        </p:nvSpPr>
        <p:spPr>
          <a:xfrm>
            <a:off x="9589533" y="1422319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2D4270-D583-6F58-8FD4-6840E4726AD8}"/>
              </a:ext>
            </a:extLst>
          </p:cNvPr>
          <p:cNvCxnSpPr>
            <a:cxnSpLocks/>
          </p:cNvCxnSpPr>
          <p:nvPr/>
        </p:nvCxnSpPr>
        <p:spPr>
          <a:xfrm flipV="1">
            <a:off x="9457410" y="1516655"/>
            <a:ext cx="0" cy="2838641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01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2931-EF34-9DB6-CCC9-8F336D3E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10D659-AD5F-2622-642A-FD781E2E8A1D}"/>
              </a:ext>
            </a:extLst>
          </p:cNvPr>
          <p:cNvSpPr/>
          <p:nvPr/>
        </p:nvSpPr>
        <p:spPr>
          <a:xfrm>
            <a:off x="2319339" y="3725703"/>
            <a:ext cx="1537474" cy="6851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17"/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23D2A8-C428-B65A-E670-571A7508538A}"/>
              </a:ext>
            </a:extLst>
          </p:cNvPr>
          <p:cNvSpPr/>
          <p:nvPr/>
        </p:nvSpPr>
        <p:spPr>
          <a:xfrm>
            <a:off x="8335189" y="3735665"/>
            <a:ext cx="1537474" cy="6851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17"/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34B995-FE74-6D54-8E33-82B3C63B1DB0}"/>
              </a:ext>
            </a:extLst>
          </p:cNvPr>
          <p:cNvSpPr/>
          <p:nvPr/>
        </p:nvSpPr>
        <p:spPr>
          <a:xfrm>
            <a:off x="5165829" y="3732083"/>
            <a:ext cx="1860342" cy="685170"/>
          </a:xfrm>
          <a:prstGeom prst="roundRect">
            <a:avLst/>
          </a:prstGeom>
          <a:solidFill>
            <a:srgbClr val="FF85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17"/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EXCHANGE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791F2E8-4CB9-2F11-66A1-B239A3F7A6C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56813" y="4068288"/>
            <a:ext cx="1309016" cy="6380"/>
          </a:xfrm>
          <a:prstGeom prst="bentConnector3">
            <a:avLst>
              <a:gd name="adj1" fmla="val 50000"/>
            </a:avLst>
          </a:prstGeom>
          <a:ln w="31750">
            <a:solidFill>
              <a:srgbClr val="FF85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E72FB85-D994-C08A-5088-ABA96455687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7026171" y="4074668"/>
            <a:ext cx="1309018" cy="3582"/>
          </a:xfrm>
          <a:prstGeom prst="bentConnector3">
            <a:avLst>
              <a:gd name="adj1" fmla="val 50000"/>
            </a:avLst>
          </a:prstGeom>
          <a:ln w="31750">
            <a:solidFill>
              <a:srgbClr val="FF85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55D66F-19EA-F456-B11C-773616C85259}"/>
              </a:ext>
            </a:extLst>
          </p:cNvPr>
          <p:cNvSpPr/>
          <p:nvPr/>
        </p:nvSpPr>
        <p:spPr>
          <a:xfrm>
            <a:off x="5113734" y="2458710"/>
            <a:ext cx="1964531" cy="6680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17"/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SOLUTION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9EE852D-9768-F53D-5EDC-2311BC73CA6C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4292563" y="1922266"/>
            <a:ext cx="598950" cy="300792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959D1A5-6A4F-259F-7700-4436CC58E15C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5799685" y="3429418"/>
            <a:ext cx="598980" cy="63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BEEAEE4-1EA2-1979-B5FE-18AAABEE1B8C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7295507" y="1927246"/>
            <a:ext cx="608912" cy="300792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29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Connections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295775"/>
          </a:xfrm>
        </p:spPr>
        <p:txBody>
          <a:bodyPr/>
          <a:lstStyle/>
          <a:p>
            <a:r>
              <a:rPr lang="en-US" dirty="0" err="1">
                <a:latin typeface="Courier" pitchFamily="2" charset="0"/>
              </a:rPr>
              <a:t>ihc</a:t>
            </a:r>
            <a:r>
              <a:rPr lang="en-US" dirty="0"/>
              <a:t> = 0</a:t>
            </a:r>
          </a:p>
          <a:p>
            <a:r>
              <a:rPr lang="en-US" dirty="0" err="1">
                <a:latin typeface="Courier" pitchFamily="2" charset="0"/>
              </a:rPr>
              <a:t>hwva</a:t>
            </a:r>
            <a:r>
              <a:rPr lang="en-US" dirty="0"/>
              <a:t> is the area of the connection</a:t>
            </a:r>
          </a:p>
          <a:p>
            <a:r>
              <a:rPr lang="en-US" dirty="0">
                <a:latin typeface="Courier" pitchFamily="2" charset="0"/>
              </a:rPr>
              <a:t>cl1</a:t>
            </a:r>
            <a:r>
              <a:rPr lang="en-US" dirty="0"/>
              <a:t> is the half cell thickness of the cell in model 1</a:t>
            </a:r>
          </a:p>
          <a:p>
            <a:r>
              <a:rPr lang="en-US" dirty="0">
                <a:latin typeface="Courier" pitchFamily="2" charset="0"/>
              </a:rPr>
              <a:t>cl2 </a:t>
            </a:r>
            <a:r>
              <a:rPr lang="en-US" dirty="0"/>
              <a:t>is the half cell thickness of the cell in model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FCA60-A6F5-0171-00AE-2E9682D9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340" y="2092167"/>
            <a:ext cx="4973321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4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2931-EF34-9DB6-CCC9-8F336D3E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GWF-GWF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10D659-AD5F-2622-642A-FD781E2E8A1D}"/>
              </a:ext>
            </a:extLst>
          </p:cNvPr>
          <p:cNvSpPr/>
          <p:nvPr/>
        </p:nvSpPr>
        <p:spPr>
          <a:xfrm>
            <a:off x="2319339" y="3725703"/>
            <a:ext cx="1537474" cy="6851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17"/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GWF Model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23D2A8-C428-B65A-E670-571A7508538A}"/>
              </a:ext>
            </a:extLst>
          </p:cNvPr>
          <p:cNvSpPr/>
          <p:nvPr/>
        </p:nvSpPr>
        <p:spPr>
          <a:xfrm>
            <a:off x="8335189" y="3735665"/>
            <a:ext cx="1537474" cy="6851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17"/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GWF Model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34B995-FE74-6D54-8E33-82B3C63B1DB0}"/>
              </a:ext>
            </a:extLst>
          </p:cNvPr>
          <p:cNvSpPr/>
          <p:nvPr/>
        </p:nvSpPr>
        <p:spPr>
          <a:xfrm>
            <a:off x="5165829" y="3732083"/>
            <a:ext cx="1860342" cy="685170"/>
          </a:xfrm>
          <a:prstGeom prst="roundRect">
            <a:avLst/>
          </a:prstGeom>
          <a:solidFill>
            <a:srgbClr val="FF85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17"/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GWF-GWF Exchange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791F2E8-4CB9-2F11-66A1-B239A3F7A6C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56813" y="4068288"/>
            <a:ext cx="1309016" cy="6380"/>
          </a:xfrm>
          <a:prstGeom prst="bentConnector3">
            <a:avLst>
              <a:gd name="adj1" fmla="val 50000"/>
            </a:avLst>
          </a:prstGeom>
          <a:ln w="31750">
            <a:solidFill>
              <a:srgbClr val="FF85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E72FB85-D994-C08A-5088-ABA96455687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7026171" y="4074668"/>
            <a:ext cx="1309018" cy="3582"/>
          </a:xfrm>
          <a:prstGeom prst="bentConnector3">
            <a:avLst>
              <a:gd name="adj1" fmla="val 50000"/>
            </a:avLst>
          </a:prstGeom>
          <a:ln w="31750">
            <a:solidFill>
              <a:srgbClr val="FF85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55D66F-19EA-F456-B11C-773616C85259}"/>
              </a:ext>
            </a:extLst>
          </p:cNvPr>
          <p:cNvSpPr/>
          <p:nvPr/>
        </p:nvSpPr>
        <p:spPr>
          <a:xfrm>
            <a:off x="5113734" y="2458710"/>
            <a:ext cx="1964531" cy="6680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17"/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Numerical Solution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9EE852D-9768-F53D-5EDC-2311BC73CA6C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4292563" y="1922266"/>
            <a:ext cx="598950" cy="300792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959D1A5-6A4F-259F-7700-4436CC58E15C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5799685" y="3429418"/>
            <a:ext cx="598980" cy="63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BEEAEE4-1EA2-1979-B5FE-18AAABEE1B8C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7295507" y="1927246"/>
            <a:ext cx="608912" cy="300792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5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BEFD-07B6-8DB1-9AB6-01338CD9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MODFLOW 6 GWF-GWF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5B95-CAF6-5CEE-74B6-4AD5C56A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make hydraulic connections between cells in different models</a:t>
            </a:r>
          </a:p>
          <a:p>
            <a:r>
              <a:rPr lang="en-US" dirty="0"/>
              <a:t>User provides a list of cells and connection information in a file of type GWF6-GWF6, which is specified in the EXCHANGES block of the simulation name file</a:t>
            </a:r>
          </a:p>
        </p:txBody>
      </p:sp>
    </p:spTree>
    <p:extLst>
      <p:ext uri="{BB962C8B-B14F-4D97-AF65-F5344CB8AC3E}">
        <p14:creationId xmlns:p14="http://schemas.microsoft.com/office/powerpoint/2010/main" val="41199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GWF-GWF Applications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grid refinement (LGR)</a:t>
            </a:r>
          </a:p>
          <a:p>
            <a:r>
              <a:rPr lang="en-US" dirty="0"/>
              <a:t>Coupling adjacent groundwater models</a:t>
            </a:r>
          </a:p>
        </p:txBody>
      </p:sp>
      <p:pic>
        <p:nvPicPr>
          <p:cNvPr id="3" name="Picture 2" descr="D:\users\langevin\ModelDevelopment\mfusg\presentations\2013_MODFLOW_Langevin\test_grids\structured\pp_lgr03.tif">
            <a:extLst>
              <a:ext uri="{FF2B5EF4-FFF2-40B4-BE49-F238E27FC236}">
                <a16:creationId xmlns:a16="http://schemas.microsoft.com/office/drawing/2014/main" id="{B57DE21C-8EB1-5DF9-33E7-46912A97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556" y="3236360"/>
            <a:ext cx="5342783" cy="25617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D464FA-DF2C-BEEF-77A3-040F1B4EFF4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5165" y="3098670"/>
            <a:ext cx="4826049" cy="2907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46504-4535-D785-26E4-834241F5316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9952" y="1782231"/>
            <a:ext cx="2996596" cy="12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3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8A32B2-E347-1D5E-507F-4AE37645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Multi-Model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827E8-9DC1-C3B4-7C89-56D68C78DF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9353" y="1282414"/>
            <a:ext cx="4321466" cy="261736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71877694-378B-189F-7D4C-0ADFFA9D3584}"/>
              </a:ext>
            </a:extLst>
          </p:cNvPr>
          <p:cNvSpPr>
            <a:spLocks noChangeAspect="1"/>
          </p:cNvSpPr>
          <p:nvPr/>
        </p:nvSpPr>
        <p:spPr bwMode="auto">
          <a:xfrm>
            <a:off x="1512088" y="1790993"/>
            <a:ext cx="13716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  <a:ea typeface="ＭＳ Ｐゴシック" charset="0"/>
              </a:rPr>
              <a:t>GWF1_1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A3D26AC-A6DF-8900-55E3-39804F0CFED8}"/>
              </a:ext>
            </a:extLst>
          </p:cNvPr>
          <p:cNvSpPr>
            <a:spLocks noChangeAspect="1"/>
          </p:cNvSpPr>
          <p:nvPr/>
        </p:nvSpPr>
        <p:spPr bwMode="auto">
          <a:xfrm>
            <a:off x="2883688" y="1790993"/>
            <a:ext cx="13716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  <a:ea typeface="ＭＳ Ｐゴシック" charset="0"/>
              </a:rPr>
              <a:t>GWF1_2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68E658-E6F3-64E7-217C-6D59327A0ED3}"/>
              </a:ext>
            </a:extLst>
          </p:cNvPr>
          <p:cNvSpPr>
            <a:spLocks noChangeAspect="1"/>
          </p:cNvSpPr>
          <p:nvPr/>
        </p:nvSpPr>
        <p:spPr bwMode="auto">
          <a:xfrm>
            <a:off x="4255288" y="1790993"/>
            <a:ext cx="13716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  <a:ea typeface="ＭＳ Ｐゴシック" charset="0"/>
              </a:rPr>
              <a:t>GWF1_3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704B9BC-A603-5D93-E733-7CF9A13040C5}"/>
              </a:ext>
            </a:extLst>
          </p:cNvPr>
          <p:cNvSpPr>
            <a:spLocks noChangeAspect="1"/>
          </p:cNvSpPr>
          <p:nvPr/>
        </p:nvSpPr>
        <p:spPr bwMode="auto">
          <a:xfrm>
            <a:off x="1512088" y="3092744"/>
            <a:ext cx="13716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  <a:ea typeface="ＭＳ Ｐゴシック" charset="0"/>
              </a:rPr>
              <a:t>GWF2_1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8D25903-C6AD-484E-9F53-90B9BF082B07}"/>
              </a:ext>
            </a:extLst>
          </p:cNvPr>
          <p:cNvSpPr>
            <a:spLocks noChangeAspect="1"/>
          </p:cNvSpPr>
          <p:nvPr/>
        </p:nvSpPr>
        <p:spPr bwMode="auto">
          <a:xfrm>
            <a:off x="2883688" y="3092744"/>
            <a:ext cx="13716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  <a:ea typeface="ＭＳ Ｐゴシック" charset="0"/>
              </a:rPr>
              <a:t>GWF2_2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820FF80-7A24-AB05-5754-D998232B2A27}"/>
              </a:ext>
            </a:extLst>
          </p:cNvPr>
          <p:cNvSpPr>
            <a:spLocks noChangeAspect="1"/>
          </p:cNvSpPr>
          <p:nvPr/>
        </p:nvSpPr>
        <p:spPr bwMode="auto">
          <a:xfrm>
            <a:off x="4255288" y="3092744"/>
            <a:ext cx="13716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  <a:ea typeface="ＭＳ Ｐゴシック" charset="0"/>
              </a:rPr>
              <a:t>GWF2_3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F702D99-5177-7526-EB21-A981B45C5D75}"/>
              </a:ext>
            </a:extLst>
          </p:cNvPr>
          <p:cNvSpPr>
            <a:spLocks noChangeAspect="1"/>
          </p:cNvSpPr>
          <p:nvPr/>
        </p:nvSpPr>
        <p:spPr bwMode="auto">
          <a:xfrm>
            <a:off x="1512088" y="4464344"/>
            <a:ext cx="13716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  <a:ea typeface="ＭＳ Ｐゴシック" charset="0"/>
              </a:rPr>
              <a:t>GWF3_1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F97AA3C-E371-EBDE-4963-199E50BAD0EC}"/>
              </a:ext>
            </a:extLst>
          </p:cNvPr>
          <p:cNvSpPr>
            <a:spLocks noChangeAspect="1"/>
          </p:cNvSpPr>
          <p:nvPr/>
        </p:nvSpPr>
        <p:spPr bwMode="auto">
          <a:xfrm>
            <a:off x="2883688" y="4464344"/>
            <a:ext cx="13716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  <a:ea typeface="ＭＳ Ｐゴシック" charset="0"/>
              </a:rPr>
              <a:t>GWF3_2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E433785-3FE5-E035-698B-AFBBF813AE21}"/>
              </a:ext>
            </a:extLst>
          </p:cNvPr>
          <p:cNvSpPr>
            <a:spLocks noChangeAspect="1"/>
          </p:cNvSpPr>
          <p:nvPr/>
        </p:nvSpPr>
        <p:spPr bwMode="auto">
          <a:xfrm>
            <a:off x="4255288" y="4464344"/>
            <a:ext cx="13716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charset="0"/>
                <a:ea typeface="ＭＳ Ｐゴシック" charset="0"/>
              </a:rPr>
              <a:t>GWF3_3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DF1A-7087-31BD-3790-5666FD7E5ACD}"/>
              </a:ext>
            </a:extLst>
          </p:cNvPr>
          <p:cNvGrpSpPr/>
          <p:nvPr/>
        </p:nvGrpSpPr>
        <p:grpSpPr>
          <a:xfrm>
            <a:off x="2075666" y="2315121"/>
            <a:ext cx="3007693" cy="2988774"/>
            <a:chOff x="2075666" y="2315121"/>
            <a:chExt cx="3007693" cy="2988774"/>
          </a:xfrm>
        </p:grpSpPr>
        <p:sp>
          <p:nvSpPr>
            <p:cNvPr id="153" name="Up-Down Arrow 152">
              <a:extLst>
                <a:ext uri="{FF2B5EF4-FFF2-40B4-BE49-F238E27FC236}">
                  <a16:creationId xmlns:a16="http://schemas.microsoft.com/office/drawing/2014/main" id="{113B88E9-5005-66FC-EC82-5B2DB6E9629A}"/>
                </a:ext>
              </a:extLst>
            </p:cNvPr>
            <p:cNvSpPr/>
            <p:nvPr/>
          </p:nvSpPr>
          <p:spPr>
            <a:xfrm rot="16200000">
              <a:off x="4133064" y="3659401"/>
              <a:ext cx="244444" cy="362139"/>
            </a:xfrm>
            <a:prstGeom prst="upDownArrow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Up-Down Arrow 142">
              <a:extLst>
                <a:ext uri="{FF2B5EF4-FFF2-40B4-BE49-F238E27FC236}">
                  <a16:creationId xmlns:a16="http://schemas.microsoft.com/office/drawing/2014/main" id="{16BB858B-3C6F-46F0-61D0-8E6B0F429CD6}"/>
                </a:ext>
              </a:extLst>
            </p:cNvPr>
            <p:cNvSpPr/>
            <p:nvPr/>
          </p:nvSpPr>
          <p:spPr>
            <a:xfrm>
              <a:off x="2082349" y="2911674"/>
              <a:ext cx="244444" cy="362139"/>
            </a:xfrm>
            <a:prstGeom prst="upDownArrow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Up-Down Arrow 143">
              <a:extLst>
                <a:ext uri="{FF2B5EF4-FFF2-40B4-BE49-F238E27FC236}">
                  <a16:creationId xmlns:a16="http://schemas.microsoft.com/office/drawing/2014/main" id="{ECCF7B26-D4FF-EE70-8727-96F23B929745}"/>
                </a:ext>
              </a:extLst>
            </p:cNvPr>
            <p:cNvSpPr/>
            <p:nvPr/>
          </p:nvSpPr>
          <p:spPr>
            <a:xfrm>
              <a:off x="2075666" y="4283274"/>
              <a:ext cx="244444" cy="362139"/>
            </a:xfrm>
            <a:prstGeom prst="upDownArrow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Up-Down Arrow 144">
              <a:extLst>
                <a:ext uri="{FF2B5EF4-FFF2-40B4-BE49-F238E27FC236}">
                  <a16:creationId xmlns:a16="http://schemas.microsoft.com/office/drawing/2014/main" id="{2D796BF0-E100-EA7E-FC3D-DD4BCCA87F0D}"/>
                </a:ext>
              </a:extLst>
            </p:cNvPr>
            <p:cNvSpPr/>
            <p:nvPr/>
          </p:nvSpPr>
          <p:spPr>
            <a:xfrm>
              <a:off x="3460632" y="2911674"/>
              <a:ext cx="244444" cy="362139"/>
            </a:xfrm>
            <a:prstGeom prst="upDownArrow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Up-Down Arrow 145">
              <a:extLst>
                <a:ext uri="{FF2B5EF4-FFF2-40B4-BE49-F238E27FC236}">
                  <a16:creationId xmlns:a16="http://schemas.microsoft.com/office/drawing/2014/main" id="{C2CAF5D6-B986-6189-4766-2FC0DA0A0DA9}"/>
                </a:ext>
              </a:extLst>
            </p:cNvPr>
            <p:cNvSpPr/>
            <p:nvPr/>
          </p:nvSpPr>
          <p:spPr>
            <a:xfrm>
              <a:off x="3453949" y="4283274"/>
              <a:ext cx="244444" cy="362139"/>
            </a:xfrm>
            <a:prstGeom prst="upDownArrow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Up-Down Arrow 146">
              <a:extLst>
                <a:ext uri="{FF2B5EF4-FFF2-40B4-BE49-F238E27FC236}">
                  <a16:creationId xmlns:a16="http://schemas.microsoft.com/office/drawing/2014/main" id="{2779C31A-76D3-0AFE-2C81-CC2B2C2049A9}"/>
                </a:ext>
              </a:extLst>
            </p:cNvPr>
            <p:cNvSpPr/>
            <p:nvPr/>
          </p:nvSpPr>
          <p:spPr>
            <a:xfrm>
              <a:off x="4838915" y="2911674"/>
              <a:ext cx="244444" cy="362139"/>
            </a:xfrm>
            <a:prstGeom prst="upDownArrow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Up-Down Arrow 147">
              <a:extLst>
                <a:ext uri="{FF2B5EF4-FFF2-40B4-BE49-F238E27FC236}">
                  <a16:creationId xmlns:a16="http://schemas.microsoft.com/office/drawing/2014/main" id="{10B881B6-4FB1-CF93-59EF-754C1C08FE9E}"/>
                </a:ext>
              </a:extLst>
            </p:cNvPr>
            <p:cNvSpPr/>
            <p:nvPr/>
          </p:nvSpPr>
          <p:spPr>
            <a:xfrm>
              <a:off x="4832232" y="4283274"/>
              <a:ext cx="244444" cy="362139"/>
            </a:xfrm>
            <a:prstGeom prst="upDownArrow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Up-Down Arrow 148">
              <a:extLst>
                <a:ext uri="{FF2B5EF4-FFF2-40B4-BE49-F238E27FC236}">
                  <a16:creationId xmlns:a16="http://schemas.microsoft.com/office/drawing/2014/main" id="{A2174F68-8452-D031-872D-E3DA6C575329}"/>
                </a:ext>
              </a:extLst>
            </p:cNvPr>
            <p:cNvSpPr/>
            <p:nvPr/>
          </p:nvSpPr>
          <p:spPr>
            <a:xfrm rot="16200000">
              <a:off x="2761465" y="2256273"/>
              <a:ext cx="244444" cy="362139"/>
            </a:xfrm>
            <a:prstGeom prst="upDownArrow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Up-Down Arrow 149">
              <a:extLst>
                <a:ext uri="{FF2B5EF4-FFF2-40B4-BE49-F238E27FC236}">
                  <a16:creationId xmlns:a16="http://schemas.microsoft.com/office/drawing/2014/main" id="{11BB84D8-5B50-657F-91EF-13661FACEC8B}"/>
                </a:ext>
              </a:extLst>
            </p:cNvPr>
            <p:cNvSpPr/>
            <p:nvPr/>
          </p:nvSpPr>
          <p:spPr>
            <a:xfrm rot="16200000">
              <a:off x="2761465" y="3627872"/>
              <a:ext cx="244444" cy="362139"/>
            </a:xfrm>
            <a:prstGeom prst="upDownArrow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Up-Down Arrow 150">
              <a:extLst>
                <a:ext uri="{FF2B5EF4-FFF2-40B4-BE49-F238E27FC236}">
                  <a16:creationId xmlns:a16="http://schemas.microsoft.com/office/drawing/2014/main" id="{066BCA92-0DC0-6384-0D10-7A59872E6DA3}"/>
                </a:ext>
              </a:extLst>
            </p:cNvPr>
            <p:cNvSpPr/>
            <p:nvPr/>
          </p:nvSpPr>
          <p:spPr>
            <a:xfrm rot="16200000">
              <a:off x="2763560" y="4969074"/>
              <a:ext cx="244444" cy="362139"/>
            </a:xfrm>
            <a:prstGeom prst="upDownArrow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Up-Down Arrow 151">
              <a:extLst>
                <a:ext uri="{FF2B5EF4-FFF2-40B4-BE49-F238E27FC236}">
                  <a16:creationId xmlns:a16="http://schemas.microsoft.com/office/drawing/2014/main" id="{B2ECB7A5-754F-4995-56DE-556BD0FDDCBD}"/>
                </a:ext>
              </a:extLst>
            </p:cNvPr>
            <p:cNvSpPr/>
            <p:nvPr/>
          </p:nvSpPr>
          <p:spPr>
            <a:xfrm rot="16200000">
              <a:off x="4133064" y="2287802"/>
              <a:ext cx="244444" cy="362139"/>
            </a:xfrm>
            <a:prstGeom prst="upDownArrow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Up-Down Arrow 153">
              <a:extLst>
                <a:ext uri="{FF2B5EF4-FFF2-40B4-BE49-F238E27FC236}">
                  <a16:creationId xmlns:a16="http://schemas.microsoft.com/office/drawing/2014/main" id="{6F34876C-06C1-4EB3-5640-07BBC3D91186}"/>
                </a:ext>
              </a:extLst>
            </p:cNvPr>
            <p:cNvSpPr/>
            <p:nvPr/>
          </p:nvSpPr>
          <p:spPr>
            <a:xfrm rot="16200000">
              <a:off x="4135159" y="5000603"/>
              <a:ext cx="244444" cy="362139"/>
            </a:xfrm>
            <a:prstGeom prst="upDownArrow">
              <a:avLst/>
            </a:prstGeom>
            <a:solidFill>
              <a:srgbClr val="FF4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6AFB159-F3A2-7A15-D9A4-995708927F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9353" y="3839895"/>
            <a:ext cx="4321466" cy="2036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2EAEF-86B0-F1D6-BF22-5D0252324F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9353" y="5916072"/>
            <a:ext cx="4321466" cy="5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GWF6-GWF6 Exchange Input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9D44E0-2FEA-F32F-66FA-A6D8E214DB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61" y="1708182"/>
            <a:ext cx="5839519" cy="455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AE3CC-F2C9-0C2C-2594-0315CFC9A4F7}"/>
              </a:ext>
            </a:extLst>
          </p:cNvPr>
          <p:cNvSpPr txBox="1"/>
          <p:nvPr/>
        </p:nvSpPr>
        <p:spPr>
          <a:xfrm>
            <a:off x="6265522" y="2082800"/>
            <a:ext cx="56851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File generated by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Flopy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version 3.4.2.dev0 on 07/12/2023 at 07:30:42.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BEGIN OPTIONS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AUXILIARY  ANGLDEGX  CDIST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 OPTIONS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BEGIN DIMENSIONS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NEXG  10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 DIMENSIONS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BEGIN EXCHANGEDATA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cellid1  cellid2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cl1  cl2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hwva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angldegx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cdist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1 1 5     1 1 1   1   0.50 0.50 1.000 0.000000 1.000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1 2 5     1 2 1   1   0.50 0.50 1.000 0.000000 1.000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1 3 5     1 3 1   1   0.50 0.50 1.000 0.000000 1.000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1 4 5     1 4 1   1   0.50 0.50 1.000 0.000000 1.000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1 5 5     1 5 1   1   0.50 0.50 1.000 0.000000 1.000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1 6 5     1 6 1   1   0.50 0.50 1.000 0.000000 1.000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1 7 5     1 7 1   1   0.50 0.50 1.000 0.000000 1.000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1 8 5     1 8 1   1   0.50 0.50 1.000 0.000000 1.000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1 9 5     1 9 1   1   0.50 0.50 1.000 0.000000 1.000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1 10 5    1 10 1  1   0.50 0.50 1.000 0.000000 1.000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 EXCHANGEDATA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8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GWF-GWF “EXCHANGEDATA”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981200"/>
            <a:ext cx="29718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3505200"/>
            <a:ext cx="1524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4373" y="1388162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066" y="1357098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15000" y="1981200"/>
            <a:ext cx="15240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1D167-A41E-9047-EFB6-47DD955135F1}"/>
              </a:ext>
            </a:extLst>
          </p:cNvPr>
          <p:cNvCxnSpPr>
            <a:cxnSpLocks/>
          </p:cNvCxnSpPr>
          <p:nvPr/>
        </p:nvCxnSpPr>
        <p:spPr>
          <a:xfrm flipV="1">
            <a:off x="5715000" y="1458983"/>
            <a:ext cx="6953" cy="392291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2C9221-C76D-137E-2201-5EC431EE6CE7}"/>
              </a:ext>
            </a:extLst>
          </p:cNvPr>
          <p:cNvSpPr/>
          <p:nvPr/>
        </p:nvSpPr>
        <p:spPr>
          <a:xfrm>
            <a:off x="4114800" y="341256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C8133-F38B-AE7A-21ED-1C8FC0CD3F08}"/>
              </a:ext>
            </a:extLst>
          </p:cNvPr>
          <p:cNvSpPr/>
          <p:nvPr/>
        </p:nvSpPr>
        <p:spPr>
          <a:xfrm>
            <a:off x="6369952" y="41529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752C0B-BE9B-0856-C920-2281E3662854}"/>
              </a:ext>
            </a:extLst>
          </p:cNvPr>
          <p:cNvCxnSpPr/>
          <p:nvPr/>
        </p:nvCxnSpPr>
        <p:spPr bwMode="auto">
          <a:xfrm>
            <a:off x="4112170" y="4267200"/>
            <a:ext cx="1524000" cy="0"/>
          </a:xfrm>
          <a:prstGeom prst="straightConnector1">
            <a:avLst/>
          </a:prstGeom>
          <a:ln>
            <a:headEnd type="arrow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CBE745-9DE0-B072-1E23-BFF4BE157E45}"/>
              </a:ext>
            </a:extLst>
          </p:cNvPr>
          <p:cNvCxnSpPr/>
          <p:nvPr/>
        </p:nvCxnSpPr>
        <p:spPr bwMode="auto">
          <a:xfrm>
            <a:off x="5738650" y="4267200"/>
            <a:ext cx="587568" cy="0"/>
          </a:xfrm>
          <a:prstGeom prst="straightConnector1">
            <a:avLst/>
          </a:prstGeom>
          <a:ln>
            <a:headEnd type="arrow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6A8658-16F2-F772-FAE1-ADF8F73B3E00}"/>
              </a:ext>
            </a:extLst>
          </p:cNvPr>
          <p:cNvCxnSpPr/>
          <p:nvPr/>
        </p:nvCxnSpPr>
        <p:spPr bwMode="auto">
          <a:xfrm flipV="1">
            <a:off x="5638800" y="3581400"/>
            <a:ext cx="0" cy="1295400"/>
          </a:xfrm>
          <a:prstGeom prst="straightConnector1">
            <a:avLst/>
          </a:prstGeom>
          <a:ln>
            <a:headEnd type="arrow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ECC25E-89AE-B1D5-A17B-1817E48E44EC}"/>
              </a:ext>
            </a:extLst>
          </p:cNvPr>
          <p:cNvCxnSpPr>
            <a:cxnSpLocks/>
          </p:cNvCxnSpPr>
          <p:nvPr/>
        </p:nvCxnSpPr>
        <p:spPr bwMode="auto">
          <a:xfrm>
            <a:off x="4424855" y="3581400"/>
            <a:ext cx="1901363" cy="685800"/>
          </a:xfrm>
          <a:prstGeom prst="straightConnector1">
            <a:avLst/>
          </a:prstGeom>
          <a:ln>
            <a:headEnd type="arrow"/>
            <a:tailEnd type="arrow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9A6BB0A-6061-640C-AB0A-F2F3B0E039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64" y="5579035"/>
            <a:ext cx="7065818" cy="11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GWF-GWF “EXCHANGEDATA”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981200"/>
            <a:ext cx="29718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3505200"/>
            <a:ext cx="1524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4373" y="1388162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066" y="1357098"/>
            <a:ext cx="1394934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15000" y="1981200"/>
            <a:ext cx="1524000" cy="15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1D167-A41E-9047-EFB6-47DD955135F1}"/>
              </a:ext>
            </a:extLst>
          </p:cNvPr>
          <p:cNvCxnSpPr>
            <a:cxnSpLocks/>
          </p:cNvCxnSpPr>
          <p:nvPr/>
        </p:nvCxnSpPr>
        <p:spPr>
          <a:xfrm flipV="1">
            <a:off x="5715000" y="1458983"/>
            <a:ext cx="6953" cy="3922914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2C9221-C76D-137E-2201-5EC431EE6CE7}"/>
              </a:ext>
            </a:extLst>
          </p:cNvPr>
          <p:cNvSpPr/>
          <p:nvPr/>
        </p:nvSpPr>
        <p:spPr>
          <a:xfrm>
            <a:off x="4114800" y="341256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C8133-F38B-AE7A-21ED-1C8FC0CD3F08}"/>
              </a:ext>
            </a:extLst>
          </p:cNvPr>
          <p:cNvSpPr/>
          <p:nvPr/>
        </p:nvSpPr>
        <p:spPr>
          <a:xfrm>
            <a:off x="6369952" y="41529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A6BB0A-6061-640C-AB0A-F2F3B0E039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64" y="5579035"/>
            <a:ext cx="7065818" cy="1137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D3797-1976-EFD4-4FA5-7DC97D1C6EBB}"/>
              </a:ext>
            </a:extLst>
          </p:cNvPr>
          <p:cNvSpPr txBox="1"/>
          <p:nvPr/>
        </p:nvSpPr>
        <p:spPr>
          <a:xfrm>
            <a:off x="2922684" y="2417198"/>
            <a:ext cx="26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cellidm1</a:t>
            </a:r>
            <a:r>
              <a:rPr lang="en-US" dirty="0"/>
              <a:t> = (layer, row, col)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F4A07-9113-580B-5D62-C8A5A6326733}"/>
              </a:ext>
            </a:extLst>
          </p:cNvPr>
          <p:cNvSpPr/>
          <p:nvPr/>
        </p:nvSpPr>
        <p:spPr>
          <a:xfrm>
            <a:off x="753401" y="5854262"/>
            <a:ext cx="984151" cy="451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5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9937</TotalTime>
  <Words>570</Words>
  <Application>Microsoft Macintosh PowerPoint</Application>
  <PresentationFormat>Widescreen</PresentationFormat>
  <Paragraphs>123</Paragraphs>
  <Slides>20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Courier New</vt:lpstr>
      <vt:lpstr>Office Theme</vt:lpstr>
      <vt:lpstr>MODFLOW 6 Multi-Model Coupling</vt:lpstr>
      <vt:lpstr>Exchanges</vt:lpstr>
      <vt:lpstr>GWF-GWF Exchange</vt:lpstr>
      <vt:lpstr>MODFLOW 6 GWF-GWF Exchange</vt:lpstr>
      <vt:lpstr>GWF-GWF Applications</vt:lpstr>
      <vt:lpstr>Multi-Model Simulation</vt:lpstr>
      <vt:lpstr>GWF6-GWF6 Exchange Input File</vt:lpstr>
      <vt:lpstr>GWF-GWF “EXCHANGEDATA”</vt:lpstr>
      <vt:lpstr>GWF-GWF “EXCHANGEDATA”</vt:lpstr>
      <vt:lpstr>GWF-GWF “EXCHANGEDATA”</vt:lpstr>
      <vt:lpstr>GWF-GWF “EXCHANGEDATA”</vt:lpstr>
      <vt:lpstr>GWF-GWF “EXCHANGEDATA”</vt:lpstr>
      <vt:lpstr>GWF-GWF “EXCHANGEDATA”</vt:lpstr>
      <vt:lpstr>GWF-GWF “EXCHANGEDATA”</vt:lpstr>
      <vt:lpstr>GWF-GWF “EXCHANGEDATA”</vt:lpstr>
      <vt:lpstr>GWF-GWF “EXCHANGEDATA”</vt:lpstr>
      <vt:lpstr>GWF-GWF “EXCHANGEDATA”</vt:lpstr>
      <vt:lpstr>Horizontal Connections: Map View</vt:lpstr>
      <vt:lpstr>Connection Types</vt:lpstr>
      <vt:lpstr>Vertical Connections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MODFLOW 6</dc:title>
  <dc:creator>Langevin, Christian D</dc:creator>
  <cp:lastModifiedBy>Langevin, Christian D</cp:lastModifiedBy>
  <cp:revision>96</cp:revision>
  <dcterms:created xsi:type="dcterms:W3CDTF">2023-07-05T16:42:12Z</dcterms:created>
  <dcterms:modified xsi:type="dcterms:W3CDTF">2023-07-13T15:32:11Z</dcterms:modified>
</cp:coreProperties>
</file>