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0" r:id="rId2"/>
  </p:sldMasterIdLst>
  <p:notesMasterIdLst>
    <p:notesMasterId r:id="rId42"/>
  </p:notesMasterIdLst>
  <p:sldIdLst>
    <p:sldId id="279" r:id="rId3"/>
    <p:sldId id="571" r:id="rId4"/>
    <p:sldId id="569" r:id="rId5"/>
    <p:sldId id="517" r:id="rId6"/>
    <p:sldId id="519" r:id="rId7"/>
    <p:sldId id="546" r:id="rId8"/>
    <p:sldId id="547" r:id="rId9"/>
    <p:sldId id="548" r:id="rId10"/>
    <p:sldId id="549" r:id="rId11"/>
    <p:sldId id="550" r:id="rId12"/>
    <p:sldId id="551" r:id="rId13"/>
    <p:sldId id="540" r:id="rId14"/>
    <p:sldId id="542" r:id="rId15"/>
    <p:sldId id="543" r:id="rId16"/>
    <p:sldId id="544" r:id="rId17"/>
    <p:sldId id="545" r:id="rId18"/>
    <p:sldId id="552" r:id="rId19"/>
    <p:sldId id="556" r:id="rId20"/>
    <p:sldId id="554" r:id="rId21"/>
    <p:sldId id="555" r:id="rId22"/>
    <p:sldId id="559" r:id="rId23"/>
    <p:sldId id="560" r:id="rId24"/>
    <p:sldId id="561" r:id="rId25"/>
    <p:sldId id="558" r:id="rId26"/>
    <p:sldId id="557" r:id="rId27"/>
    <p:sldId id="573" r:id="rId28"/>
    <p:sldId id="574" r:id="rId29"/>
    <p:sldId id="575" r:id="rId30"/>
    <p:sldId id="576" r:id="rId31"/>
    <p:sldId id="562" r:id="rId32"/>
    <p:sldId id="563" r:id="rId33"/>
    <p:sldId id="564" r:id="rId34"/>
    <p:sldId id="565" r:id="rId35"/>
    <p:sldId id="566" r:id="rId36"/>
    <p:sldId id="567" r:id="rId37"/>
    <p:sldId id="568" r:id="rId38"/>
    <p:sldId id="570" r:id="rId39"/>
    <p:sldId id="572" r:id="rId40"/>
    <p:sldId id="53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000000"/>
    <a:srgbClr val="FFFFFF"/>
    <a:srgbClr val="F29C00"/>
    <a:srgbClr val="F0F0F0"/>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92" autoAdjust="0"/>
    <p:restoredTop sz="85995" autoAdjust="0"/>
  </p:normalViewPr>
  <p:slideViewPr>
    <p:cSldViewPr snapToGrid="0">
      <p:cViewPr varScale="1">
        <p:scale>
          <a:sx n="59" d="100"/>
          <a:sy n="59" d="100"/>
        </p:scale>
        <p:origin x="368" y="5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2" d="100"/>
          <a:sy n="52" d="100"/>
        </p:scale>
        <p:origin x="268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B8FCFE-F316-49C5-A3FC-507A450A88AB}" type="datetimeFigureOut">
              <a:rPr lang="en-US" smtClean="0"/>
              <a:t>6/6/2018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58FE2F-B1C4-47FA-8554-15D93AB392AE}" type="slidenum">
              <a:rPr lang="en-US" smtClean="0"/>
              <a:t>‹#›</a:t>
            </a:fld>
            <a:endParaRPr lang="en-US"/>
          </a:p>
        </p:txBody>
      </p:sp>
    </p:spTree>
    <p:extLst>
      <p:ext uri="{BB962C8B-B14F-4D97-AF65-F5344CB8AC3E}">
        <p14:creationId xmlns:p14="http://schemas.microsoft.com/office/powerpoint/2010/main" val="1344024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64A5F-1A9B-4C99-97D2-09882A049204}" type="slidenum">
              <a:rPr lang="ru-RU" smtClean="0"/>
              <a:pPr/>
              <a:t>2</a:t>
            </a:fld>
            <a:endParaRPr lang="ru-RU"/>
          </a:p>
        </p:txBody>
      </p:sp>
    </p:spTree>
    <p:extLst>
      <p:ext uri="{BB962C8B-B14F-4D97-AF65-F5344CB8AC3E}">
        <p14:creationId xmlns:p14="http://schemas.microsoft.com/office/powerpoint/2010/main" val="25723929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here code for some logo label and text</a:t>
            </a:r>
            <a:endParaRPr lang="en-US" dirty="0"/>
          </a:p>
        </p:txBody>
      </p:sp>
      <p:sp>
        <p:nvSpPr>
          <p:cNvPr id="4" name="Slide Number Placeholder 3"/>
          <p:cNvSpPr>
            <a:spLocks noGrp="1"/>
          </p:cNvSpPr>
          <p:nvPr>
            <p:ph type="sldNum" sz="quarter" idx="10"/>
          </p:nvPr>
        </p:nvSpPr>
        <p:spPr/>
        <p:txBody>
          <a:bodyPr/>
          <a:lstStyle/>
          <a:p>
            <a:fld id="{3C58FE2F-B1C4-47FA-8554-15D93AB392AE}" type="slidenum">
              <a:rPr lang="en-US" smtClean="0"/>
              <a:t>14</a:t>
            </a:fld>
            <a:endParaRPr lang="en-US"/>
          </a:p>
        </p:txBody>
      </p:sp>
    </p:spTree>
    <p:extLst>
      <p:ext uri="{BB962C8B-B14F-4D97-AF65-F5344CB8AC3E}">
        <p14:creationId xmlns:p14="http://schemas.microsoft.com/office/powerpoint/2010/main" val="2040781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 text area and some checkbox</a:t>
            </a:r>
            <a:endParaRPr lang="en-US" dirty="0"/>
          </a:p>
        </p:txBody>
      </p:sp>
      <p:sp>
        <p:nvSpPr>
          <p:cNvPr id="4" name="Slide Number Placeholder 3"/>
          <p:cNvSpPr>
            <a:spLocks noGrp="1"/>
          </p:cNvSpPr>
          <p:nvPr>
            <p:ph type="sldNum" sz="quarter" idx="10"/>
          </p:nvPr>
        </p:nvSpPr>
        <p:spPr/>
        <p:txBody>
          <a:bodyPr/>
          <a:lstStyle/>
          <a:p>
            <a:fld id="{3C58FE2F-B1C4-47FA-8554-15D93AB392AE}" type="slidenum">
              <a:rPr lang="en-US" smtClean="0"/>
              <a:t>15</a:t>
            </a:fld>
            <a:endParaRPr lang="en-US"/>
          </a:p>
        </p:txBody>
      </p:sp>
    </p:spTree>
    <p:extLst>
      <p:ext uri="{BB962C8B-B14F-4D97-AF65-F5344CB8AC3E}">
        <p14:creationId xmlns:p14="http://schemas.microsoft.com/office/powerpoint/2010/main" val="1051805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 more rare elements </a:t>
            </a:r>
            <a:r>
              <a:rPr lang="en-US" dirty="0" err="1" smtClean="0"/>
              <a:t>DatePicker</a:t>
            </a:r>
            <a:r>
              <a:rPr lang="en-US" baseline="0" dirty="0" smtClean="0"/>
              <a:t> and file Input</a:t>
            </a:r>
          </a:p>
          <a:p>
            <a:r>
              <a:rPr lang="en-US" baseline="0" dirty="0" smtClean="0"/>
              <a:t>I hope agree that has Type of element in Page object is more usual than </a:t>
            </a:r>
            <a:r>
              <a:rPr lang="en-US" baseline="0" dirty="0" err="1" smtClean="0"/>
              <a:t>WebElement</a:t>
            </a:r>
            <a:r>
              <a:rPr lang="en-US" baseline="0" dirty="0" smtClean="0"/>
              <a:t>, Selenide element or whatever</a:t>
            </a:r>
          </a:p>
          <a:p>
            <a:r>
              <a:rPr lang="en-US" baseline="0" dirty="0" smtClean="0"/>
              <a:t>I hope you are attentive enough and mention that in JDI we have more compact annotations for elements instead of </a:t>
            </a:r>
            <a:r>
              <a:rPr lang="en-US" baseline="0" dirty="0" err="1" smtClean="0"/>
              <a:t>FindBy</a:t>
            </a:r>
            <a:r>
              <a:rPr lang="en-US" baseline="0" dirty="0" smtClean="0"/>
              <a:t>.</a:t>
            </a:r>
          </a:p>
          <a:p>
            <a:r>
              <a:rPr lang="en-US" baseline="0" dirty="0" smtClean="0"/>
              <a:t>If you want you can still use Selenium </a:t>
            </a:r>
            <a:r>
              <a:rPr lang="en-US" baseline="0" dirty="0" err="1" smtClean="0"/>
              <a:t>FindBys</a:t>
            </a:r>
            <a:r>
              <a:rPr lang="en-US" baseline="0" dirty="0" smtClean="0"/>
              <a:t> but I think this is reasonable only if you like to right long code</a:t>
            </a:r>
            <a:endParaRPr lang="en-US" dirty="0"/>
          </a:p>
        </p:txBody>
      </p:sp>
      <p:sp>
        <p:nvSpPr>
          <p:cNvPr id="4" name="Slide Number Placeholder 3"/>
          <p:cNvSpPr>
            <a:spLocks noGrp="1"/>
          </p:cNvSpPr>
          <p:nvPr>
            <p:ph type="sldNum" sz="quarter" idx="10"/>
          </p:nvPr>
        </p:nvSpPr>
        <p:spPr/>
        <p:txBody>
          <a:bodyPr/>
          <a:lstStyle/>
          <a:p>
            <a:fld id="{3C58FE2F-B1C4-47FA-8554-15D93AB392AE}" type="slidenum">
              <a:rPr lang="en-US" smtClean="0"/>
              <a:t>16</a:t>
            </a:fld>
            <a:endParaRPr lang="en-US"/>
          </a:p>
        </p:txBody>
      </p:sp>
    </p:spTree>
    <p:extLst>
      <p:ext uri="{BB962C8B-B14F-4D97-AF65-F5344CB8AC3E}">
        <p14:creationId xmlns:p14="http://schemas.microsoft.com/office/powerpoint/2010/main" val="1953695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set</a:t>
            </a:r>
            <a:r>
              <a:rPr lang="en-US" baseline="0" dirty="0" smtClean="0"/>
              <a:t> of UI elements is more complex Menus, Tabs, Checklists chats etc.</a:t>
            </a:r>
            <a:endParaRPr lang="en-US" dirty="0"/>
          </a:p>
        </p:txBody>
      </p:sp>
      <p:sp>
        <p:nvSpPr>
          <p:cNvPr id="4" name="Slide Number Placeholder 3"/>
          <p:cNvSpPr>
            <a:spLocks noGrp="1"/>
          </p:cNvSpPr>
          <p:nvPr>
            <p:ph type="sldNum" sz="quarter" idx="10"/>
          </p:nvPr>
        </p:nvSpPr>
        <p:spPr/>
        <p:txBody>
          <a:bodyPr/>
          <a:lstStyle/>
          <a:p>
            <a:fld id="{3C58FE2F-B1C4-47FA-8554-15D93AB392AE}" type="slidenum">
              <a:rPr lang="en-US" smtClean="0"/>
              <a:t>18</a:t>
            </a:fld>
            <a:endParaRPr lang="en-US"/>
          </a:p>
        </p:txBody>
      </p:sp>
    </p:spTree>
    <p:extLst>
      <p:ext uri="{BB962C8B-B14F-4D97-AF65-F5344CB8AC3E}">
        <p14:creationId xmlns:p14="http://schemas.microsoft.com/office/powerpoint/2010/main" val="742964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dirty="0" smtClean="0"/>
              <a:t>We divide</a:t>
            </a:r>
            <a:r>
              <a:rPr lang="en-US" sz="1200" baseline="0" dirty="0" smtClean="0"/>
              <a:t> them on two groups. Lists of same elements and elements that consists of two or more different locators</a:t>
            </a:r>
            <a:endParaRPr lang="ru-RU" sz="1200" dirty="0"/>
          </a:p>
        </p:txBody>
      </p:sp>
      <p:sp>
        <p:nvSpPr>
          <p:cNvPr id="4" name="Номер слайда 3"/>
          <p:cNvSpPr>
            <a:spLocks noGrp="1"/>
          </p:cNvSpPr>
          <p:nvPr>
            <p:ph type="sldNum" sz="quarter" idx="10"/>
          </p:nvPr>
        </p:nvSpPr>
        <p:spPr/>
        <p:txBody>
          <a:bodyPr/>
          <a:lstStyle/>
          <a:p>
            <a:fld id="{0AA64A5F-1A9B-4C99-97D2-09882A049204}" type="slidenum">
              <a:rPr lang="ru-RU" smtClean="0"/>
              <a:pPr/>
              <a:t>19</a:t>
            </a:fld>
            <a:endParaRPr lang="ru-RU"/>
          </a:p>
        </p:txBody>
      </p:sp>
    </p:spTree>
    <p:extLst>
      <p:ext uri="{BB962C8B-B14F-4D97-AF65-F5344CB8AC3E}">
        <p14:creationId xmlns:p14="http://schemas.microsoft.com/office/powerpoint/2010/main" val="3916221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dirty="0" smtClean="0"/>
              <a:t>For lists we have</a:t>
            </a:r>
            <a:r>
              <a:rPr lang="en-US" sz="1200" baseline="0" dirty="0" smtClean="0"/>
              <a:t> one interesting thing, You can use template locators with %s where JDI will put the value later </a:t>
            </a:r>
          </a:p>
          <a:p>
            <a:r>
              <a:rPr lang="en-US" sz="1200" baseline="0" dirty="0" smtClean="0"/>
              <a:t>For example you can call </a:t>
            </a:r>
            <a:r>
              <a:rPr lang="en-US" sz="1200" baseline="0" dirty="0" err="1" smtClean="0"/>
              <a:t>navigation.select</a:t>
            </a:r>
            <a:r>
              <a:rPr lang="en-US" sz="1200" baseline="0" dirty="0" smtClean="0"/>
              <a:t>(“About”) and will find element with following locator</a:t>
            </a:r>
          </a:p>
          <a:p>
            <a:r>
              <a:rPr lang="en-US" sz="1200" baseline="0" dirty="0" smtClean="0"/>
              <a:t>Also even for Dropdowns and Tables you can use one locator annotations if they are standard enough</a:t>
            </a:r>
          </a:p>
          <a:p>
            <a:r>
              <a:rPr lang="en-US" sz="1200" baseline="0" dirty="0" smtClean="0"/>
              <a:t>But more typical situation here is </a:t>
            </a:r>
            <a:r>
              <a:rPr lang="en-US" sz="1200" baseline="0" dirty="0" err="1" smtClean="0"/>
              <a:t>multilocator</a:t>
            </a:r>
            <a:r>
              <a:rPr lang="en-US" sz="1200" baseline="0" dirty="0" smtClean="0"/>
              <a:t> annotations</a:t>
            </a:r>
            <a:endParaRPr lang="ru-RU" sz="1200" dirty="0"/>
          </a:p>
        </p:txBody>
      </p:sp>
      <p:sp>
        <p:nvSpPr>
          <p:cNvPr id="4" name="Номер слайда 3"/>
          <p:cNvSpPr>
            <a:spLocks noGrp="1"/>
          </p:cNvSpPr>
          <p:nvPr>
            <p:ph type="sldNum" sz="quarter" idx="10"/>
          </p:nvPr>
        </p:nvSpPr>
        <p:spPr/>
        <p:txBody>
          <a:bodyPr/>
          <a:lstStyle/>
          <a:p>
            <a:fld id="{0AA64A5F-1A9B-4C99-97D2-09882A049204}" type="slidenum">
              <a:rPr lang="ru-RU" smtClean="0"/>
              <a:pPr/>
              <a:t>20</a:t>
            </a:fld>
            <a:endParaRPr lang="ru-RU"/>
          </a:p>
        </p:txBody>
      </p:sp>
    </p:spTree>
    <p:extLst>
      <p:ext uri="{BB962C8B-B14F-4D97-AF65-F5344CB8AC3E}">
        <p14:creationId xmlns:p14="http://schemas.microsoft.com/office/powerpoint/2010/main" val="2443991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think some times you faces with situations than you have quite similar elements like list of buttons or messages</a:t>
            </a:r>
            <a:r>
              <a:rPr lang="en-US" baseline="0" dirty="0" smtClean="0"/>
              <a:t> in chat</a:t>
            </a:r>
          </a:p>
          <a:p>
            <a:r>
              <a:rPr lang="en-US" baseline="0" dirty="0" smtClean="0"/>
              <a:t>In this case you can use a standard java List of </a:t>
            </a:r>
            <a:r>
              <a:rPr lang="en-US" baseline="0" dirty="0" smtClean="0"/>
              <a:t>UI </a:t>
            </a:r>
            <a:r>
              <a:rPr lang="en-US" baseline="0" dirty="0" smtClean="0"/>
              <a:t>elements or Elements collection.</a:t>
            </a:r>
          </a:p>
          <a:p>
            <a:r>
              <a:rPr lang="en-US" baseline="0" dirty="0" smtClean="0"/>
              <a:t>In second case you can get elements not only by index but by value too</a:t>
            </a:r>
            <a:endParaRPr lang="en-US" dirty="0"/>
          </a:p>
        </p:txBody>
      </p:sp>
      <p:sp>
        <p:nvSpPr>
          <p:cNvPr id="4" name="Slide Number Placeholder 3"/>
          <p:cNvSpPr>
            <a:spLocks noGrp="1"/>
          </p:cNvSpPr>
          <p:nvPr>
            <p:ph type="sldNum" sz="quarter" idx="10"/>
          </p:nvPr>
        </p:nvSpPr>
        <p:spPr/>
        <p:txBody>
          <a:bodyPr/>
          <a:lstStyle/>
          <a:p>
            <a:fld id="{3C58FE2F-B1C4-47FA-8554-15D93AB392AE}" type="slidenum">
              <a:rPr lang="en-US" smtClean="0"/>
              <a:t>22</a:t>
            </a:fld>
            <a:endParaRPr lang="en-US"/>
          </a:p>
        </p:txBody>
      </p:sp>
    </p:spTree>
    <p:extLst>
      <p:ext uri="{BB962C8B-B14F-4D97-AF65-F5344CB8AC3E}">
        <p14:creationId xmlns:p14="http://schemas.microsoft.com/office/powerpoint/2010/main" val="10010309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sometimes sites has similar blocks of elements. In JDI</a:t>
            </a:r>
            <a:r>
              <a:rPr lang="en-US" baseline="0" dirty="0" smtClean="0"/>
              <a:t> this is not a problem. You can describe one block as JDI Section and use List of this sections</a:t>
            </a:r>
            <a:endParaRPr lang="en-US" dirty="0"/>
          </a:p>
        </p:txBody>
      </p:sp>
      <p:sp>
        <p:nvSpPr>
          <p:cNvPr id="4" name="Slide Number Placeholder 3"/>
          <p:cNvSpPr>
            <a:spLocks noGrp="1"/>
          </p:cNvSpPr>
          <p:nvPr>
            <p:ph type="sldNum" sz="quarter" idx="10"/>
          </p:nvPr>
        </p:nvSpPr>
        <p:spPr/>
        <p:txBody>
          <a:bodyPr/>
          <a:lstStyle/>
          <a:p>
            <a:fld id="{3C58FE2F-B1C4-47FA-8554-15D93AB392AE}" type="slidenum">
              <a:rPr lang="en-US" smtClean="0"/>
              <a:t>23</a:t>
            </a:fld>
            <a:endParaRPr lang="en-US"/>
          </a:p>
        </p:txBody>
      </p:sp>
    </p:spTree>
    <p:extLst>
      <p:ext uri="{BB962C8B-B14F-4D97-AF65-F5344CB8AC3E}">
        <p14:creationId xmlns:p14="http://schemas.microsoft.com/office/powerpoint/2010/main" val="12818355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one</a:t>
            </a:r>
            <a:r>
              <a:rPr lang="en-US" baseline="0" dirty="0" smtClean="0"/>
              <a:t> of the most complex</a:t>
            </a:r>
            <a:r>
              <a:rPr lang="en-US" dirty="0" smtClean="0"/>
              <a:t> last elements - Table</a:t>
            </a:r>
            <a:endParaRPr lang="en-US" dirty="0"/>
          </a:p>
        </p:txBody>
      </p:sp>
      <p:sp>
        <p:nvSpPr>
          <p:cNvPr id="4" name="Slide Number Placeholder 3"/>
          <p:cNvSpPr>
            <a:spLocks noGrp="1"/>
          </p:cNvSpPr>
          <p:nvPr>
            <p:ph type="sldNum" sz="quarter" idx="10"/>
          </p:nvPr>
        </p:nvSpPr>
        <p:spPr/>
        <p:txBody>
          <a:bodyPr/>
          <a:lstStyle/>
          <a:p>
            <a:fld id="{3C58FE2F-B1C4-47FA-8554-15D93AB392AE}" type="slidenum">
              <a:rPr lang="en-US" smtClean="0"/>
              <a:t>24</a:t>
            </a:fld>
            <a:endParaRPr lang="en-US"/>
          </a:p>
        </p:txBody>
      </p:sp>
    </p:spTree>
    <p:extLst>
      <p:ext uri="{BB962C8B-B14F-4D97-AF65-F5344CB8AC3E}">
        <p14:creationId xmlns:p14="http://schemas.microsoft.com/office/powerpoint/2010/main" val="22288376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Common tables with</a:t>
            </a:r>
            <a:r>
              <a:rPr lang="en-US" baseline="0" dirty="0" smtClean="0"/>
              <a:t> </a:t>
            </a:r>
            <a:r>
              <a:rPr lang="en-US" baseline="0" dirty="0" err="1" smtClean="0"/>
              <a:t>tr</a:t>
            </a:r>
            <a:r>
              <a:rPr lang="en-US" baseline="0" dirty="0" smtClean="0"/>
              <a:t>/td structure can be described in JDI with one root annotation</a:t>
            </a:r>
            <a:endParaRPr lang="en-US" dirty="0"/>
          </a:p>
        </p:txBody>
      </p:sp>
      <p:sp>
        <p:nvSpPr>
          <p:cNvPr id="4" name="Slide Number Placeholder 3"/>
          <p:cNvSpPr>
            <a:spLocks noGrp="1"/>
          </p:cNvSpPr>
          <p:nvPr>
            <p:ph type="sldNum" sz="quarter" idx="10"/>
          </p:nvPr>
        </p:nvSpPr>
        <p:spPr/>
        <p:txBody>
          <a:bodyPr/>
          <a:lstStyle/>
          <a:p>
            <a:fld id="{3C58FE2F-B1C4-47FA-8554-15D93AB392AE}" type="slidenum">
              <a:rPr lang="en-US" smtClean="0"/>
              <a:t>25</a:t>
            </a:fld>
            <a:endParaRPr lang="en-US"/>
          </a:p>
        </p:txBody>
      </p:sp>
    </p:spTree>
    <p:extLst>
      <p:ext uri="{BB962C8B-B14F-4D97-AF65-F5344CB8AC3E}">
        <p14:creationId xmlns:p14="http://schemas.microsoft.com/office/powerpoint/2010/main" val="3229256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JDI is a framework for UI tests Automation</a:t>
            </a:r>
          </a:p>
          <a:p>
            <a:r>
              <a:rPr lang="en-US" dirty="0" smtClean="0"/>
              <a:t>Main</a:t>
            </a:r>
            <a:r>
              <a:rPr lang="en-US" baseline="0" dirty="0" smtClean="0"/>
              <a:t> feature of JDI in rich collection of obvious UI elements like Buttons, Dropdowns Forms etc. instead of one Tag like </a:t>
            </a:r>
            <a:r>
              <a:rPr lang="en-US" baseline="0" dirty="0" err="1" smtClean="0"/>
              <a:t>WebElement</a:t>
            </a:r>
            <a:endParaRPr lang="en-US" baseline="0" dirty="0" smtClean="0"/>
          </a:p>
          <a:p>
            <a:r>
              <a:rPr lang="en-US" baseline="0" dirty="0" smtClean="0"/>
              <a:t>About 5-6 years ago we develop new test framework for each new project but this is real waste of time and </a:t>
            </a:r>
            <a:r>
              <a:rPr lang="en-US" baseline="0" dirty="0" err="1" smtClean="0"/>
              <a:t>whan</a:t>
            </a:r>
            <a:r>
              <a:rPr lang="en-US" baseline="0" dirty="0" smtClean="0"/>
              <a:t> project ends we loose all our effort at start from the beginning. Not good situation but maybe similar to your case. At one moment we decide to accumulate all our expertise in one framework and increase its functionality continuously. This is how we get JDI</a:t>
            </a:r>
          </a:p>
          <a:p>
            <a:r>
              <a:rPr lang="en-US" baseline="0" dirty="0" smtClean="0"/>
              <a:t>Initially JDI was designed to fit needs of different projects and it has really flexible architecture and suit any UI test automation project</a:t>
            </a:r>
          </a:p>
          <a:p>
            <a:r>
              <a:rPr lang="en-US" baseline="0" dirty="0" smtClean="0"/>
              <a:t>We support most popular languages all browsers and any platform with UI</a:t>
            </a:r>
          </a:p>
          <a:p>
            <a:r>
              <a:rPr lang="en-US" baseline="0" dirty="0" smtClean="0"/>
              <a:t>And of course with JDI you will get good logs and reports out of the box</a:t>
            </a:r>
          </a:p>
          <a:p>
            <a:endParaRPr lang="en-US" dirty="0"/>
          </a:p>
        </p:txBody>
      </p:sp>
      <p:sp>
        <p:nvSpPr>
          <p:cNvPr id="4" name="Slide Number Placeholder 3"/>
          <p:cNvSpPr>
            <a:spLocks noGrp="1"/>
          </p:cNvSpPr>
          <p:nvPr>
            <p:ph type="sldNum" sz="quarter" idx="10"/>
          </p:nvPr>
        </p:nvSpPr>
        <p:spPr/>
        <p:txBody>
          <a:bodyPr/>
          <a:lstStyle/>
          <a:p>
            <a:fld id="{0AA64A5F-1A9B-4C99-97D2-09882A049204}" type="slidenum">
              <a:rPr lang="ru-RU" smtClean="0"/>
              <a:pPr/>
              <a:t>4</a:t>
            </a:fld>
            <a:endParaRPr lang="ru-RU"/>
          </a:p>
        </p:txBody>
      </p:sp>
    </p:spTree>
    <p:extLst>
      <p:ext uri="{BB962C8B-B14F-4D97-AF65-F5344CB8AC3E}">
        <p14:creationId xmlns:p14="http://schemas.microsoft.com/office/powerpoint/2010/main" val="34203864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table has complex structure you can describe your cell as Container of elements called Section and use this in</a:t>
            </a:r>
            <a:r>
              <a:rPr lang="en-US" baseline="0" dirty="0" smtClean="0"/>
              <a:t> your tests</a:t>
            </a:r>
          </a:p>
          <a:p>
            <a:r>
              <a:rPr lang="en-US" baseline="0" dirty="0" smtClean="0"/>
              <a:t>Here you can see we get cell as Section Description and than use Description elements like </a:t>
            </a:r>
            <a:r>
              <a:rPr lang="en-US" baseline="0" dirty="0" err="1" smtClean="0"/>
              <a:t>vip</a:t>
            </a:r>
            <a:r>
              <a:rPr lang="en-US" baseline="0" dirty="0" smtClean="0"/>
              <a:t> and text in obvious way</a:t>
            </a:r>
            <a:endParaRPr lang="en-US" dirty="0"/>
          </a:p>
        </p:txBody>
      </p:sp>
      <p:sp>
        <p:nvSpPr>
          <p:cNvPr id="4" name="Slide Number Placeholder 3"/>
          <p:cNvSpPr>
            <a:spLocks noGrp="1"/>
          </p:cNvSpPr>
          <p:nvPr>
            <p:ph type="sldNum" sz="quarter" idx="10"/>
          </p:nvPr>
        </p:nvSpPr>
        <p:spPr/>
        <p:txBody>
          <a:bodyPr/>
          <a:lstStyle/>
          <a:p>
            <a:fld id="{3C58FE2F-B1C4-47FA-8554-15D93AB392AE}" type="slidenum">
              <a:rPr lang="en-US" smtClean="0"/>
              <a:t>30</a:t>
            </a:fld>
            <a:endParaRPr lang="en-US"/>
          </a:p>
        </p:txBody>
      </p:sp>
    </p:spTree>
    <p:extLst>
      <p:ext uri="{BB962C8B-B14F-4D97-AF65-F5344CB8AC3E}">
        <p14:creationId xmlns:p14="http://schemas.microsoft.com/office/powerpoint/2010/main" val="13422865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for more complex situations</a:t>
            </a:r>
            <a:r>
              <a:rPr lang="en-US" baseline="0" dirty="0" smtClean="0"/>
              <a:t> you can use setup more details for your table</a:t>
            </a:r>
            <a:endParaRPr lang="en-US" dirty="0"/>
          </a:p>
        </p:txBody>
      </p:sp>
      <p:sp>
        <p:nvSpPr>
          <p:cNvPr id="4" name="Slide Number Placeholder 3"/>
          <p:cNvSpPr>
            <a:spLocks noGrp="1"/>
          </p:cNvSpPr>
          <p:nvPr>
            <p:ph type="sldNum" sz="quarter" idx="10"/>
          </p:nvPr>
        </p:nvSpPr>
        <p:spPr/>
        <p:txBody>
          <a:bodyPr/>
          <a:lstStyle/>
          <a:p>
            <a:fld id="{3C58FE2F-B1C4-47FA-8554-15D93AB392AE}" type="slidenum">
              <a:rPr lang="en-US" smtClean="0"/>
              <a:t>31</a:t>
            </a:fld>
            <a:endParaRPr lang="en-US"/>
          </a:p>
        </p:txBody>
      </p:sp>
    </p:spTree>
    <p:extLst>
      <p:ext uri="{BB962C8B-B14F-4D97-AF65-F5344CB8AC3E}">
        <p14:creationId xmlns:p14="http://schemas.microsoft.com/office/powerpoint/2010/main" val="31812819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even provide</a:t>
            </a:r>
            <a:r>
              <a:rPr lang="en-US" baseline="0" dirty="0" smtClean="0"/>
              <a:t> more info that helps to increase table processing speed</a:t>
            </a:r>
            <a:endParaRPr lang="en-US" dirty="0"/>
          </a:p>
        </p:txBody>
      </p:sp>
      <p:sp>
        <p:nvSpPr>
          <p:cNvPr id="4" name="Slide Number Placeholder 3"/>
          <p:cNvSpPr>
            <a:spLocks noGrp="1"/>
          </p:cNvSpPr>
          <p:nvPr>
            <p:ph type="sldNum" sz="quarter" idx="10"/>
          </p:nvPr>
        </p:nvSpPr>
        <p:spPr/>
        <p:txBody>
          <a:bodyPr/>
          <a:lstStyle/>
          <a:p>
            <a:fld id="{3C58FE2F-B1C4-47FA-8554-15D93AB392AE}" type="slidenum">
              <a:rPr lang="en-US" smtClean="0"/>
              <a:t>32</a:t>
            </a:fld>
            <a:endParaRPr lang="en-US"/>
          </a:p>
        </p:txBody>
      </p:sp>
    </p:spTree>
    <p:extLst>
      <p:ext uri="{BB962C8B-B14F-4D97-AF65-F5344CB8AC3E}">
        <p14:creationId xmlns:p14="http://schemas.microsoft.com/office/powerpoint/2010/main" val="3969751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typical table looks like this</a:t>
            </a:r>
            <a:endParaRPr lang="en-US" dirty="0"/>
          </a:p>
        </p:txBody>
      </p:sp>
      <p:sp>
        <p:nvSpPr>
          <p:cNvPr id="4" name="Slide Number Placeholder 3"/>
          <p:cNvSpPr>
            <a:spLocks noGrp="1"/>
          </p:cNvSpPr>
          <p:nvPr>
            <p:ph type="sldNum" sz="quarter" idx="10"/>
          </p:nvPr>
        </p:nvSpPr>
        <p:spPr/>
        <p:txBody>
          <a:bodyPr/>
          <a:lstStyle/>
          <a:p>
            <a:fld id="{3C58FE2F-B1C4-47FA-8554-15D93AB392AE}" type="slidenum">
              <a:rPr lang="en-US" smtClean="0"/>
              <a:t>33</a:t>
            </a:fld>
            <a:endParaRPr lang="en-US"/>
          </a:p>
        </p:txBody>
      </p:sp>
    </p:spTree>
    <p:extLst>
      <p:ext uri="{BB962C8B-B14F-4D97-AF65-F5344CB8AC3E}">
        <p14:creationId xmlns:p14="http://schemas.microsoft.com/office/powerpoint/2010/main" val="40079100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more interesting feature related to tables in Entities tables</a:t>
            </a:r>
          </a:p>
          <a:p>
            <a:r>
              <a:rPr lang="en-US" dirty="0" smtClean="0"/>
              <a:t>In JDI you can use Tables as list of business entities for example users or products or whatever</a:t>
            </a:r>
            <a:r>
              <a:rPr lang="en-US" baseline="0" dirty="0" smtClean="0"/>
              <a:t> else</a:t>
            </a:r>
            <a:endParaRPr lang="en-US" dirty="0"/>
          </a:p>
        </p:txBody>
      </p:sp>
      <p:sp>
        <p:nvSpPr>
          <p:cNvPr id="4" name="Slide Number Placeholder 3"/>
          <p:cNvSpPr>
            <a:spLocks noGrp="1"/>
          </p:cNvSpPr>
          <p:nvPr>
            <p:ph type="sldNum" sz="quarter" idx="10"/>
          </p:nvPr>
        </p:nvSpPr>
        <p:spPr/>
        <p:txBody>
          <a:bodyPr/>
          <a:lstStyle/>
          <a:p>
            <a:fld id="{3C58FE2F-B1C4-47FA-8554-15D93AB392AE}" type="slidenum">
              <a:rPr lang="en-US" smtClean="0"/>
              <a:t>34</a:t>
            </a:fld>
            <a:endParaRPr lang="en-US"/>
          </a:p>
        </p:txBody>
      </p:sp>
    </p:spTree>
    <p:extLst>
      <p:ext uri="{BB962C8B-B14F-4D97-AF65-F5344CB8AC3E}">
        <p14:creationId xmlns:p14="http://schemas.microsoft.com/office/powerpoint/2010/main" val="21597345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specify Entity</a:t>
            </a:r>
            <a:r>
              <a:rPr lang="en-US" baseline="0" dirty="0" smtClean="0"/>
              <a:t> class with data and table row as section of elements</a:t>
            </a:r>
            <a:endParaRPr lang="en-US" dirty="0"/>
          </a:p>
        </p:txBody>
      </p:sp>
      <p:sp>
        <p:nvSpPr>
          <p:cNvPr id="4" name="Slide Number Placeholder 3"/>
          <p:cNvSpPr>
            <a:spLocks noGrp="1"/>
          </p:cNvSpPr>
          <p:nvPr>
            <p:ph type="sldNum" sz="quarter" idx="10"/>
          </p:nvPr>
        </p:nvSpPr>
        <p:spPr/>
        <p:txBody>
          <a:bodyPr/>
          <a:lstStyle/>
          <a:p>
            <a:fld id="{3C58FE2F-B1C4-47FA-8554-15D93AB392AE}" type="slidenum">
              <a:rPr lang="en-US" smtClean="0"/>
              <a:t>35</a:t>
            </a:fld>
            <a:endParaRPr lang="en-US"/>
          </a:p>
        </p:txBody>
      </p:sp>
    </p:spTree>
    <p:extLst>
      <p:ext uri="{BB962C8B-B14F-4D97-AF65-F5344CB8AC3E}">
        <p14:creationId xmlns:p14="http://schemas.microsoft.com/office/powerpoint/2010/main" val="39217565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use this</a:t>
            </a:r>
            <a:r>
              <a:rPr lang="en-US" baseline="0" dirty="0" smtClean="0"/>
              <a:t> objects in your code</a:t>
            </a:r>
          </a:p>
          <a:p>
            <a:r>
              <a:rPr lang="en-US" baseline="0" dirty="0" smtClean="0"/>
              <a:t>You can get one row or all table rows and compare extracted entities with expected </a:t>
            </a:r>
            <a:endParaRPr lang="en-US" dirty="0"/>
          </a:p>
        </p:txBody>
      </p:sp>
      <p:sp>
        <p:nvSpPr>
          <p:cNvPr id="4" name="Slide Number Placeholder 3"/>
          <p:cNvSpPr>
            <a:spLocks noGrp="1"/>
          </p:cNvSpPr>
          <p:nvPr>
            <p:ph type="sldNum" sz="quarter" idx="10"/>
          </p:nvPr>
        </p:nvSpPr>
        <p:spPr/>
        <p:txBody>
          <a:bodyPr/>
          <a:lstStyle/>
          <a:p>
            <a:fld id="{3C58FE2F-B1C4-47FA-8554-15D93AB392AE}" type="slidenum">
              <a:rPr lang="en-US" smtClean="0"/>
              <a:t>36</a:t>
            </a:fld>
            <a:endParaRPr lang="en-US"/>
          </a:p>
        </p:txBody>
      </p:sp>
    </p:spTree>
    <p:extLst>
      <p:ext uri="{BB962C8B-B14F-4D97-AF65-F5344CB8AC3E}">
        <p14:creationId xmlns:p14="http://schemas.microsoft.com/office/powerpoint/2010/main" val="1967742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result we have proved projects quality improvement</a:t>
            </a:r>
          </a:p>
          <a:p>
            <a:r>
              <a:rPr lang="en-US" dirty="0" smtClean="0"/>
              <a:t>Reduce time for tests development</a:t>
            </a:r>
            <a:r>
              <a:rPr lang="en-US" baseline="0" dirty="0" smtClean="0"/>
              <a:t> and following maintenance in times</a:t>
            </a:r>
          </a:p>
          <a:p>
            <a:r>
              <a:rPr lang="en-US" baseline="0" dirty="0" smtClean="0"/>
              <a:t>This saves projects resources and we can do same work with less engineers or provide more quality with same team</a:t>
            </a:r>
            <a:endParaRPr lang="en-US" dirty="0"/>
          </a:p>
        </p:txBody>
      </p:sp>
      <p:sp>
        <p:nvSpPr>
          <p:cNvPr id="4" name="Slide Number Placeholder 3"/>
          <p:cNvSpPr>
            <a:spLocks noGrp="1"/>
          </p:cNvSpPr>
          <p:nvPr>
            <p:ph type="sldNum" sz="quarter" idx="10"/>
          </p:nvPr>
        </p:nvSpPr>
        <p:spPr/>
        <p:txBody>
          <a:bodyPr/>
          <a:lstStyle/>
          <a:p>
            <a:fld id="{0AA64A5F-1A9B-4C99-97D2-09882A049204}" type="slidenum">
              <a:rPr lang="ru-RU" smtClean="0"/>
              <a:pPr/>
              <a:t>5</a:t>
            </a:fld>
            <a:endParaRPr lang="ru-RU"/>
          </a:p>
        </p:txBody>
      </p:sp>
    </p:spTree>
    <p:extLst>
      <p:ext uri="{BB962C8B-B14F-4D97-AF65-F5344CB8AC3E}">
        <p14:creationId xmlns:p14="http://schemas.microsoft.com/office/powerpoint/2010/main" val="1154056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a:t>
            </a:r>
            <a:r>
              <a:rPr lang="en-US" baseline="0" dirty="0" smtClean="0"/>
              <a:t> UI application Web,  Mobile or Desktop but lets talk about Web. Has some layout with UI elements</a:t>
            </a:r>
          </a:p>
          <a:p>
            <a:r>
              <a:rPr lang="en-US" baseline="0" dirty="0" smtClean="0"/>
              <a:t>You can see here </a:t>
            </a:r>
            <a:r>
              <a:rPr lang="en-US" baseline="0" dirty="0" err="1" smtClean="0"/>
              <a:t>TextFields</a:t>
            </a:r>
            <a:r>
              <a:rPr lang="en-US" baseline="0" dirty="0" smtClean="0"/>
              <a:t>, Buttons, tables etc. Some of this elements placed on page some we can group in sections and blocks</a:t>
            </a:r>
            <a:endParaRPr lang="en-US" dirty="0"/>
          </a:p>
        </p:txBody>
      </p:sp>
      <p:sp>
        <p:nvSpPr>
          <p:cNvPr id="4" name="Slide Number Placeholder 3"/>
          <p:cNvSpPr>
            <a:spLocks noGrp="1"/>
          </p:cNvSpPr>
          <p:nvPr>
            <p:ph type="sldNum" sz="quarter" idx="10"/>
          </p:nvPr>
        </p:nvSpPr>
        <p:spPr/>
        <p:txBody>
          <a:bodyPr/>
          <a:lstStyle/>
          <a:p>
            <a:fld id="{3C58FE2F-B1C4-47FA-8554-15D93AB392AE}" type="slidenum">
              <a:rPr lang="en-US" smtClean="0"/>
              <a:t>7</a:t>
            </a:fld>
            <a:endParaRPr lang="en-US"/>
          </a:p>
        </p:txBody>
      </p:sp>
    </p:spTree>
    <p:extLst>
      <p:ext uri="{BB962C8B-B14F-4D97-AF65-F5344CB8AC3E}">
        <p14:creationId xmlns:p14="http://schemas.microsoft.com/office/powerpoint/2010/main" val="1653014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result we can get something like Tree with Page as root</a:t>
            </a:r>
            <a:endParaRPr lang="en-US" dirty="0"/>
          </a:p>
        </p:txBody>
      </p:sp>
      <p:sp>
        <p:nvSpPr>
          <p:cNvPr id="4" name="Slide Number Placeholder 3"/>
          <p:cNvSpPr>
            <a:spLocks noGrp="1"/>
          </p:cNvSpPr>
          <p:nvPr>
            <p:ph type="sldNum" sz="quarter" idx="10"/>
          </p:nvPr>
        </p:nvSpPr>
        <p:spPr/>
        <p:txBody>
          <a:bodyPr/>
          <a:lstStyle/>
          <a:p>
            <a:fld id="{3C58FE2F-B1C4-47FA-8554-15D93AB392AE}" type="slidenum">
              <a:rPr lang="en-US" smtClean="0"/>
              <a:t>8</a:t>
            </a:fld>
            <a:endParaRPr lang="en-US"/>
          </a:p>
        </p:txBody>
      </p:sp>
    </p:spTree>
    <p:extLst>
      <p:ext uri="{BB962C8B-B14F-4D97-AF65-F5344CB8AC3E}">
        <p14:creationId xmlns:p14="http://schemas.microsoft.com/office/powerpoint/2010/main" val="4038339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Sections as branches</a:t>
            </a:r>
            <a:r>
              <a:rPr lang="en-US" baseline="0" dirty="0" smtClean="0"/>
              <a:t> with few UI Elements - leafs</a:t>
            </a:r>
            <a:endParaRPr lang="en-US" dirty="0" smtClean="0"/>
          </a:p>
          <a:p>
            <a:endParaRPr lang="en-US" dirty="0"/>
          </a:p>
        </p:txBody>
      </p:sp>
      <p:sp>
        <p:nvSpPr>
          <p:cNvPr id="4" name="Slide Number Placeholder 3"/>
          <p:cNvSpPr>
            <a:spLocks noGrp="1"/>
          </p:cNvSpPr>
          <p:nvPr>
            <p:ph type="sldNum" sz="quarter" idx="10"/>
          </p:nvPr>
        </p:nvSpPr>
        <p:spPr/>
        <p:txBody>
          <a:bodyPr/>
          <a:lstStyle/>
          <a:p>
            <a:fld id="{3C58FE2F-B1C4-47FA-8554-15D93AB392AE}" type="slidenum">
              <a:rPr lang="en-US" smtClean="0"/>
              <a:t>9</a:t>
            </a:fld>
            <a:endParaRPr lang="en-US"/>
          </a:p>
        </p:txBody>
      </p:sp>
    </p:spTree>
    <p:extLst>
      <p:ext uri="{BB962C8B-B14F-4D97-AF65-F5344CB8AC3E}">
        <p14:creationId xmlns:p14="http://schemas.microsoft.com/office/powerpoint/2010/main" val="77043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With JDI you can describe this model using extended version of popular </a:t>
            </a:r>
            <a:r>
              <a:rPr lang="en-US" dirty="0" err="1" smtClean="0"/>
              <a:t>PageObjects</a:t>
            </a:r>
            <a:r>
              <a:rPr lang="en-US" baseline="0" dirty="0" smtClean="0"/>
              <a:t> pattern. We call it </a:t>
            </a:r>
            <a:r>
              <a:rPr lang="en-US" baseline="0" dirty="0" err="1" smtClean="0"/>
              <a:t>UIObjects</a:t>
            </a:r>
            <a:r>
              <a:rPr lang="en-US" baseline="0" dirty="0" smtClean="0"/>
              <a:t> Pattern</a:t>
            </a:r>
            <a:endParaRPr lang="en-US" dirty="0" smtClean="0"/>
          </a:p>
          <a:p>
            <a:r>
              <a:rPr lang="en-US" sz="1200" dirty="0" smtClean="0"/>
              <a:t>All </a:t>
            </a:r>
            <a:r>
              <a:rPr lang="en-US" sz="1200" baseline="0" dirty="0" smtClean="0"/>
              <a:t>info related to site and pages will be placed in UI Object and not in code as in standard Selenium</a:t>
            </a:r>
            <a:endParaRPr lang="ru-RU" sz="1200" dirty="0"/>
          </a:p>
        </p:txBody>
      </p:sp>
      <p:sp>
        <p:nvSpPr>
          <p:cNvPr id="4" name="Номер слайда 3"/>
          <p:cNvSpPr>
            <a:spLocks noGrp="1"/>
          </p:cNvSpPr>
          <p:nvPr>
            <p:ph type="sldNum" sz="quarter" idx="10"/>
          </p:nvPr>
        </p:nvSpPr>
        <p:spPr/>
        <p:txBody>
          <a:bodyPr/>
          <a:lstStyle/>
          <a:p>
            <a:fld id="{0AA64A5F-1A9B-4C99-97D2-09882A049204}" type="slidenum">
              <a:rPr lang="ru-RU" smtClean="0"/>
              <a:pPr/>
              <a:t>10</a:t>
            </a:fld>
            <a:endParaRPr lang="ru-RU"/>
          </a:p>
        </p:txBody>
      </p:sp>
    </p:spTree>
    <p:extLst>
      <p:ext uri="{BB962C8B-B14F-4D97-AF65-F5344CB8AC3E}">
        <p14:creationId xmlns:p14="http://schemas.microsoft.com/office/powerpoint/2010/main" val="3010281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dirty="0" smtClean="0"/>
              <a:t>Or</a:t>
            </a:r>
            <a:r>
              <a:rPr lang="en-US" sz="1200" baseline="0" dirty="0" smtClean="0"/>
              <a:t> move p</a:t>
            </a:r>
            <a:r>
              <a:rPr lang="en-US" sz="1200" dirty="0" smtClean="0"/>
              <a:t>age info in page class</a:t>
            </a:r>
            <a:endParaRPr lang="ru-RU" sz="1200" dirty="0"/>
          </a:p>
        </p:txBody>
      </p:sp>
      <p:sp>
        <p:nvSpPr>
          <p:cNvPr id="4" name="Номер слайда 3"/>
          <p:cNvSpPr>
            <a:spLocks noGrp="1"/>
          </p:cNvSpPr>
          <p:nvPr>
            <p:ph type="sldNum" sz="quarter" idx="10"/>
          </p:nvPr>
        </p:nvSpPr>
        <p:spPr/>
        <p:txBody>
          <a:bodyPr/>
          <a:lstStyle/>
          <a:p>
            <a:fld id="{0AA64A5F-1A9B-4C99-97D2-09882A049204}" type="slidenum">
              <a:rPr lang="ru-RU" smtClean="0"/>
              <a:pPr/>
              <a:t>11</a:t>
            </a:fld>
            <a:endParaRPr lang="ru-RU"/>
          </a:p>
        </p:txBody>
      </p:sp>
    </p:spTree>
    <p:extLst>
      <p:ext uri="{BB962C8B-B14F-4D97-AF65-F5344CB8AC3E}">
        <p14:creationId xmlns:p14="http://schemas.microsoft.com/office/powerpoint/2010/main" val="740454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see some typical elements in login Form</a:t>
            </a:r>
          </a:p>
          <a:p>
            <a:r>
              <a:rPr lang="en-US" baseline="0" dirty="0" smtClean="0"/>
              <a:t>Button and few text fields in JDI you can describe this using following obvious code</a:t>
            </a:r>
            <a:endParaRPr lang="en-US" dirty="0"/>
          </a:p>
        </p:txBody>
      </p:sp>
      <p:sp>
        <p:nvSpPr>
          <p:cNvPr id="4" name="Slide Number Placeholder 3"/>
          <p:cNvSpPr>
            <a:spLocks noGrp="1"/>
          </p:cNvSpPr>
          <p:nvPr>
            <p:ph type="sldNum" sz="quarter" idx="10"/>
          </p:nvPr>
        </p:nvSpPr>
        <p:spPr/>
        <p:txBody>
          <a:bodyPr/>
          <a:lstStyle/>
          <a:p>
            <a:fld id="{3C58FE2F-B1C4-47FA-8554-15D93AB392AE}" type="slidenum">
              <a:rPr lang="en-US" smtClean="0"/>
              <a:t>13</a:t>
            </a:fld>
            <a:endParaRPr lang="en-US"/>
          </a:p>
        </p:txBody>
      </p:sp>
    </p:spTree>
    <p:extLst>
      <p:ext uri="{BB962C8B-B14F-4D97-AF65-F5344CB8AC3E}">
        <p14:creationId xmlns:p14="http://schemas.microsoft.com/office/powerpoint/2010/main" val="2953313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37937"/>
            <a:ext cx="12192000" cy="5067299"/>
          </a:xfrm>
          <a:prstGeom prst="rect">
            <a:avLst/>
          </a:prstGeom>
        </p:spPr>
      </p:pic>
      <p:sp>
        <p:nvSpPr>
          <p:cNvPr id="2" name="Title 1"/>
          <p:cNvSpPr>
            <a:spLocks noGrp="1"/>
          </p:cNvSpPr>
          <p:nvPr>
            <p:ph type="ctrTitle"/>
          </p:nvPr>
        </p:nvSpPr>
        <p:spPr>
          <a:xfrm>
            <a:off x="1524000" y="1984375"/>
            <a:ext cx="9144000" cy="2387600"/>
          </a:xfrm>
          <a:prstGeom prst="rect">
            <a:avLst/>
          </a:prstGeom>
        </p:spPr>
        <p:txBody>
          <a:bodyPr anchor="b">
            <a:normAutofit/>
          </a:bodyPr>
          <a:lstStyle>
            <a:lvl1pPr algn="l">
              <a:defRPr sz="6000" cap="all" baseline="0">
                <a:solidFill>
                  <a:schemeClr val="bg1"/>
                </a:solidFill>
                <a:latin typeface="Arial Black" panose="020B0A04020102020204" pitchFamily="34" charset="0"/>
              </a:defRPr>
            </a:lvl1pPr>
          </a:lstStyle>
          <a:p>
            <a:endParaRPr lang="en-US" dirty="0"/>
          </a:p>
        </p:txBody>
      </p:sp>
      <p:pic>
        <p:nvPicPr>
          <p:cNvPr id="8" name="Picture 9" descr="EPAM_LOGO_gray_blu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0047" y="129342"/>
            <a:ext cx="2319313" cy="908595"/>
          </a:xfrm>
          <a:prstGeom prst="rect">
            <a:avLst/>
          </a:prstGeom>
        </p:spPr>
      </p:pic>
      <p:sp>
        <p:nvSpPr>
          <p:cNvPr id="9" name="Date Placeholder 3"/>
          <p:cNvSpPr>
            <a:spLocks noGrp="1"/>
          </p:cNvSpPr>
          <p:nvPr>
            <p:ph type="dt" sz="half" idx="10"/>
          </p:nvPr>
        </p:nvSpPr>
        <p:spPr>
          <a:xfrm>
            <a:off x="180047" y="6291578"/>
            <a:ext cx="4029364" cy="441614"/>
          </a:xfrm>
          <a:prstGeom prst="rect">
            <a:avLst/>
          </a:prstGeom>
        </p:spPr>
        <p:txBody>
          <a:bodyPr/>
          <a:lstStyle>
            <a:lvl1pPr>
              <a:defRPr sz="2800" b="1" i="0" cap="all" baseline="0">
                <a:solidFill>
                  <a:schemeClr val="tx1"/>
                </a:solidFill>
                <a:latin typeface="Trebuchet MS" panose="020B0603020202020204" pitchFamily="34" charset="0"/>
              </a:defRPr>
            </a:lvl1pPr>
          </a:lstStyle>
          <a:p>
            <a:endParaRPr lang="en-US" dirty="0"/>
          </a:p>
        </p:txBody>
      </p:sp>
    </p:spTree>
    <p:extLst>
      <p:ext uri="{BB962C8B-B14F-4D97-AF65-F5344CB8AC3E}">
        <p14:creationId xmlns:p14="http://schemas.microsoft.com/office/powerpoint/2010/main" val="72716432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03927"/>
            <a:ext cx="10515600" cy="5080000"/>
          </a:xfrm>
          <a:prstGeom prst="rect">
            <a:avLst/>
          </a:prstGeom>
        </p:spPr>
        <p:txBody>
          <a:bodyPr/>
          <a:lstStyle>
            <a:lvl1pPr>
              <a:buClr>
                <a:schemeClr val="accent1"/>
              </a:buClr>
              <a:defRPr sz="3600" baseline="0"/>
            </a:lvl1pPr>
            <a:lvl2pPr>
              <a:buClr>
                <a:schemeClr val="accent1"/>
              </a:buClr>
              <a:defRPr sz="3200" baseline="0"/>
            </a:lvl2pPr>
            <a:lvl3pPr>
              <a:buClr>
                <a:schemeClr val="accent1"/>
              </a:buClr>
              <a:defRPr sz="2800"/>
            </a:lvl3pPr>
            <a:lvl4pPr>
              <a:buClr>
                <a:schemeClr val="accent1"/>
              </a:buClr>
              <a:defRPr sz="2400"/>
            </a:lvl4pPr>
            <a:lvl5pPr>
              <a:buClr>
                <a:schemeClr val="accent1"/>
              </a:buClr>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Slide Number Placeholder 5"/>
          <p:cNvSpPr>
            <a:spLocks noGrp="1"/>
          </p:cNvSpPr>
          <p:nvPr>
            <p:ph type="sldNum" sz="quarter" idx="4"/>
          </p:nvPr>
        </p:nvSpPr>
        <p:spPr>
          <a:xfrm>
            <a:off x="8610600" y="6356350"/>
            <a:ext cx="2743200" cy="365125"/>
          </a:xfrm>
          <a:prstGeom prst="rect">
            <a:avLst/>
          </a:prstGeom>
        </p:spPr>
        <p:txBody>
          <a:bodyPr/>
          <a:lstStyle>
            <a:lvl1pPr algn="r">
              <a:defRPr sz="2500" b="1" i="0" baseline="0">
                <a:solidFill>
                  <a:schemeClr val="bg1"/>
                </a:solidFill>
              </a:defRPr>
            </a:lvl1pPr>
          </a:lstStyle>
          <a:p>
            <a:fld id="{DA896BDD-8C87-40D7-8650-5CFFA3FBC00B}" type="slidenum">
              <a:rPr lang="en-US" smtClean="0"/>
              <a:pPr/>
              <a:t>‹#›</a:t>
            </a:fld>
            <a:endParaRPr lang="en-US" dirty="0"/>
          </a:p>
        </p:txBody>
      </p:sp>
      <p:sp>
        <p:nvSpPr>
          <p:cNvPr id="5" name="Текст 2"/>
          <p:cNvSpPr>
            <a:spLocks noGrp="1"/>
          </p:cNvSpPr>
          <p:nvPr>
            <p:ph type="body" sz="quarter" idx="13"/>
          </p:nvPr>
        </p:nvSpPr>
        <p:spPr>
          <a:xfrm>
            <a:off x="184727" y="221673"/>
            <a:ext cx="12192000" cy="738723"/>
          </a:xfrm>
          <a:prstGeom prst="rect">
            <a:avLst/>
          </a:prstGeom>
          <a:noFill/>
        </p:spPr>
        <p:txBody>
          <a:bodyPr/>
          <a:lstStyle>
            <a:lvl1pPr marL="0" indent="0">
              <a:lnSpc>
                <a:spcPct val="100000"/>
              </a:lnSpc>
              <a:spcBef>
                <a:spcPts val="600"/>
              </a:spcBef>
              <a:buNone/>
              <a:defRPr cap="all" baseline="0">
                <a:solidFill>
                  <a:schemeClr val="bg1"/>
                </a:solidFill>
                <a:latin typeface="Arial Black" panose="020B0A04020102020204" pitchFamily="34" charset="0"/>
              </a:defRPr>
            </a:lvl1pPr>
          </a:lstStyle>
          <a:p>
            <a:pPr lvl="0"/>
            <a:r>
              <a:rPr lang="en-US" dirty="0" smtClean="0">
                <a:solidFill>
                  <a:schemeClr val="bg1"/>
                </a:solidFill>
              </a:rPr>
              <a:t>Edit Master text styles</a:t>
            </a:r>
          </a:p>
        </p:txBody>
      </p:sp>
    </p:spTree>
    <p:extLst>
      <p:ext uri="{BB962C8B-B14F-4D97-AF65-F5344CB8AC3E}">
        <p14:creationId xmlns:p14="http://schemas.microsoft.com/office/powerpoint/2010/main" val="126067505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03927"/>
            <a:ext cx="10515600" cy="5080000"/>
          </a:xfrm>
          <a:prstGeom prst="rect">
            <a:avLst/>
          </a:prstGeom>
        </p:spPr>
        <p:txBody>
          <a:bodyPr/>
          <a:lstStyle>
            <a:lvl1pPr>
              <a:buClr>
                <a:schemeClr val="accent1"/>
              </a:buClr>
              <a:defRPr sz="3600" baseline="0"/>
            </a:lvl1pPr>
            <a:lvl2pPr>
              <a:buClr>
                <a:schemeClr val="accent1"/>
              </a:buClr>
              <a:defRPr sz="3200" baseline="0"/>
            </a:lvl2pPr>
            <a:lvl3pPr>
              <a:buClr>
                <a:schemeClr val="accent1"/>
              </a:buClr>
              <a:defRPr sz="2800"/>
            </a:lvl3pPr>
            <a:lvl4pPr>
              <a:buClr>
                <a:schemeClr val="accent1"/>
              </a:buClr>
              <a:defRPr sz="2400"/>
            </a:lvl4pPr>
            <a:lvl5pPr>
              <a:buClr>
                <a:schemeClr val="accent1"/>
              </a:buClr>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Slide Number Placeholder 5"/>
          <p:cNvSpPr>
            <a:spLocks noGrp="1"/>
          </p:cNvSpPr>
          <p:nvPr>
            <p:ph type="sldNum" sz="quarter" idx="4"/>
          </p:nvPr>
        </p:nvSpPr>
        <p:spPr>
          <a:xfrm>
            <a:off x="8610600" y="6356350"/>
            <a:ext cx="2743200" cy="365125"/>
          </a:xfrm>
          <a:prstGeom prst="rect">
            <a:avLst/>
          </a:prstGeom>
        </p:spPr>
        <p:txBody>
          <a:bodyPr/>
          <a:lstStyle>
            <a:lvl1pPr algn="r">
              <a:defRPr sz="2500" b="1" i="0" baseline="0">
                <a:solidFill>
                  <a:schemeClr val="bg1"/>
                </a:solidFill>
              </a:defRPr>
            </a:lvl1pPr>
          </a:lstStyle>
          <a:p>
            <a:fld id="{DA896BDD-8C87-40D7-8650-5CFFA3FBC00B}" type="slidenum">
              <a:rPr lang="en-US" smtClean="0"/>
              <a:pPr/>
              <a:t>‹#›</a:t>
            </a:fld>
            <a:endParaRPr lang="en-US" dirty="0"/>
          </a:p>
        </p:txBody>
      </p:sp>
      <p:sp>
        <p:nvSpPr>
          <p:cNvPr id="5" name="Текст 2"/>
          <p:cNvSpPr>
            <a:spLocks noGrp="1"/>
          </p:cNvSpPr>
          <p:nvPr>
            <p:ph type="body" sz="quarter" idx="13"/>
          </p:nvPr>
        </p:nvSpPr>
        <p:spPr>
          <a:xfrm>
            <a:off x="184727" y="221673"/>
            <a:ext cx="12192000" cy="738723"/>
          </a:xfrm>
          <a:prstGeom prst="rect">
            <a:avLst/>
          </a:prstGeom>
          <a:noFill/>
        </p:spPr>
        <p:txBody>
          <a:bodyPr/>
          <a:lstStyle>
            <a:lvl1pPr marL="0" indent="0">
              <a:lnSpc>
                <a:spcPct val="100000"/>
              </a:lnSpc>
              <a:spcBef>
                <a:spcPts val="600"/>
              </a:spcBef>
              <a:buNone/>
              <a:defRPr cap="all" baseline="0">
                <a:solidFill>
                  <a:schemeClr val="bg1"/>
                </a:solidFill>
                <a:latin typeface="Arial Black" panose="020B0A04020102020204" pitchFamily="34" charset="0"/>
              </a:defRPr>
            </a:lvl1pPr>
          </a:lstStyle>
          <a:p>
            <a:pPr lvl="0"/>
            <a:r>
              <a:rPr lang="en-US" dirty="0" smtClean="0">
                <a:solidFill>
                  <a:schemeClr val="bg1"/>
                </a:solidFill>
              </a:rPr>
              <a:t>Edit Master text styles</a:t>
            </a:r>
          </a:p>
        </p:txBody>
      </p:sp>
    </p:spTree>
    <p:extLst>
      <p:ext uri="{BB962C8B-B14F-4D97-AF65-F5344CB8AC3E}">
        <p14:creationId xmlns:p14="http://schemas.microsoft.com/office/powerpoint/2010/main" val="45891053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7" name="Текст 2"/>
          <p:cNvSpPr>
            <a:spLocks noGrp="1"/>
          </p:cNvSpPr>
          <p:nvPr>
            <p:ph type="body" sz="quarter" idx="13"/>
          </p:nvPr>
        </p:nvSpPr>
        <p:spPr>
          <a:xfrm>
            <a:off x="184727" y="221673"/>
            <a:ext cx="12192000" cy="738723"/>
          </a:xfrm>
          <a:prstGeom prst="rect">
            <a:avLst/>
          </a:prstGeom>
          <a:noFill/>
        </p:spPr>
        <p:txBody>
          <a:bodyPr/>
          <a:lstStyle>
            <a:lvl1pPr marL="0" indent="0">
              <a:lnSpc>
                <a:spcPct val="100000"/>
              </a:lnSpc>
              <a:spcBef>
                <a:spcPts val="600"/>
              </a:spcBef>
              <a:buNone/>
              <a:defRPr cap="all" baseline="0">
                <a:solidFill>
                  <a:schemeClr val="bg1"/>
                </a:solidFill>
                <a:latin typeface="Arial Black" panose="020B0A04020102020204" pitchFamily="34" charset="0"/>
              </a:defRPr>
            </a:lvl1pPr>
          </a:lstStyle>
          <a:p>
            <a:pPr lvl="0"/>
            <a:r>
              <a:rPr lang="en-US" dirty="0" smtClean="0">
                <a:solidFill>
                  <a:schemeClr val="bg1"/>
                </a:solidFill>
              </a:rPr>
              <a:t>Edit Master text styles</a:t>
            </a:r>
          </a:p>
        </p:txBody>
      </p:sp>
      <p:sp>
        <p:nvSpPr>
          <p:cNvPr id="21" name="Slide Number Placeholder 5"/>
          <p:cNvSpPr>
            <a:spLocks noGrp="1"/>
          </p:cNvSpPr>
          <p:nvPr>
            <p:ph type="sldNum" sz="quarter" idx="4"/>
          </p:nvPr>
        </p:nvSpPr>
        <p:spPr>
          <a:xfrm>
            <a:off x="8610600" y="6356350"/>
            <a:ext cx="2743200" cy="365125"/>
          </a:xfrm>
          <a:prstGeom prst="rect">
            <a:avLst/>
          </a:prstGeom>
        </p:spPr>
        <p:txBody>
          <a:bodyPr/>
          <a:lstStyle>
            <a:lvl1pPr algn="r">
              <a:defRPr sz="2500" b="1" i="0" baseline="0">
                <a:solidFill>
                  <a:schemeClr val="bg1"/>
                </a:solidFill>
              </a:defRPr>
            </a:lvl1pPr>
          </a:lstStyle>
          <a:p>
            <a:fld id="{DA896BDD-8C87-40D7-8650-5CFFA3FBC00B}" type="slidenum">
              <a:rPr lang="en-US" smtClean="0"/>
              <a:pPr/>
              <a:t>‹#›</a:t>
            </a:fld>
            <a:endParaRPr lang="en-US" dirty="0"/>
          </a:p>
        </p:txBody>
      </p:sp>
    </p:spTree>
    <p:extLst>
      <p:ext uri="{BB962C8B-B14F-4D97-AF65-F5344CB8AC3E}">
        <p14:creationId xmlns:p14="http://schemas.microsoft.com/office/powerpoint/2010/main" val="250273183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71056" y="1190759"/>
            <a:ext cx="5366326" cy="5330114"/>
          </a:xfrm>
          <a:prstGeom prst="rect">
            <a:avLst/>
          </a:prstGeom>
        </p:spPr>
        <p:txBody>
          <a:bodyPr/>
          <a:lstStyle>
            <a:lvl1pPr>
              <a:defRPr sz="3200"/>
            </a:lvl1pPr>
            <a:lvl2pPr>
              <a:defRPr sz="2800"/>
            </a:lvl2pPr>
            <a:lvl3pPr>
              <a:defRPr sz="2400"/>
            </a:lvl3pPr>
            <a:lvl4pPr>
              <a:defRPr sz="2000"/>
            </a:lvl4pPr>
            <a:lvl5pPr>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2873" y="1190759"/>
            <a:ext cx="5708071" cy="5330114"/>
          </a:xfrm>
          <a:prstGeom prst="rect">
            <a:avLst/>
          </a:prstGeom>
        </p:spPr>
        <p:txBody>
          <a:bodyPr/>
          <a:lstStyle>
            <a:lvl1pPr>
              <a:defRPr sz="3200"/>
            </a:lvl1pPr>
            <a:lvl2pPr>
              <a:defRPr sz="2800"/>
            </a:lvl2pPr>
            <a:lvl3pPr>
              <a:defRPr sz="2400"/>
            </a:lvl3pPr>
            <a:lvl4pPr>
              <a:defRPr sz="2000"/>
            </a:lvl4pPr>
            <a:lvl5pPr>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Slide Number Placeholder 5"/>
          <p:cNvSpPr>
            <a:spLocks noGrp="1"/>
          </p:cNvSpPr>
          <p:nvPr>
            <p:ph type="sldNum" sz="quarter" idx="4"/>
          </p:nvPr>
        </p:nvSpPr>
        <p:spPr>
          <a:xfrm>
            <a:off x="8610600" y="6356350"/>
            <a:ext cx="2743200" cy="365125"/>
          </a:xfrm>
          <a:prstGeom prst="rect">
            <a:avLst/>
          </a:prstGeom>
        </p:spPr>
        <p:txBody>
          <a:bodyPr/>
          <a:lstStyle>
            <a:lvl1pPr algn="r">
              <a:defRPr sz="2500" b="1" i="0" baseline="0">
                <a:solidFill>
                  <a:schemeClr val="bg1"/>
                </a:solidFill>
              </a:defRPr>
            </a:lvl1pPr>
          </a:lstStyle>
          <a:p>
            <a:fld id="{DA896BDD-8C87-40D7-8650-5CFFA3FBC00B}" type="slidenum">
              <a:rPr lang="en-US" smtClean="0"/>
              <a:pPr/>
              <a:t>‹#›</a:t>
            </a:fld>
            <a:endParaRPr lang="en-US" dirty="0"/>
          </a:p>
        </p:txBody>
      </p:sp>
      <p:sp>
        <p:nvSpPr>
          <p:cNvPr id="6" name="Текст 2"/>
          <p:cNvSpPr>
            <a:spLocks noGrp="1"/>
          </p:cNvSpPr>
          <p:nvPr>
            <p:ph type="body" sz="quarter" idx="13"/>
          </p:nvPr>
        </p:nvSpPr>
        <p:spPr>
          <a:xfrm>
            <a:off x="184727" y="221673"/>
            <a:ext cx="12192000" cy="738723"/>
          </a:xfrm>
          <a:prstGeom prst="rect">
            <a:avLst/>
          </a:prstGeom>
          <a:noFill/>
        </p:spPr>
        <p:txBody>
          <a:bodyPr/>
          <a:lstStyle>
            <a:lvl1pPr marL="0" indent="0">
              <a:lnSpc>
                <a:spcPct val="100000"/>
              </a:lnSpc>
              <a:spcBef>
                <a:spcPts val="600"/>
              </a:spcBef>
              <a:buNone/>
              <a:defRPr cap="all" baseline="0">
                <a:solidFill>
                  <a:schemeClr val="bg1"/>
                </a:solidFill>
                <a:latin typeface="Arial Black" panose="020B0A04020102020204" pitchFamily="34" charset="0"/>
              </a:defRPr>
            </a:lvl1pPr>
          </a:lstStyle>
          <a:p>
            <a:pPr lvl="0"/>
            <a:r>
              <a:rPr lang="en-US" dirty="0" smtClean="0">
                <a:solidFill>
                  <a:schemeClr val="bg1"/>
                </a:solidFill>
              </a:rPr>
              <a:t>Edit Master text styles</a:t>
            </a:r>
          </a:p>
        </p:txBody>
      </p:sp>
    </p:spTree>
    <p:extLst>
      <p:ext uri="{BB962C8B-B14F-4D97-AF65-F5344CB8AC3E}">
        <p14:creationId xmlns:p14="http://schemas.microsoft.com/office/powerpoint/2010/main" val="170939710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71056" y="1819563"/>
            <a:ext cx="5366326" cy="4701309"/>
          </a:xfrm>
          <a:prstGeom prst="rect">
            <a:avLst/>
          </a:prstGeom>
        </p:spPr>
        <p:txBody>
          <a:bodyPr/>
          <a:lstStyle>
            <a:lvl1pPr>
              <a:defRPr sz="3200"/>
            </a:lvl1pPr>
            <a:lvl2pPr>
              <a:defRPr sz="2800"/>
            </a:lvl2pPr>
            <a:lvl3pPr>
              <a:defRPr sz="2400"/>
            </a:lvl3pPr>
            <a:lvl4pPr>
              <a:defRPr sz="2000"/>
            </a:lvl4pPr>
            <a:lvl5pPr>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2873" y="1819563"/>
            <a:ext cx="5708071" cy="4701309"/>
          </a:xfrm>
          <a:prstGeom prst="rect">
            <a:avLst/>
          </a:prstGeom>
        </p:spPr>
        <p:txBody>
          <a:bodyPr/>
          <a:lstStyle>
            <a:lvl1pPr>
              <a:defRPr sz="3200"/>
            </a:lvl1pPr>
            <a:lvl2pPr>
              <a:defRPr sz="2800"/>
            </a:lvl2pPr>
            <a:lvl3pPr>
              <a:defRPr sz="2400"/>
            </a:lvl3pPr>
            <a:lvl4pPr>
              <a:defRPr sz="2000"/>
            </a:lvl4pPr>
            <a:lvl5pPr>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2"/>
          <p:cNvSpPr>
            <a:spLocks noGrp="1"/>
          </p:cNvSpPr>
          <p:nvPr>
            <p:ph type="body" idx="14"/>
          </p:nvPr>
        </p:nvSpPr>
        <p:spPr>
          <a:xfrm>
            <a:off x="471056" y="1190759"/>
            <a:ext cx="5366326" cy="628804"/>
          </a:xfrm>
          <a:prstGeom prst="rect">
            <a:avLst/>
          </a:prstGeom>
        </p:spPr>
        <p:txBody>
          <a:bodyPr anchor="b">
            <a:normAutofit/>
          </a:bodyPr>
          <a:lstStyle>
            <a:lvl1pPr marL="0" indent="0">
              <a:buNone/>
              <a:defRPr sz="2800" b="1" cap="all" baseline="0">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4" name="Text Placeholder 4"/>
          <p:cNvSpPr>
            <a:spLocks noGrp="1"/>
          </p:cNvSpPr>
          <p:nvPr>
            <p:ph type="body" sz="quarter" idx="3"/>
          </p:nvPr>
        </p:nvSpPr>
        <p:spPr>
          <a:xfrm>
            <a:off x="6012873" y="1200023"/>
            <a:ext cx="5708070" cy="619539"/>
          </a:xfrm>
          <a:prstGeom prst="rect">
            <a:avLst/>
          </a:prstGeom>
        </p:spPr>
        <p:txBody>
          <a:bodyPr anchor="b">
            <a:normAutofit/>
          </a:bodyPr>
          <a:lstStyle>
            <a:lvl1pPr marL="0" indent="0">
              <a:buNone/>
              <a:defRPr lang="en-US" sz="2800" b="1" kern="1200" cap="all" baseline="0" dirty="0" smtClean="0">
                <a:solidFill>
                  <a:schemeClr val="accent5"/>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smtClean="0"/>
              <a:t>Edit Master text styles</a:t>
            </a:r>
          </a:p>
        </p:txBody>
      </p:sp>
      <p:sp>
        <p:nvSpPr>
          <p:cNvPr id="15" name="Slide Number Placeholder 5"/>
          <p:cNvSpPr>
            <a:spLocks noGrp="1"/>
          </p:cNvSpPr>
          <p:nvPr>
            <p:ph type="sldNum" sz="quarter" idx="4"/>
          </p:nvPr>
        </p:nvSpPr>
        <p:spPr>
          <a:xfrm>
            <a:off x="8610600" y="6356350"/>
            <a:ext cx="2743200" cy="365125"/>
          </a:xfrm>
          <a:prstGeom prst="rect">
            <a:avLst/>
          </a:prstGeom>
        </p:spPr>
        <p:txBody>
          <a:bodyPr/>
          <a:lstStyle>
            <a:lvl1pPr algn="r">
              <a:defRPr sz="2500" b="1" i="0" baseline="0">
                <a:solidFill>
                  <a:schemeClr val="bg1"/>
                </a:solidFill>
              </a:defRPr>
            </a:lvl1pPr>
          </a:lstStyle>
          <a:p>
            <a:fld id="{DA896BDD-8C87-40D7-8650-5CFFA3FBC00B}" type="slidenum">
              <a:rPr lang="en-US" smtClean="0"/>
              <a:pPr/>
              <a:t>‹#›</a:t>
            </a:fld>
            <a:endParaRPr lang="en-US" dirty="0"/>
          </a:p>
        </p:txBody>
      </p:sp>
      <p:sp>
        <p:nvSpPr>
          <p:cNvPr id="8" name="Текст 2"/>
          <p:cNvSpPr>
            <a:spLocks noGrp="1"/>
          </p:cNvSpPr>
          <p:nvPr>
            <p:ph type="body" sz="quarter" idx="13"/>
          </p:nvPr>
        </p:nvSpPr>
        <p:spPr>
          <a:xfrm>
            <a:off x="184727" y="221673"/>
            <a:ext cx="12192000" cy="738723"/>
          </a:xfrm>
          <a:prstGeom prst="rect">
            <a:avLst/>
          </a:prstGeom>
          <a:noFill/>
        </p:spPr>
        <p:txBody>
          <a:bodyPr/>
          <a:lstStyle>
            <a:lvl1pPr marL="0" indent="0">
              <a:lnSpc>
                <a:spcPct val="100000"/>
              </a:lnSpc>
              <a:spcBef>
                <a:spcPts val="600"/>
              </a:spcBef>
              <a:buNone/>
              <a:defRPr cap="all" baseline="0">
                <a:solidFill>
                  <a:schemeClr val="bg1"/>
                </a:solidFill>
                <a:latin typeface="Arial Black" panose="020B0A04020102020204" pitchFamily="34" charset="0"/>
              </a:defRPr>
            </a:lvl1pPr>
          </a:lstStyle>
          <a:p>
            <a:pPr lvl="0"/>
            <a:r>
              <a:rPr lang="en-US" dirty="0" smtClean="0">
                <a:solidFill>
                  <a:schemeClr val="bg1"/>
                </a:solidFill>
              </a:rPr>
              <a:t>Edit Master text styles</a:t>
            </a:r>
          </a:p>
        </p:txBody>
      </p:sp>
    </p:spTree>
    <p:extLst>
      <p:ext uri="{BB962C8B-B14F-4D97-AF65-F5344CB8AC3E}">
        <p14:creationId xmlns:p14="http://schemas.microsoft.com/office/powerpoint/2010/main" val="425539887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8564" y="2069919"/>
            <a:ext cx="9915236" cy="1606154"/>
          </a:xfrm>
          <a:prstGeom prst="rect">
            <a:avLst/>
          </a:prstGeom>
        </p:spPr>
        <p:txBody>
          <a:bodyPr/>
          <a:lstStyle>
            <a:lvl1pPr>
              <a:defRPr sz="7800" b="0" i="0" cap="all" baseline="0">
                <a:latin typeface="Arial Black" panose="020B0A04020102020204" pitchFamily="34" charset="0"/>
              </a:defRPr>
            </a:lvl1pPr>
          </a:lstStyle>
          <a:p>
            <a:r>
              <a:rPr lang="en-US" smtClean="0"/>
              <a:t>Click to edit Master title style</a:t>
            </a:r>
            <a:endParaRPr lang="en-US" dirty="0"/>
          </a:p>
        </p:txBody>
      </p:sp>
      <p:pic>
        <p:nvPicPr>
          <p:cNvPr id="6" name="Picture 5"/>
          <p:cNvPicPr>
            <a:picLocks noChangeAspect="1"/>
          </p:cNvPicPr>
          <p:nvPr userDrawn="1"/>
        </p:nvPicPr>
        <p:blipFill>
          <a:blip r:embed="rId2"/>
          <a:stretch>
            <a:fillRect/>
          </a:stretch>
        </p:blipFill>
        <p:spPr>
          <a:xfrm>
            <a:off x="3934690" y="-1617437"/>
            <a:ext cx="9407641" cy="2610030"/>
          </a:xfrm>
          <a:prstGeom prst="rect">
            <a:avLst/>
          </a:prstGeom>
        </p:spPr>
      </p:pic>
      <p:pic>
        <p:nvPicPr>
          <p:cNvPr id="7" name="Picture 6"/>
          <p:cNvPicPr>
            <a:picLocks noChangeAspect="1"/>
          </p:cNvPicPr>
          <p:nvPr userDrawn="1"/>
        </p:nvPicPr>
        <p:blipFill>
          <a:blip r:embed="rId3"/>
          <a:stretch>
            <a:fillRect/>
          </a:stretch>
        </p:blipFill>
        <p:spPr>
          <a:xfrm>
            <a:off x="-1320801" y="5573704"/>
            <a:ext cx="13743709" cy="1731139"/>
          </a:xfrm>
          <a:prstGeom prst="rect">
            <a:avLst/>
          </a:prstGeom>
        </p:spPr>
      </p:pic>
      <p:pic>
        <p:nvPicPr>
          <p:cNvPr id="11" name="Picture 10" descr="EPAM_LOGO_gray_blue.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03432" y="0"/>
            <a:ext cx="3041732" cy="1191605"/>
          </a:xfrm>
          <a:prstGeom prst="rect">
            <a:avLst/>
          </a:prstGeom>
        </p:spPr>
      </p:pic>
      <p:sp>
        <p:nvSpPr>
          <p:cNvPr id="12" name="Slide Number Placeholder 5"/>
          <p:cNvSpPr>
            <a:spLocks noGrp="1"/>
          </p:cNvSpPr>
          <p:nvPr>
            <p:ph type="sldNum" sz="quarter" idx="4"/>
          </p:nvPr>
        </p:nvSpPr>
        <p:spPr>
          <a:xfrm>
            <a:off x="8610600" y="6356350"/>
            <a:ext cx="2743200" cy="365125"/>
          </a:xfrm>
          <a:prstGeom prst="rect">
            <a:avLst/>
          </a:prstGeom>
        </p:spPr>
        <p:txBody>
          <a:bodyPr/>
          <a:lstStyle>
            <a:lvl1pPr algn="r">
              <a:defRPr sz="2500" b="1" i="0" baseline="0">
                <a:solidFill>
                  <a:schemeClr val="bg1"/>
                </a:solidFill>
              </a:defRPr>
            </a:lvl1pPr>
          </a:lstStyle>
          <a:p>
            <a:fld id="{DA896BDD-8C87-40D7-8650-5CFFA3FBC00B}" type="slidenum">
              <a:rPr lang="en-US" smtClean="0"/>
              <a:pPr/>
              <a:t>‹#›</a:t>
            </a:fld>
            <a:endParaRPr lang="en-US" dirty="0"/>
          </a:p>
        </p:txBody>
      </p:sp>
    </p:spTree>
    <p:extLst>
      <p:ext uri="{BB962C8B-B14F-4D97-AF65-F5344CB8AC3E}">
        <p14:creationId xmlns:p14="http://schemas.microsoft.com/office/powerpoint/2010/main" val="80612180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a:prstGeom prst="rect">
            <a:avLst/>
          </a:prstGeom>
        </p:spPr>
        <p:txBody>
          <a:bodyPr anchor="b"/>
          <a:lstStyle>
            <a:lvl1pPr algn="ctr">
              <a:defRPr sz="6000"/>
            </a:lvl1pPr>
          </a:lstStyle>
          <a:p>
            <a:r>
              <a:rPr lang="ru-RU" smtClean="0"/>
              <a:t>Образец заголовка</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9FDC0B00-26C0-4F23-A3EA-5604793D6513}" type="datetimeFigureOut">
              <a:rPr lang="ru-RU" smtClean="0"/>
              <a:pPr/>
              <a:t>06.06.2018</a:t>
            </a:fld>
            <a:endParaRPr lang="ru-RU"/>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ru-RU"/>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87498AE2-7DBD-4F03-A7D5-B4E2C8184EFF}" type="slidenum">
              <a:rPr lang="ru-RU" smtClean="0"/>
              <a:pPr/>
              <a:t>‹#›</a:t>
            </a:fld>
            <a:endParaRPr lang="ru-RU"/>
          </a:p>
        </p:txBody>
      </p:sp>
    </p:spTree>
    <p:extLst>
      <p:ext uri="{BB962C8B-B14F-4D97-AF65-F5344CB8AC3E}">
        <p14:creationId xmlns:p14="http://schemas.microsoft.com/office/powerpoint/2010/main" val="289923933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03927"/>
            <a:ext cx="10515600" cy="5080000"/>
          </a:xfrm>
          <a:prstGeom prst="rect">
            <a:avLst/>
          </a:prstGeom>
        </p:spPr>
        <p:txBody>
          <a:bodyPr/>
          <a:lstStyle>
            <a:lvl1pPr>
              <a:buClr>
                <a:schemeClr val="accent1"/>
              </a:buClr>
              <a:defRPr sz="3600" baseline="0"/>
            </a:lvl1pPr>
            <a:lvl2pPr>
              <a:buClr>
                <a:schemeClr val="accent1"/>
              </a:buClr>
              <a:defRPr sz="3200" baseline="0"/>
            </a:lvl2pPr>
            <a:lvl3pPr>
              <a:buClr>
                <a:schemeClr val="accent1"/>
              </a:buClr>
              <a:defRPr sz="2800"/>
            </a:lvl3pPr>
            <a:lvl4pPr>
              <a:buClr>
                <a:schemeClr val="accent1"/>
              </a:buClr>
              <a:defRPr sz="2400"/>
            </a:lvl4pPr>
            <a:lvl5pPr>
              <a:buClr>
                <a:schemeClr val="accent1"/>
              </a:buClr>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Slide Number Placeholder 5"/>
          <p:cNvSpPr>
            <a:spLocks noGrp="1"/>
          </p:cNvSpPr>
          <p:nvPr>
            <p:ph type="sldNum" sz="quarter" idx="4"/>
          </p:nvPr>
        </p:nvSpPr>
        <p:spPr>
          <a:xfrm>
            <a:off x="8610600" y="6356350"/>
            <a:ext cx="2743200" cy="365125"/>
          </a:xfrm>
          <a:prstGeom prst="rect">
            <a:avLst/>
          </a:prstGeom>
        </p:spPr>
        <p:txBody>
          <a:bodyPr/>
          <a:lstStyle>
            <a:lvl1pPr algn="r">
              <a:defRPr sz="2500" b="1" i="0" baseline="0">
                <a:solidFill>
                  <a:schemeClr val="bg1"/>
                </a:solidFill>
              </a:defRPr>
            </a:lvl1pPr>
          </a:lstStyle>
          <a:p>
            <a:fld id="{DA896BDD-8C87-40D7-8650-5CFFA3FBC00B}" type="slidenum">
              <a:rPr lang="en-US" smtClean="0"/>
              <a:pPr/>
              <a:t>‹#›</a:t>
            </a:fld>
            <a:endParaRPr lang="en-US" dirty="0"/>
          </a:p>
        </p:txBody>
      </p:sp>
      <p:sp>
        <p:nvSpPr>
          <p:cNvPr id="5" name="Текст 2"/>
          <p:cNvSpPr>
            <a:spLocks noGrp="1"/>
          </p:cNvSpPr>
          <p:nvPr>
            <p:ph type="body" sz="quarter" idx="13"/>
          </p:nvPr>
        </p:nvSpPr>
        <p:spPr>
          <a:xfrm>
            <a:off x="184727" y="221673"/>
            <a:ext cx="12192000" cy="738723"/>
          </a:xfrm>
          <a:prstGeom prst="rect">
            <a:avLst/>
          </a:prstGeom>
          <a:noFill/>
        </p:spPr>
        <p:txBody>
          <a:bodyPr/>
          <a:lstStyle>
            <a:lvl1pPr marL="0" indent="0">
              <a:lnSpc>
                <a:spcPct val="100000"/>
              </a:lnSpc>
              <a:spcBef>
                <a:spcPts val="600"/>
              </a:spcBef>
              <a:buNone/>
              <a:defRPr cap="all" baseline="0">
                <a:solidFill>
                  <a:schemeClr val="bg1"/>
                </a:solidFill>
                <a:latin typeface="Arial Black" panose="020B0A04020102020204" pitchFamily="34" charset="0"/>
              </a:defRPr>
            </a:lvl1pPr>
          </a:lstStyle>
          <a:p>
            <a:pPr lvl="0"/>
            <a:r>
              <a:rPr lang="en-US" dirty="0" smtClean="0">
                <a:solidFill>
                  <a:schemeClr val="bg1"/>
                </a:solidFill>
              </a:rPr>
              <a:t>Edit Master text styles</a:t>
            </a:r>
          </a:p>
        </p:txBody>
      </p:sp>
    </p:spTree>
    <p:extLst>
      <p:ext uri="{BB962C8B-B14F-4D97-AF65-F5344CB8AC3E}">
        <p14:creationId xmlns:p14="http://schemas.microsoft.com/office/powerpoint/2010/main" val="207819136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03927"/>
            <a:ext cx="10515600" cy="5080000"/>
          </a:xfrm>
          <a:prstGeom prst="rect">
            <a:avLst/>
          </a:prstGeom>
        </p:spPr>
        <p:txBody>
          <a:bodyPr/>
          <a:lstStyle>
            <a:lvl1pPr>
              <a:buClr>
                <a:schemeClr val="accent1"/>
              </a:buClr>
              <a:defRPr sz="3600" baseline="0"/>
            </a:lvl1pPr>
            <a:lvl2pPr>
              <a:buClr>
                <a:schemeClr val="accent1"/>
              </a:buClr>
              <a:defRPr sz="3200" baseline="0"/>
            </a:lvl2pPr>
            <a:lvl3pPr>
              <a:buClr>
                <a:schemeClr val="accent1"/>
              </a:buClr>
              <a:defRPr sz="2800"/>
            </a:lvl3pPr>
            <a:lvl4pPr>
              <a:buClr>
                <a:schemeClr val="accent1"/>
              </a:buClr>
              <a:defRPr sz="2400"/>
            </a:lvl4pPr>
            <a:lvl5pPr>
              <a:buClr>
                <a:schemeClr val="accent1"/>
              </a:buClr>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Slide Number Placeholder 5"/>
          <p:cNvSpPr>
            <a:spLocks noGrp="1"/>
          </p:cNvSpPr>
          <p:nvPr>
            <p:ph type="sldNum" sz="quarter" idx="4"/>
          </p:nvPr>
        </p:nvSpPr>
        <p:spPr>
          <a:xfrm>
            <a:off x="8610600" y="6356350"/>
            <a:ext cx="2743200" cy="365125"/>
          </a:xfrm>
          <a:prstGeom prst="rect">
            <a:avLst/>
          </a:prstGeom>
        </p:spPr>
        <p:txBody>
          <a:bodyPr/>
          <a:lstStyle>
            <a:lvl1pPr algn="r">
              <a:defRPr sz="2500" b="1" i="0" baseline="0">
                <a:solidFill>
                  <a:schemeClr val="bg1"/>
                </a:solidFill>
              </a:defRPr>
            </a:lvl1pPr>
          </a:lstStyle>
          <a:p>
            <a:fld id="{DA896BDD-8C87-40D7-8650-5CFFA3FBC00B}" type="slidenum">
              <a:rPr lang="en-US" smtClean="0"/>
              <a:pPr/>
              <a:t>‹#›</a:t>
            </a:fld>
            <a:endParaRPr lang="en-US" dirty="0"/>
          </a:p>
        </p:txBody>
      </p:sp>
      <p:sp>
        <p:nvSpPr>
          <p:cNvPr id="5" name="Текст 2"/>
          <p:cNvSpPr>
            <a:spLocks noGrp="1"/>
          </p:cNvSpPr>
          <p:nvPr>
            <p:ph type="body" sz="quarter" idx="13"/>
          </p:nvPr>
        </p:nvSpPr>
        <p:spPr>
          <a:xfrm>
            <a:off x="184727" y="221673"/>
            <a:ext cx="12192000" cy="738723"/>
          </a:xfrm>
          <a:prstGeom prst="rect">
            <a:avLst/>
          </a:prstGeom>
          <a:noFill/>
        </p:spPr>
        <p:txBody>
          <a:bodyPr/>
          <a:lstStyle>
            <a:lvl1pPr marL="0" indent="0">
              <a:lnSpc>
                <a:spcPct val="100000"/>
              </a:lnSpc>
              <a:spcBef>
                <a:spcPts val="600"/>
              </a:spcBef>
              <a:buNone/>
              <a:defRPr cap="all" baseline="0">
                <a:solidFill>
                  <a:schemeClr val="bg1"/>
                </a:solidFill>
                <a:latin typeface="Arial Black" panose="020B0A04020102020204" pitchFamily="34" charset="0"/>
              </a:defRPr>
            </a:lvl1pPr>
          </a:lstStyle>
          <a:p>
            <a:pPr lvl="0"/>
            <a:r>
              <a:rPr lang="en-US" dirty="0" smtClean="0">
                <a:solidFill>
                  <a:schemeClr val="bg1"/>
                </a:solidFill>
              </a:rPr>
              <a:t>Edit Master text styles</a:t>
            </a:r>
          </a:p>
        </p:txBody>
      </p:sp>
    </p:spTree>
    <p:extLst>
      <p:ext uri="{BB962C8B-B14F-4D97-AF65-F5344CB8AC3E}">
        <p14:creationId xmlns:p14="http://schemas.microsoft.com/office/powerpoint/2010/main" val="245213794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7" name="Текст 2"/>
          <p:cNvSpPr>
            <a:spLocks noGrp="1"/>
          </p:cNvSpPr>
          <p:nvPr>
            <p:ph type="body" sz="quarter" idx="13"/>
          </p:nvPr>
        </p:nvSpPr>
        <p:spPr>
          <a:xfrm>
            <a:off x="184727" y="221673"/>
            <a:ext cx="12192000" cy="738723"/>
          </a:xfrm>
          <a:prstGeom prst="rect">
            <a:avLst/>
          </a:prstGeom>
          <a:noFill/>
        </p:spPr>
        <p:txBody>
          <a:bodyPr/>
          <a:lstStyle>
            <a:lvl1pPr marL="0" indent="0">
              <a:lnSpc>
                <a:spcPct val="100000"/>
              </a:lnSpc>
              <a:spcBef>
                <a:spcPts val="600"/>
              </a:spcBef>
              <a:buNone/>
              <a:defRPr cap="all" baseline="0">
                <a:solidFill>
                  <a:schemeClr val="bg1"/>
                </a:solidFill>
                <a:latin typeface="Arial Black" panose="020B0A04020102020204" pitchFamily="34" charset="0"/>
              </a:defRPr>
            </a:lvl1pPr>
          </a:lstStyle>
          <a:p>
            <a:pPr lvl="0"/>
            <a:r>
              <a:rPr lang="en-US" dirty="0" smtClean="0">
                <a:solidFill>
                  <a:schemeClr val="bg1"/>
                </a:solidFill>
              </a:rPr>
              <a:t>Edit Master text styles</a:t>
            </a:r>
          </a:p>
        </p:txBody>
      </p:sp>
      <p:sp>
        <p:nvSpPr>
          <p:cNvPr id="21" name="Slide Number Placeholder 5"/>
          <p:cNvSpPr>
            <a:spLocks noGrp="1"/>
          </p:cNvSpPr>
          <p:nvPr>
            <p:ph type="sldNum" sz="quarter" idx="4"/>
          </p:nvPr>
        </p:nvSpPr>
        <p:spPr>
          <a:xfrm>
            <a:off x="8610600" y="6356350"/>
            <a:ext cx="2743200" cy="365125"/>
          </a:xfrm>
          <a:prstGeom prst="rect">
            <a:avLst/>
          </a:prstGeom>
        </p:spPr>
        <p:txBody>
          <a:bodyPr/>
          <a:lstStyle>
            <a:lvl1pPr algn="r">
              <a:defRPr sz="2500" b="1" i="0" baseline="0">
                <a:solidFill>
                  <a:schemeClr val="bg1"/>
                </a:solidFill>
              </a:defRPr>
            </a:lvl1pPr>
          </a:lstStyle>
          <a:p>
            <a:fld id="{DA896BDD-8C87-40D7-8650-5CFFA3FBC00B}" type="slidenum">
              <a:rPr lang="en-US" smtClean="0"/>
              <a:pPr/>
              <a:t>‹#›</a:t>
            </a:fld>
            <a:endParaRPr lang="en-US" dirty="0"/>
          </a:p>
        </p:txBody>
      </p:sp>
    </p:spTree>
    <p:extLst>
      <p:ext uri="{BB962C8B-B14F-4D97-AF65-F5344CB8AC3E}">
        <p14:creationId xmlns:p14="http://schemas.microsoft.com/office/powerpoint/2010/main" val="30186091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71056" y="1190759"/>
            <a:ext cx="5366326" cy="5330114"/>
          </a:xfrm>
          <a:prstGeom prst="rect">
            <a:avLst/>
          </a:prstGeom>
        </p:spPr>
        <p:txBody>
          <a:bodyPr/>
          <a:lstStyle>
            <a:lvl1pPr>
              <a:defRPr sz="3200"/>
            </a:lvl1pPr>
            <a:lvl2pPr>
              <a:defRPr sz="2800"/>
            </a:lvl2pPr>
            <a:lvl3pPr>
              <a:defRPr sz="2400"/>
            </a:lvl3pPr>
            <a:lvl4pPr>
              <a:defRPr sz="2000"/>
            </a:lvl4pPr>
            <a:lvl5pPr>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2873" y="1190759"/>
            <a:ext cx="5708071" cy="5330114"/>
          </a:xfrm>
          <a:prstGeom prst="rect">
            <a:avLst/>
          </a:prstGeom>
        </p:spPr>
        <p:txBody>
          <a:bodyPr/>
          <a:lstStyle>
            <a:lvl1pPr>
              <a:defRPr sz="3200"/>
            </a:lvl1pPr>
            <a:lvl2pPr>
              <a:defRPr sz="2800"/>
            </a:lvl2pPr>
            <a:lvl3pPr>
              <a:defRPr sz="2400"/>
            </a:lvl3pPr>
            <a:lvl4pPr>
              <a:defRPr sz="2000"/>
            </a:lvl4pPr>
            <a:lvl5pPr>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Slide Number Placeholder 5"/>
          <p:cNvSpPr>
            <a:spLocks noGrp="1"/>
          </p:cNvSpPr>
          <p:nvPr>
            <p:ph type="sldNum" sz="quarter" idx="4"/>
          </p:nvPr>
        </p:nvSpPr>
        <p:spPr>
          <a:xfrm>
            <a:off x="8610600" y="6356350"/>
            <a:ext cx="2743200" cy="365125"/>
          </a:xfrm>
          <a:prstGeom prst="rect">
            <a:avLst/>
          </a:prstGeom>
        </p:spPr>
        <p:txBody>
          <a:bodyPr/>
          <a:lstStyle>
            <a:lvl1pPr algn="r">
              <a:defRPr sz="2500" b="1" i="0" baseline="0">
                <a:solidFill>
                  <a:schemeClr val="bg1"/>
                </a:solidFill>
              </a:defRPr>
            </a:lvl1pPr>
          </a:lstStyle>
          <a:p>
            <a:fld id="{DA896BDD-8C87-40D7-8650-5CFFA3FBC00B}" type="slidenum">
              <a:rPr lang="en-US" smtClean="0"/>
              <a:pPr/>
              <a:t>‹#›</a:t>
            </a:fld>
            <a:endParaRPr lang="en-US" dirty="0"/>
          </a:p>
        </p:txBody>
      </p:sp>
      <p:sp>
        <p:nvSpPr>
          <p:cNvPr id="6" name="Текст 2"/>
          <p:cNvSpPr>
            <a:spLocks noGrp="1"/>
          </p:cNvSpPr>
          <p:nvPr>
            <p:ph type="body" sz="quarter" idx="13"/>
          </p:nvPr>
        </p:nvSpPr>
        <p:spPr>
          <a:xfrm>
            <a:off x="184727" y="221673"/>
            <a:ext cx="12192000" cy="738723"/>
          </a:xfrm>
          <a:prstGeom prst="rect">
            <a:avLst/>
          </a:prstGeom>
          <a:noFill/>
        </p:spPr>
        <p:txBody>
          <a:bodyPr/>
          <a:lstStyle>
            <a:lvl1pPr marL="0" indent="0">
              <a:lnSpc>
                <a:spcPct val="100000"/>
              </a:lnSpc>
              <a:spcBef>
                <a:spcPts val="600"/>
              </a:spcBef>
              <a:buNone/>
              <a:defRPr cap="all" baseline="0">
                <a:solidFill>
                  <a:schemeClr val="bg1"/>
                </a:solidFill>
                <a:latin typeface="Arial Black" panose="020B0A04020102020204" pitchFamily="34" charset="0"/>
              </a:defRPr>
            </a:lvl1pPr>
          </a:lstStyle>
          <a:p>
            <a:pPr lvl="0"/>
            <a:r>
              <a:rPr lang="en-US" dirty="0" smtClean="0">
                <a:solidFill>
                  <a:schemeClr val="bg1"/>
                </a:solidFill>
              </a:rPr>
              <a:t>Edit Master text styles</a:t>
            </a:r>
          </a:p>
        </p:txBody>
      </p:sp>
    </p:spTree>
    <p:extLst>
      <p:ext uri="{BB962C8B-B14F-4D97-AF65-F5344CB8AC3E}">
        <p14:creationId xmlns:p14="http://schemas.microsoft.com/office/powerpoint/2010/main" val="35021981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71056" y="1819563"/>
            <a:ext cx="5366326" cy="4701309"/>
          </a:xfrm>
          <a:prstGeom prst="rect">
            <a:avLst/>
          </a:prstGeom>
        </p:spPr>
        <p:txBody>
          <a:bodyPr/>
          <a:lstStyle>
            <a:lvl1pPr>
              <a:defRPr sz="3200"/>
            </a:lvl1pPr>
            <a:lvl2pPr>
              <a:defRPr sz="2800"/>
            </a:lvl2pPr>
            <a:lvl3pPr>
              <a:defRPr sz="2400"/>
            </a:lvl3pPr>
            <a:lvl4pPr>
              <a:defRPr sz="2000"/>
            </a:lvl4pPr>
            <a:lvl5pPr>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2873" y="1819563"/>
            <a:ext cx="5708071" cy="4701309"/>
          </a:xfrm>
          <a:prstGeom prst="rect">
            <a:avLst/>
          </a:prstGeom>
        </p:spPr>
        <p:txBody>
          <a:bodyPr/>
          <a:lstStyle>
            <a:lvl1pPr>
              <a:defRPr sz="3200"/>
            </a:lvl1pPr>
            <a:lvl2pPr>
              <a:defRPr sz="2800"/>
            </a:lvl2pPr>
            <a:lvl3pPr>
              <a:defRPr sz="2400"/>
            </a:lvl3pPr>
            <a:lvl4pPr>
              <a:defRPr sz="2000"/>
            </a:lvl4pPr>
            <a:lvl5pPr>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2"/>
          <p:cNvSpPr>
            <a:spLocks noGrp="1"/>
          </p:cNvSpPr>
          <p:nvPr>
            <p:ph type="body" idx="14"/>
          </p:nvPr>
        </p:nvSpPr>
        <p:spPr>
          <a:xfrm>
            <a:off x="471056" y="1190759"/>
            <a:ext cx="5366326" cy="628804"/>
          </a:xfrm>
          <a:prstGeom prst="rect">
            <a:avLst/>
          </a:prstGeom>
        </p:spPr>
        <p:txBody>
          <a:bodyPr anchor="b">
            <a:normAutofit/>
          </a:bodyPr>
          <a:lstStyle>
            <a:lvl1pPr marL="0" indent="0">
              <a:buNone/>
              <a:defRPr sz="2800" b="1" cap="all" baseline="0">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4" name="Text Placeholder 4"/>
          <p:cNvSpPr>
            <a:spLocks noGrp="1"/>
          </p:cNvSpPr>
          <p:nvPr>
            <p:ph type="body" sz="quarter" idx="3"/>
          </p:nvPr>
        </p:nvSpPr>
        <p:spPr>
          <a:xfrm>
            <a:off x="6012873" y="1200023"/>
            <a:ext cx="5708070" cy="619539"/>
          </a:xfrm>
          <a:prstGeom prst="rect">
            <a:avLst/>
          </a:prstGeom>
        </p:spPr>
        <p:txBody>
          <a:bodyPr anchor="b">
            <a:normAutofit/>
          </a:bodyPr>
          <a:lstStyle>
            <a:lvl1pPr marL="0" indent="0">
              <a:buNone/>
              <a:defRPr lang="en-US" sz="2800" b="1" kern="1200" cap="all" baseline="0" dirty="0" smtClean="0">
                <a:solidFill>
                  <a:schemeClr val="accent5"/>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smtClean="0"/>
              <a:t>Edit Master text styles</a:t>
            </a:r>
          </a:p>
        </p:txBody>
      </p:sp>
      <p:sp>
        <p:nvSpPr>
          <p:cNvPr id="15" name="Slide Number Placeholder 5"/>
          <p:cNvSpPr>
            <a:spLocks noGrp="1"/>
          </p:cNvSpPr>
          <p:nvPr>
            <p:ph type="sldNum" sz="quarter" idx="4"/>
          </p:nvPr>
        </p:nvSpPr>
        <p:spPr>
          <a:xfrm>
            <a:off x="8610600" y="6356350"/>
            <a:ext cx="2743200" cy="365125"/>
          </a:xfrm>
          <a:prstGeom prst="rect">
            <a:avLst/>
          </a:prstGeom>
        </p:spPr>
        <p:txBody>
          <a:bodyPr/>
          <a:lstStyle>
            <a:lvl1pPr algn="r">
              <a:defRPr sz="2500" b="1" i="0" baseline="0">
                <a:solidFill>
                  <a:schemeClr val="bg1"/>
                </a:solidFill>
              </a:defRPr>
            </a:lvl1pPr>
          </a:lstStyle>
          <a:p>
            <a:fld id="{DA896BDD-8C87-40D7-8650-5CFFA3FBC00B}" type="slidenum">
              <a:rPr lang="en-US" smtClean="0"/>
              <a:pPr/>
              <a:t>‹#›</a:t>
            </a:fld>
            <a:endParaRPr lang="en-US" dirty="0"/>
          </a:p>
        </p:txBody>
      </p:sp>
      <p:sp>
        <p:nvSpPr>
          <p:cNvPr id="8" name="Текст 2"/>
          <p:cNvSpPr>
            <a:spLocks noGrp="1"/>
          </p:cNvSpPr>
          <p:nvPr>
            <p:ph type="body" sz="quarter" idx="13"/>
          </p:nvPr>
        </p:nvSpPr>
        <p:spPr>
          <a:xfrm>
            <a:off x="184727" y="221673"/>
            <a:ext cx="12192000" cy="738723"/>
          </a:xfrm>
          <a:prstGeom prst="rect">
            <a:avLst/>
          </a:prstGeom>
          <a:noFill/>
        </p:spPr>
        <p:txBody>
          <a:bodyPr/>
          <a:lstStyle>
            <a:lvl1pPr marL="0" indent="0">
              <a:lnSpc>
                <a:spcPct val="100000"/>
              </a:lnSpc>
              <a:spcBef>
                <a:spcPts val="600"/>
              </a:spcBef>
              <a:buNone/>
              <a:defRPr cap="all" baseline="0">
                <a:solidFill>
                  <a:schemeClr val="bg1"/>
                </a:solidFill>
                <a:latin typeface="Arial Black" panose="020B0A04020102020204" pitchFamily="34" charset="0"/>
              </a:defRPr>
            </a:lvl1pPr>
          </a:lstStyle>
          <a:p>
            <a:pPr lvl="0"/>
            <a:r>
              <a:rPr lang="en-US" dirty="0" smtClean="0">
                <a:solidFill>
                  <a:schemeClr val="bg1"/>
                </a:solidFill>
              </a:rPr>
              <a:t>Edit Master text styles</a:t>
            </a:r>
          </a:p>
        </p:txBody>
      </p:sp>
    </p:spTree>
    <p:extLst>
      <p:ext uri="{BB962C8B-B14F-4D97-AF65-F5344CB8AC3E}">
        <p14:creationId xmlns:p14="http://schemas.microsoft.com/office/powerpoint/2010/main" val="401740202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8564" y="2069919"/>
            <a:ext cx="9915236" cy="1606154"/>
          </a:xfrm>
          <a:prstGeom prst="rect">
            <a:avLst/>
          </a:prstGeom>
        </p:spPr>
        <p:txBody>
          <a:bodyPr/>
          <a:lstStyle>
            <a:lvl1pPr>
              <a:defRPr sz="7800" b="0" i="0" cap="all" baseline="0">
                <a:latin typeface="Arial Black" panose="020B0A04020102020204" pitchFamily="34" charset="0"/>
              </a:defRPr>
            </a:lvl1pPr>
          </a:lstStyle>
          <a:p>
            <a:r>
              <a:rPr lang="en-US" smtClean="0"/>
              <a:t>Click to edit Master title style</a:t>
            </a:r>
            <a:endParaRPr lang="en-US" dirty="0"/>
          </a:p>
        </p:txBody>
      </p:sp>
      <p:pic>
        <p:nvPicPr>
          <p:cNvPr id="6" name="Picture 5"/>
          <p:cNvPicPr>
            <a:picLocks noChangeAspect="1"/>
          </p:cNvPicPr>
          <p:nvPr userDrawn="1"/>
        </p:nvPicPr>
        <p:blipFill>
          <a:blip r:embed="rId2"/>
          <a:stretch>
            <a:fillRect/>
          </a:stretch>
        </p:blipFill>
        <p:spPr>
          <a:xfrm>
            <a:off x="3934690" y="-1617437"/>
            <a:ext cx="9407641" cy="2610030"/>
          </a:xfrm>
          <a:prstGeom prst="rect">
            <a:avLst/>
          </a:prstGeom>
        </p:spPr>
      </p:pic>
      <p:pic>
        <p:nvPicPr>
          <p:cNvPr id="7" name="Picture 6"/>
          <p:cNvPicPr>
            <a:picLocks noChangeAspect="1"/>
          </p:cNvPicPr>
          <p:nvPr userDrawn="1"/>
        </p:nvPicPr>
        <p:blipFill>
          <a:blip r:embed="rId3"/>
          <a:stretch>
            <a:fillRect/>
          </a:stretch>
        </p:blipFill>
        <p:spPr>
          <a:xfrm>
            <a:off x="-1320801" y="5573704"/>
            <a:ext cx="13743709" cy="1731139"/>
          </a:xfrm>
          <a:prstGeom prst="rect">
            <a:avLst/>
          </a:prstGeom>
        </p:spPr>
      </p:pic>
      <p:pic>
        <p:nvPicPr>
          <p:cNvPr id="11" name="Picture 10" descr="EPAM_LOGO_gray_blue.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03432" y="0"/>
            <a:ext cx="3041732" cy="1191605"/>
          </a:xfrm>
          <a:prstGeom prst="rect">
            <a:avLst/>
          </a:prstGeom>
        </p:spPr>
      </p:pic>
      <p:sp>
        <p:nvSpPr>
          <p:cNvPr id="12" name="Slide Number Placeholder 5"/>
          <p:cNvSpPr>
            <a:spLocks noGrp="1"/>
          </p:cNvSpPr>
          <p:nvPr>
            <p:ph type="sldNum" sz="quarter" idx="4"/>
          </p:nvPr>
        </p:nvSpPr>
        <p:spPr>
          <a:xfrm>
            <a:off x="8610600" y="6356350"/>
            <a:ext cx="2743200" cy="365125"/>
          </a:xfrm>
          <a:prstGeom prst="rect">
            <a:avLst/>
          </a:prstGeom>
        </p:spPr>
        <p:txBody>
          <a:bodyPr/>
          <a:lstStyle>
            <a:lvl1pPr algn="r">
              <a:defRPr sz="2500" b="1" i="0" baseline="0">
                <a:solidFill>
                  <a:schemeClr val="bg1"/>
                </a:solidFill>
              </a:defRPr>
            </a:lvl1pPr>
          </a:lstStyle>
          <a:p>
            <a:fld id="{DA896BDD-8C87-40D7-8650-5CFFA3FBC00B}" type="slidenum">
              <a:rPr lang="en-US" smtClean="0"/>
              <a:pPr/>
              <a:t>‹#›</a:t>
            </a:fld>
            <a:endParaRPr lang="en-US" dirty="0"/>
          </a:p>
        </p:txBody>
      </p:sp>
    </p:spTree>
    <p:extLst>
      <p:ext uri="{BB962C8B-B14F-4D97-AF65-F5344CB8AC3E}">
        <p14:creationId xmlns:p14="http://schemas.microsoft.com/office/powerpoint/2010/main" val="361221943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a:prstGeom prst="rect">
            <a:avLst/>
          </a:prstGeom>
        </p:spPr>
        <p:txBody>
          <a:bodyPr anchor="b"/>
          <a:lstStyle>
            <a:lvl1pPr algn="ctr">
              <a:defRPr sz="6000"/>
            </a:lvl1pPr>
          </a:lstStyle>
          <a:p>
            <a:r>
              <a:rPr lang="ru-RU" smtClean="0"/>
              <a:t>Образец заголовка</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9FDC0B00-26C0-4F23-A3EA-5604793D6513}" type="datetimeFigureOut">
              <a:rPr lang="ru-RU" smtClean="0"/>
              <a:pPr/>
              <a:t>06.06.2018</a:t>
            </a:fld>
            <a:endParaRPr lang="ru-RU"/>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ru-RU"/>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87498AE2-7DBD-4F03-A7D5-B4E2C8184EFF}" type="slidenum">
              <a:rPr lang="ru-RU" smtClean="0"/>
              <a:pPr/>
              <a:t>‹#›</a:t>
            </a:fld>
            <a:endParaRPr lang="ru-RU"/>
          </a:p>
        </p:txBody>
      </p:sp>
    </p:spTree>
    <p:extLst>
      <p:ext uri="{BB962C8B-B14F-4D97-AF65-F5344CB8AC3E}">
        <p14:creationId xmlns:p14="http://schemas.microsoft.com/office/powerpoint/2010/main" val="130370658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37937"/>
            <a:ext cx="12192000" cy="5067299"/>
          </a:xfrm>
          <a:prstGeom prst="rect">
            <a:avLst/>
          </a:prstGeom>
        </p:spPr>
      </p:pic>
      <p:sp>
        <p:nvSpPr>
          <p:cNvPr id="2" name="Title 1"/>
          <p:cNvSpPr>
            <a:spLocks noGrp="1"/>
          </p:cNvSpPr>
          <p:nvPr>
            <p:ph type="ctrTitle"/>
          </p:nvPr>
        </p:nvSpPr>
        <p:spPr>
          <a:xfrm>
            <a:off x="1524000" y="1984375"/>
            <a:ext cx="9144000" cy="2387600"/>
          </a:xfrm>
          <a:prstGeom prst="rect">
            <a:avLst/>
          </a:prstGeom>
        </p:spPr>
        <p:txBody>
          <a:bodyPr anchor="b">
            <a:normAutofit/>
          </a:bodyPr>
          <a:lstStyle>
            <a:lvl1pPr algn="l">
              <a:defRPr sz="6000" cap="all" baseline="0">
                <a:solidFill>
                  <a:schemeClr val="bg1"/>
                </a:solidFill>
                <a:latin typeface="Arial Black" panose="020B0A04020102020204" pitchFamily="34" charset="0"/>
              </a:defRPr>
            </a:lvl1pPr>
          </a:lstStyle>
          <a:p>
            <a:endParaRPr lang="en-US" dirty="0"/>
          </a:p>
        </p:txBody>
      </p:sp>
      <p:pic>
        <p:nvPicPr>
          <p:cNvPr id="8" name="Picture 9" descr="EPAM_LOGO_gray_blu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0047" y="129342"/>
            <a:ext cx="2319313" cy="908595"/>
          </a:xfrm>
          <a:prstGeom prst="rect">
            <a:avLst/>
          </a:prstGeom>
        </p:spPr>
      </p:pic>
      <p:sp>
        <p:nvSpPr>
          <p:cNvPr id="9" name="Date Placeholder 3"/>
          <p:cNvSpPr>
            <a:spLocks noGrp="1"/>
          </p:cNvSpPr>
          <p:nvPr>
            <p:ph type="dt" sz="half" idx="10"/>
          </p:nvPr>
        </p:nvSpPr>
        <p:spPr>
          <a:xfrm>
            <a:off x="180047" y="6291578"/>
            <a:ext cx="4029364" cy="441614"/>
          </a:xfrm>
          <a:prstGeom prst="rect">
            <a:avLst/>
          </a:prstGeom>
        </p:spPr>
        <p:txBody>
          <a:bodyPr/>
          <a:lstStyle>
            <a:lvl1pPr>
              <a:defRPr sz="2800" b="1" i="0" cap="all" baseline="0">
                <a:solidFill>
                  <a:schemeClr val="tx1"/>
                </a:solidFill>
                <a:latin typeface="Trebuchet MS" panose="020B0603020202020204" pitchFamily="34" charset="0"/>
              </a:defRPr>
            </a:lvl1pPr>
          </a:lstStyle>
          <a:p>
            <a:endParaRPr lang="en-US" dirty="0"/>
          </a:p>
        </p:txBody>
      </p:sp>
    </p:spTree>
    <p:extLst>
      <p:ext uri="{BB962C8B-B14F-4D97-AF65-F5344CB8AC3E}">
        <p14:creationId xmlns:p14="http://schemas.microsoft.com/office/powerpoint/2010/main" val="346166731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image" Target="../media/image3.png"/><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2.emf"/><Relationship Id="rId5" Type="http://schemas.openxmlformats.org/officeDocument/2006/relationships/slideLayout" Target="../slideLayouts/slideLayout13.xml"/><Relationship Id="rId10" Type="http://schemas.openxmlformats.org/officeDocument/2006/relationships/image" Target="../media/image1.emf"/><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10"/>
          <a:stretch>
            <a:fillRect/>
          </a:stretch>
        </p:blipFill>
        <p:spPr>
          <a:xfrm>
            <a:off x="5925095" y="5980176"/>
            <a:ext cx="6303481" cy="914400"/>
          </a:xfrm>
          <a:prstGeom prst="rect">
            <a:avLst/>
          </a:prstGeom>
        </p:spPr>
      </p:pic>
      <p:pic>
        <p:nvPicPr>
          <p:cNvPr id="19" name="Picture 18"/>
          <p:cNvPicPr>
            <a:picLocks noChangeAspect="1"/>
          </p:cNvPicPr>
          <p:nvPr userDrawn="1"/>
        </p:nvPicPr>
        <p:blipFill>
          <a:blip r:embed="rId11"/>
          <a:stretch>
            <a:fillRect/>
          </a:stretch>
        </p:blipFill>
        <p:spPr>
          <a:xfrm>
            <a:off x="-12879" y="-64108"/>
            <a:ext cx="6844145" cy="887958"/>
          </a:xfrm>
          <a:prstGeom prst="rect">
            <a:avLst/>
          </a:prstGeom>
        </p:spPr>
      </p:pic>
      <p:pic>
        <p:nvPicPr>
          <p:cNvPr id="20" name="Picture 19" descr="EPAM_LOGO_gray_blue.png"/>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258632" y="118371"/>
            <a:ext cx="1669791" cy="654144"/>
          </a:xfrm>
          <a:prstGeom prst="rect">
            <a:avLst/>
          </a:prstGeom>
        </p:spPr>
      </p:pic>
      <p:sp>
        <p:nvSpPr>
          <p:cNvPr id="21" name="Slide Number Placeholder 5"/>
          <p:cNvSpPr>
            <a:spLocks noGrp="1"/>
          </p:cNvSpPr>
          <p:nvPr>
            <p:ph type="sldNum" sz="quarter" idx="4"/>
          </p:nvPr>
        </p:nvSpPr>
        <p:spPr>
          <a:xfrm>
            <a:off x="8610600" y="6356350"/>
            <a:ext cx="2743200" cy="365125"/>
          </a:xfrm>
          <a:prstGeom prst="rect">
            <a:avLst/>
          </a:prstGeom>
        </p:spPr>
        <p:txBody>
          <a:bodyPr/>
          <a:lstStyle>
            <a:lvl1pPr algn="r">
              <a:defRPr sz="2500" b="1" i="0" baseline="0">
                <a:solidFill>
                  <a:schemeClr val="bg1"/>
                </a:solidFill>
              </a:defRPr>
            </a:lvl1pPr>
          </a:lstStyle>
          <a:p>
            <a:fld id="{DA896BDD-8C87-40D7-8650-5CFFA3FBC00B}" type="slidenum">
              <a:rPr lang="en-US" smtClean="0"/>
              <a:pPr/>
              <a:t>‹#›</a:t>
            </a:fld>
            <a:endParaRPr lang="en-US" dirty="0"/>
          </a:p>
        </p:txBody>
      </p:sp>
    </p:spTree>
    <p:extLst>
      <p:ext uri="{BB962C8B-B14F-4D97-AF65-F5344CB8AC3E}">
        <p14:creationId xmlns:p14="http://schemas.microsoft.com/office/powerpoint/2010/main" val="3979517321"/>
      </p:ext>
    </p:extLst>
  </p:cSld>
  <p:clrMap bg1="lt1" tx1="dk1" bg2="lt2" tx2="dk2" accent1="accent1" accent2="accent2" accent3="accent3" accent4="accent4" accent5="accent5" accent6="accent6" hlink="hlink" folHlink="folHlink"/>
  <p:sldLayoutIdLst>
    <p:sldLayoutId id="2147483665" r:id="rId1"/>
    <p:sldLayoutId id="2147483650" r:id="rId2"/>
    <p:sldLayoutId id="2147483667" r:id="rId3"/>
    <p:sldLayoutId id="2147483663" r:id="rId4"/>
    <p:sldLayoutId id="2147483652" r:id="rId5"/>
    <p:sldLayoutId id="2147483660" r:id="rId6"/>
    <p:sldLayoutId id="2147483654" r:id="rId7"/>
    <p:sldLayoutId id="2147483689"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rgbClr val="F0F0F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pic>
        <p:nvPicPr>
          <p:cNvPr id="18" name="Picture 17"/>
          <p:cNvPicPr>
            <a:picLocks noChangeAspect="1"/>
          </p:cNvPicPr>
          <p:nvPr userDrawn="1"/>
        </p:nvPicPr>
        <p:blipFill>
          <a:blip r:embed="rId10"/>
          <a:stretch>
            <a:fillRect/>
          </a:stretch>
        </p:blipFill>
        <p:spPr>
          <a:xfrm>
            <a:off x="5925095" y="5980176"/>
            <a:ext cx="6303481" cy="914400"/>
          </a:xfrm>
          <a:prstGeom prst="rect">
            <a:avLst/>
          </a:prstGeom>
        </p:spPr>
      </p:pic>
      <p:pic>
        <p:nvPicPr>
          <p:cNvPr id="19" name="Picture 18"/>
          <p:cNvPicPr>
            <a:picLocks noChangeAspect="1"/>
          </p:cNvPicPr>
          <p:nvPr userDrawn="1"/>
        </p:nvPicPr>
        <p:blipFill>
          <a:blip r:embed="rId11"/>
          <a:stretch>
            <a:fillRect/>
          </a:stretch>
        </p:blipFill>
        <p:spPr>
          <a:xfrm>
            <a:off x="-12879" y="-64108"/>
            <a:ext cx="6844145" cy="887958"/>
          </a:xfrm>
          <a:prstGeom prst="rect">
            <a:avLst/>
          </a:prstGeom>
        </p:spPr>
      </p:pic>
      <p:pic>
        <p:nvPicPr>
          <p:cNvPr id="20" name="Picture 19" descr="EPAM_LOGO_gray_blue.png"/>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258632" y="118371"/>
            <a:ext cx="1669791" cy="654144"/>
          </a:xfrm>
          <a:prstGeom prst="rect">
            <a:avLst/>
          </a:prstGeom>
        </p:spPr>
      </p:pic>
      <p:sp>
        <p:nvSpPr>
          <p:cNvPr id="21" name="Slide Number Placeholder 5"/>
          <p:cNvSpPr>
            <a:spLocks noGrp="1"/>
          </p:cNvSpPr>
          <p:nvPr>
            <p:ph type="sldNum" sz="quarter" idx="4"/>
          </p:nvPr>
        </p:nvSpPr>
        <p:spPr>
          <a:xfrm>
            <a:off x="8610600" y="6356350"/>
            <a:ext cx="2743200" cy="365125"/>
          </a:xfrm>
          <a:prstGeom prst="rect">
            <a:avLst/>
          </a:prstGeom>
        </p:spPr>
        <p:txBody>
          <a:bodyPr/>
          <a:lstStyle>
            <a:lvl1pPr algn="r">
              <a:defRPr sz="2500" b="1" i="0" baseline="0">
                <a:solidFill>
                  <a:schemeClr val="bg1"/>
                </a:solidFill>
              </a:defRPr>
            </a:lvl1pPr>
          </a:lstStyle>
          <a:p>
            <a:fld id="{DA896BDD-8C87-40D7-8650-5CFFA3FBC00B}" type="slidenum">
              <a:rPr lang="en-US" smtClean="0"/>
              <a:pPr/>
              <a:t>‹#›</a:t>
            </a:fld>
            <a:endParaRPr lang="en-US" dirty="0"/>
          </a:p>
        </p:txBody>
      </p:sp>
    </p:spTree>
    <p:extLst>
      <p:ext uri="{BB962C8B-B14F-4D97-AF65-F5344CB8AC3E}">
        <p14:creationId xmlns:p14="http://schemas.microsoft.com/office/powerpoint/2010/main" val="283510303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jp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133465" y="6218726"/>
            <a:ext cx="3253510" cy="539461"/>
          </a:xfrm>
          <a:prstGeom prst="rect">
            <a:avLst/>
          </a:prstGeom>
          <a:noFill/>
        </p:spPr>
        <p:txBody>
          <a:bodyPr/>
          <a:lstStyle>
            <a:lvl1pPr>
              <a:defRPr sz="2800" b="1" i="0" cap="all" baseline="0">
                <a:solidFill>
                  <a:schemeClr val="bg1"/>
                </a:solidFill>
                <a:latin typeface="Trebuchet MS" panose="020B0603020202020204" pitchFamily="34" charset="0"/>
              </a:defRPr>
            </a:lvl1pPr>
          </a:lstStyle>
          <a:p>
            <a:r>
              <a:rPr lang="en-US" dirty="0" smtClean="0">
                <a:solidFill>
                  <a:schemeClr val="tx1"/>
                </a:solidFill>
              </a:rPr>
              <a:t>7 JUNE 2018</a:t>
            </a:r>
            <a:endParaRPr lang="en-US" dirty="0">
              <a:solidFill>
                <a:schemeClr val="tx1"/>
              </a:solidFill>
            </a:endParaRPr>
          </a:p>
        </p:txBody>
      </p:sp>
      <p:sp>
        <p:nvSpPr>
          <p:cNvPr id="5" name="Title 1"/>
          <p:cNvSpPr txBox="1">
            <a:spLocks/>
          </p:cNvSpPr>
          <p:nvPr/>
        </p:nvSpPr>
        <p:spPr>
          <a:xfrm>
            <a:off x="2766291" y="1967345"/>
            <a:ext cx="6548582" cy="1939203"/>
          </a:xfrm>
          <a:prstGeom prst="rect">
            <a:avLst/>
          </a:prstGeom>
          <a:solidFill>
            <a:srgbClr val="FFFFFF">
              <a:alpha val="60000"/>
            </a:srgbClr>
          </a:solidFill>
        </p:spPr>
        <p:txBody>
          <a:bodyPr anchor="b">
            <a:normAutofit lnSpcReduction="10000"/>
          </a:bodyPr>
          <a:lstStyle>
            <a:lvl1pPr algn="l" defTabSz="914400" rtl="0" eaLnBrk="1" latinLnBrk="0" hangingPunct="1">
              <a:lnSpc>
                <a:spcPct val="90000"/>
              </a:lnSpc>
              <a:spcBef>
                <a:spcPct val="0"/>
              </a:spcBef>
              <a:buNone/>
              <a:defRPr sz="6000" kern="1200" cap="all" baseline="0">
                <a:solidFill>
                  <a:schemeClr val="bg1"/>
                </a:solidFill>
                <a:latin typeface="Arial Black" panose="020B0A04020102020204" pitchFamily="34" charset="0"/>
                <a:ea typeface="+mj-ea"/>
                <a:cs typeface="+mj-cs"/>
              </a:defRPr>
            </a:lvl1pPr>
          </a:lstStyle>
          <a:p>
            <a:pPr algn="ctr"/>
            <a:r>
              <a:rPr lang="en-US" sz="14000" i="1" dirty="0" smtClean="0">
                <a:solidFill>
                  <a:srgbClr val="002060"/>
                </a:solidFill>
                <a:latin typeface="Bauhaus 93" panose="04030905020B02020C02" pitchFamily="82" charset="0"/>
              </a:rPr>
              <a:t>JDI 2.0</a:t>
            </a:r>
            <a:endParaRPr lang="en-US" sz="14000" i="1" dirty="0">
              <a:solidFill>
                <a:srgbClr val="002060"/>
              </a:solidFill>
              <a:latin typeface="Bauhaus 93" panose="04030905020B02020C02" pitchFamily="82" charset="0"/>
            </a:endParaRPr>
          </a:p>
        </p:txBody>
      </p:sp>
      <p:sp>
        <p:nvSpPr>
          <p:cNvPr id="6" name="Title 1"/>
          <p:cNvSpPr txBox="1">
            <a:spLocks/>
          </p:cNvSpPr>
          <p:nvPr/>
        </p:nvSpPr>
        <p:spPr>
          <a:xfrm>
            <a:off x="1893454" y="4222415"/>
            <a:ext cx="8294255" cy="840221"/>
          </a:xfrm>
          <a:prstGeom prst="rect">
            <a:avLst/>
          </a:prstGeom>
          <a:solidFill>
            <a:srgbClr val="000000">
              <a:alpha val="69804"/>
            </a:srgbClr>
          </a:solidFill>
        </p:spPr>
        <p:txBody>
          <a:bodyPr anchor="b"/>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i="1" dirty="0" smtClean="0">
                <a:solidFill>
                  <a:schemeClr val="bg1"/>
                </a:solidFill>
                <a:latin typeface="+mn-lt"/>
              </a:rPr>
              <a:t>UI AUTOMATION FRAMEWORK</a:t>
            </a:r>
            <a:endParaRPr lang="en-US" sz="4800" b="1" i="1" dirty="0">
              <a:solidFill>
                <a:schemeClr val="bg1"/>
              </a:solidFill>
              <a:latin typeface="+mn-lt"/>
            </a:endParaRPr>
          </a:p>
        </p:txBody>
      </p:sp>
    </p:spTree>
    <p:extLst>
      <p:ext uri="{BB962C8B-B14F-4D97-AF65-F5344CB8AC3E}">
        <p14:creationId xmlns:p14="http://schemas.microsoft.com/office/powerpoint/2010/main" val="14004940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57343" y="1070552"/>
            <a:ext cx="8153257" cy="3046988"/>
          </a:xfrm>
          <a:prstGeom prst="rect">
            <a:avLst/>
          </a:prstGeom>
        </p:spPr>
        <p:txBody>
          <a:bodyPr wrap="square">
            <a:spAutoFit/>
          </a:bodyPr>
          <a:lstStyle/>
          <a:p>
            <a:r>
              <a:rPr lang="en-US" sz="2400" dirty="0">
                <a:solidFill>
                  <a:srgbClr val="FFC000"/>
                </a:solidFill>
              </a:rPr>
              <a:t>@</a:t>
            </a:r>
            <a:r>
              <a:rPr lang="en-US" sz="2400" dirty="0" err="1">
                <a:solidFill>
                  <a:srgbClr val="FFC000"/>
                </a:solidFill>
              </a:rPr>
              <a:t>JSite</a:t>
            </a:r>
            <a:r>
              <a:rPr lang="en-US" sz="2400" dirty="0"/>
              <a:t>( </a:t>
            </a:r>
            <a:r>
              <a:rPr lang="en-US" sz="2400" dirty="0">
                <a:solidFill>
                  <a:srgbClr val="1E9660"/>
                </a:solidFill>
              </a:rPr>
              <a:t>“https://epam.github.io/JDI/ "</a:t>
            </a:r>
            <a:r>
              <a:rPr lang="en-US" sz="2400" dirty="0"/>
              <a:t>)</a:t>
            </a:r>
            <a:endParaRPr lang="en-US" sz="2400" b="1" dirty="0">
              <a:solidFill>
                <a:srgbClr val="0070C0"/>
              </a:solidFill>
            </a:endParaRPr>
          </a:p>
          <a:p>
            <a:r>
              <a:rPr lang="en-US" sz="2400" dirty="0">
                <a:solidFill>
                  <a:schemeClr val="tx1">
                    <a:lumMod val="50000"/>
                  </a:schemeClr>
                </a:solidFill>
              </a:rPr>
              <a:t>public class </a:t>
            </a:r>
            <a:r>
              <a:rPr lang="en-US" sz="2400" dirty="0" err="1">
                <a:solidFill>
                  <a:srgbClr val="002060"/>
                </a:solidFill>
              </a:rPr>
              <a:t>EpamSite</a:t>
            </a:r>
            <a:r>
              <a:rPr lang="en-US" sz="2400" dirty="0">
                <a:solidFill>
                  <a:schemeClr val="tx1">
                    <a:lumMod val="50000"/>
                  </a:schemeClr>
                </a:solidFill>
              </a:rPr>
              <a:t> extends </a:t>
            </a:r>
            <a:r>
              <a:rPr lang="en-US" sz="2400" b="1" dirty="0" err="1">
                <a:solidFill>
                  <a:srgbClr val="0070C0"/>
                </a:solidFill>
              </a:rPr>
              <a:t>WebSite</a:t>
            </a:r>
            <a:r>
              <a:rPr lang="ru-RU" sz="2400" dirty="0"/>
              <a:t> </a:t>
            </a:r>
            <a:r>
              <a:rPr lang="en-US" sz="2400" dirty="0"/>
              <a:t>{</a:t>
            </a:r>
          </a:p>
          <a:p>
            <a:r>
              <a:rPr lang="en-US" sz="2400" dirty="0">
                <a:solidFill>
                  <a:srgbClr val="FFC000"/>
                </a:solidFill>
              </a:rPr>
              <a:t>	@</a:t>
            </a:r>
            <a:r>
              <a:rPr lang="en-US" sz="2400" dirty="0" err="1">
                <a:solidFill>
                  <a:srgbClr val="FFC000"/>
                </a:solidFill>
              </a:rPr>
              <a:t>JPage</a:t>
            </a:r>
            <a:r>
              <a:rPr lang="en-US" sz="2400" dirty="0"/>
              <a:t>(</a:t>
            </a:r>
            <a:r>
              <a:rPr lang="en-US" sz="2400" dirty="0">
                <a:solidFill>
                  <a:srgbClr val="1E9660"/>
                </a:solidFill>
              </a:rPr>
              <a:t>"/index.html"</a:t>
            </a:r>
            <a:r>
              <a:rPr lang="en-US" sz="2400" dirty="0"/>
              <a:t>)</a:t>
            </a:r>
            <a:endParaRPr lang="en-US" sz="2400" b="1" dirty="0">
              <a:solidFill>
                <a:srgbClr val="0070C0"/>
              </a:solidFill>
            </a:endParaRPr>
          </a:p>
          <a:p>
            <a:r>
              <a:rPr lang="en-US" sz="2400" dirty="0"/>
              <a:t>	public </a:t>
            </a:r>
            <a:r>
              <a:rPr lang="en-US" sz="2400" b="1" dirty="0">
                <a:solidFill>
                  <a:srgbClr val="C00000"/>
                </a:solidFill>
              </a:rPr>
              <a:t>static</a:t>
            </a:r>
            <a:r>
              <a:rPr lang="en-US" sz="2400" dirty="0"/>
              <a:t> </a:t>
            </a:r>
            <a:r>
              <a:rPr lang="en-US" sz="2400" dirty="0" err="1">
                <a:solidFill>
                  <a:srgbClr val="002060"/>
                </a:solidFill>
              </a:rPr>
              <a:t>HomePage</a:t>
            </a:r>
            <a:r>
              <a:rPr lang="en-US" sz="2400" dirty="0"/>
              <a:t> </a:t>
            </a:r>
            <a:r>
              <a:rPr lang="en-US" sz="2400" dirty="0">
                <a:solidFill>
                  <a:srgbClr val="7030A0"/>
                </a:solidFill>
              </a:rPr>
              <a:t>homepage</a:t>
            </a:r>
            <a:r>
              <a:rPr lang="en-US" sz="2400" dirty="0"/>
              <a:t>;</a:t>
            </a:r>
          </a:p>
          <a:p>
            <a:r>
              <a:rPr lang="en-US" sz="2400" dirty="0">
                <a:solidFill>
                  <a:srgbClr val="FFC000"/>
                </a:solidFill>
              </a:rPr>
              <a:t>	@</a:t>
            </a:r>
            <a:r>
              <a:rPr lang="en-US" sz="2400" dirty="0" err="1">
                <a:solidFill>
                  <a:srgbClr val="FFC000"/>
                </a:solidFill>
              </a:rPr>
              <a:t>JPage</a:t>
            </a:r>
            <a:r>
              <a:rPr lang="en-US" sz="2400" dirty="0"/>
              <a:t>(</a:t>
            </a:r>
            <a:r>
              <a:rPr lang="en-US" sz="2400" dirty="0" err="1"/>
              <a:t>url</a:t>
            </a:r>
            <a:r>
              <a:rPr lang="en-US" sz="2400" dirty="0"/>
              <a:t> = </a:t>
            </a:r>
            <a:r>
              <a:rPr lang="en-US" sz="2400" dirty="0">
                <a:solidFill>
                  <a:srgbClr val="1E9660"/>
                </a:solidFill>
              </a:rPr>
              <a:t>"/contacts.html"</a:t>
            </a:r>
            <a:r>
              <a:rPr lang="en-US" sz="2400" dirty="0"/>
              <a:t>, title = </a:t>
            </a:r>
            <a:r>
              <a:rPr lang="en-US" sz="2400" dirty="0">
                <a:solidFill>
                  <a:srgbClr val="1E9660"/>
                </a:solidFill>
              </a:rPr>
              <a:t>“Contact Form"</a:t>
            </a:r>
            <a:r>
              <a:rPr lang="en-US" sz="2400" dirty="0"/>
              <a:t>)</a:t>
            </a:r>
            <a:endParaRPr lang="en-US" sz="2400" b="1" dirty="0">
              <a:solidFill>
                <a:srgbClr val="0070C0"/>
              </a:solidFill>
            </a:endParaRPr>
          </a:p>
          <a:p>
            <a:r>
              <a:rPr lang="en-US" sz="2400" dirty="0"/>
              <a:t>	public </a:t>
            </a:r>
            <a:r>
              <a:rPr lang="en-US" sz="2400" b="1" dirty="0">
                <a:solidFill>
                  <a:srgbClr val="C00000"/>
                </a:solidFill>
              </a:rPr>
              <a:t>static</a:t>
            </a:r>
            <a:r>
              <a:rPr lang="en-US" sz="2400" dirty="0"/>
              <a:t> </a:t>
            </a:r>
            <a:r>
              <a:rPr lang="en-US" sz="2400" dirty="0" err="1">
                <a:solidFill>
                  <a:srgbClr val="002060"/>
                </a:solidFill>
              </a:rPr>
              <a:t>ContactPage</a:t>
            </a:r>
            <a:r>
              <a:rPr lang="en-US" sz="2400" dirty="0"/>
              <a:t> </a:t>
            </a:r>
            <a:r>
              <a:rPr lang="en-US" sz="2400" dirty="0" err="1" smtClean="0">
                <a:solidFill>
                  <a:srgbClr val="7030A0"/>
                </a:solidFill>
              </a:rPr>
              <a:t>contactPage</a:t>
            </a:r>
            <a:r>
              <a:rPr lang="en-US" sz="2400" dirty="0"/>
              <a:t>;</a:t>
            </a:r>
          </a:p>
          <a:p>
            <a:r>
              <a:rPr lang="en-US" sz="2400" dirty="0">
                <a:solidFill>
                  <a:srgbClr val="FFC000"/>
                </a:solidFill>
              </a:rPr>
              <a:t>	@</a:t>
            </a:r>
            <a:r>
              <a:rPr lang="en-US" sz="2400" dirty="0" err="1">
                <a:solidFill>
                  <a:srgbClr val="FFC000"/>
                </a:solidFill>
              </a:rPr>
              <a:t>Css</a:t>
            </a:r>
            <a:r>
              <a:rPr lang="en-US" sz="2400" dirty="0">
                <a:solidFill>
                  <a:schemeClr val="tx1">
                    <a:lumMod val="50000"/>
                  </a:schemeClr>
                </a:solidFill>
              </a:rPr>
              <a:t>(</a:t>
            </a:r>
            <a:r>
              <a:rPr lang="en-US" sz="2400" dirty="0">
                <a:solidFill>
                  <a:srgbClr val="1E9660"/>
                </a:solidFill>
              </a:rPr>
              <a:t>“.</a:t>
            </a:r>
            <a:r>
              <a:rPr lang="en-US" sz="2400" dirty="0" err="1">
                <a:solidFill>
                  <a:srgbClr val="1E9660"/>
                </a:solidFill>
              </a:rPr>
              <a:t>nav</a:t>
            </a:r>
            <a:r>
              <a:rPr lang="en-US" sz="2400" dirty="0">
                <a:solidFill>
                  <a:srgbClr val="1E9660"/>
                </a:solidFill>
              </a:rPr>
              <a:t>”</a:t>
            </a:r>
            <a:r>
              <a:rPr lang="en-US" sz="2400" dirty="0">
                <a:solidFill>
                  <a:schemeClr val="tx1">
                    <a:lumMod val="50000"/>
                  </a:schemeClr>
                </a:solidFill>
              </a:rPr>
              <a:t>) public </a:t>
            </a:r>
            <a:r>
              <a:rPr lang="en-US" sz="2400" b="1" dirty="0">
                <a:solidFill>
                  <a:srgbClr val="C00000"/>
                </a:solidFill>
              </a:rPr>
              <a:t>static</a:t>
            </a:r>
            <a:r>
              <a:rPr lang="en-US" sz="2400" dirty="0">
                <a:solidFill>
                  <a:schemeClr val="tx1">
                    <a:lumMod val="50000"/>
                  </a:schemeClr>
                </a:solidFill>
              </a:rPr>
              <a:t> </a:t>
            </a:r>
            <a:r>
              <a:rPr lang="en-US" sz="2400" dirty="0">
                <a:solidFill>
                  <a:srgbClr val="002060"/>
                </a:solidFill>
              </a:rPr>
              <a:t>Menu</a:t>
            </a:r>
            <a:r>
              <a:rPr lang="en-US" sz="2400" dirty="0">
                <a:solidFill>
                  <a:schemeClr val="tx1">
                    <a:lumMod val="50000"/>
                  </a:schemeClr>
                </a:solidFill>
              </a:rPr>
              <a:t> </a:t>
            </a:r>
            <a:r>
              <a:rPr lang="en-US" sz="2400" dirty="0">
                <a:solidFill>
                  <a:srgbClr val="7030A0"/>
                </a:solidFill>
              </a:rPr>
              <a:t>navigation</a:t>
            </a:r>
            <a:r>
              <a:rPr lang="en-US" sz="2400" dirty="0">
                <a:solidFill>
                  <a:schemeClr val="tx1">
                    <a:lumMod val="50000"/>
                  </a:schemeClr>
                </a:solidFill>
              </a:rPr>
              <a:t>;</a:t>
            </a:r>
          </a:p>
          <a:p>
            <a:r>
              <a:rPr lang="en-US" sz="2400" dirty="0">
                <a:solidFill>
                  <a:schemeClr val="tx1">
                    <a:lumMod val="50000"/>
                  </a:schemeClr>
                </a:solidFill>
              </a:rPr>
              <a:t>}</a:t>
            </a:r>
          </a:p>
        </p:txBody>
      </p:sp>
      <p:sp>
        <p:nvSpPr>
          <p:cNvPr id="2" name="Slide Number Placeholder 1"/>
          <p:cNvSpPr>
            <a:spLocks noGrp="1"/>
          </p:cNvSpPr>
          <p:nvPr>
            <p:ph type="sldNum" sz="quarter" idx="4"/>
          </p:nvPr>
        </p:nvSpPr>
        <p:spPr/>
        <p:txBody>
          <a:bodyPr/>
          <a:lstStyle/>
          <a:p>
            <a:fld id="{DA896BDD-8C87-40D7-8650-5CFFA3FBC00B}" type="slidenum">
              <a:rPr lang="en-US" smtClean="0"/>
              <a:pPr/>
              <a:t>10</a:t>
            </a:fld>
            <a:endParaRPr lang="en-US" dirty="0"/>
          </a:p>
        </p:txBody>
      </p:sp>
      <p:sp>
        <p:nvSpPr>
          <p:cNvPr id="3" name="Текст 2"/>
          <p:cNvSpPr>
            <a:spLocks noGrp="1"/>
          </p:cNvSpPr>
          <p:nvPr>
            <p:ph type="body" sz="quarter" idx="13"/>
          </p:nvPr>
        </p:nvSpPr>
        <p:spPr>
          <a:prstGeom prst="rect">
            <a:avLst/>
          </a:prstGeom>
          <a:noFill/>
        </p:spPr>
        <p:txBody>
          <a:bodyPr/>
          <a:lstStyle/>
          <a:p>
            <a:r>
              <a:rPr lang="en-US" dirty="0" smtClean="0">
                <a:solidFill>
                  <a:schemeClr val="bg1"/>
                </a:solidFill>
              </a:rPr>
              <a:t>WEB site</a:t>
            </a:r>
            <a:endParaRPr lang="ru-RU" dirty="0">
              <a:solidFill>
                <a:schemeClr val="bg1"/>
              </a:solidFill>
            </a:endParaRPr>
          </a:p>
        </p:txBody>
      </p:sp>
      <p:pic>
        <p:nvPicPr>
          <p:cNvPr id="7" name="Picture 6" descr="EPAM_LOGO_gray_blu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8632" y="118371"/>
            <a:ext cx="1669791" cy="654144"/>
          </a:xfrm>
          <a:prstGeom prst="rect">
            <a:avLst/>
          </a:prstGeom>
        </p:spPr>
      </p:pic>
      <p:sp>
        <p:nvSpPr>
          <p:cNvPr id="8" name="Rectangle 7"/>
          <p:cNvSpPr/>
          <p:nvPr/>
        </p:nvSpPr>
        <p:spPr>
          <a:xfrm>
            <a:off x="457343" y="1070553"/>
            <a:ext cx="5811812" cy="8002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264260" y="1870811"/>
            <a:ext cx="7136790" cy="7218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64260" y="2592705"/>
            <a:ext cx="7136790" cy="7218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264261" y="3314599"/>
            <a:ext cx="5811812" cy="443532"/>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42925" y="4679310"/>
            <a:ext cx="7610475" cy="1938992"/>
          </a:xfrm>
          <a:prstGeom prst="rect">
            <a:avLst/>
          </a:prstGeom>
        </p:spPr>
        <p:txBody>
          <a:bodyPr wrap="square">
            <a:spAutoFit/>
          </a:bodyPr>
          <a:lstStyle/>
          <a:p>
            <a:r>
              <a:rPr lang="en-US" sz="2400" dirty="0" smtClean="0"/>
              <a:t>public </a:t>
            </a:r>
            <a:r>
              <a:rPr lang="en-US" sz="2400" dirty="0"/>
              <a:t>class </a:t>
            </a:r>
            <a:r>
              <a:rPr lang="en-US" sz="2400" b="1" dirty="0" err="1">
                <a:solidFill>
                  <a:srgbClr val="002060"/>
                </a:solidFill>
              </a:rPr>
              <a:t>ContactPage</a:t>
            </a:r>
            <a:r>
              <a:rPr lang="en-US" sz="2400" dirty="0"/>
              <a:t> extends</a:t>
            </a:r>
            <a:r>
              <a:rPr lang="en-US" sz="2400" dirty="0">
                <a:solidFill>
                  <a:srgbClr val="7030A0"/>
                </a:solidFill>
              </a:rPr>
              <a:t> </a:t>
            </a:r>
            <a:r>
              <a:rPr lang="en-US" sz="2400" b="1" dirty="0" err="1" smtClean="0">
                <a:solidFill>
                  <a:srgbClr val="0070C0"/>
                </a:solidFill>
              </a:rPr>
              <a:t>WebPage</a:t>
            </a:r>
            <a:r>
              <a:rPr lang="en-US" sz="2400" dirty="0" smtClean="0"/>
              <a:t> {</a:t>
            </a:r>
            <a:endParaRPr lang="en-US" sz="2400" dirty="0"/>
          </a:p>
          <a:p>
            <a:r>
              <a:rPr lang="en-US" sz="2400" dirty="0">
                <a:solidFill>
                  <a:srgbClr val="FFC000"/>
                </a:solidFill>
              </a:rPr>
              <a:t>	@</a:t>
            </a:r>
            <a:r>
              <a:rPr lang="en-US" sz="2400" dirty="0" err="1">
                <a:solidFill>
                  <a:srgbClr val="FFC000"/>
                </a:solidFill>
              </a:rPr>
              <a:t>Css</a:t>
            </a:r>
            <a:r>
              <a:rPr lang="en-US" sz="2400" dirty="0">
                <a:solidFill>
                  <a:schemeClr val="tx1">
                    <a:lumMod val="50000"/>
                  </a:schemeClr>
                </a:solidFill>
              </a:rPr>
              <a:t>(</a:t>
            </a:r>
            <a:r>
              <a:rPr lang="en-US" sz="2400" dirty="0">
                <a:solidFill>
                  <a:srgbClr val="1E9660"/>
                </a:solidFill>
              </a:rPr>
              <a:t>“#Name”</a:t>
            </a:r>
            <a:r>
              <a:rPr lang="en-US" sz="2400" dirty="0">
                <a:solidFill>
                  <a:schemeClr val="tx1">
                    <a:lumMod val="50000"/>
                  </a:schemeClr>
                </a:solidFill>
              </a:rPr>
              <a:t>) public </a:t>
            </a:r>
            <a:r>
              <a:rPr lang="en-US" sz="2400" b="1" dirty="0" err="1">
                <a:solidFill>
                  <a:srgbClr val="0070C0"/>
                </a:solidFill>
              </a:rPr>
              <a:t>TextField</a:t>
            </a:r>
            <a:r>
              <a:rPr lang="en-US" sz="2400" dirty="0">
                <a:solidFill>
                  <a:schemeClr val="tx1">
                    <a:lumMod val="50000"/>
                  </a:schemeClr>
                </a:solidFill>
              </a:rPr>
              <a:t> </a:t>
            </a:r>
            <a:r>
              <a:rPr lang="en-US" sz="2400" dirty="0">
                <a:solidFill>
                  <a:srgbClr val="7030A0"/>
                </a:solidFill>
              </a:rPr>
              <a:t>name</a:t>
            </a:r>
            <a:r>
              <a:rPr lang="en-US" sz="2400" dirty="0">
                <a:solidFill>
                  <a:schemeClr val="tx1">
                    <a:lumMod val="50000"/>
                  </a:schemeClr>
                </a:solidFill>
              </a:rPr>
              <a:t>;</a:t>
            </a:r>
            <a:endParaRPr lang="en-US" sz="2400" dirty="0"/>
          </a:p>
          <a:p>
            <a:r>
              <a:rPr lang="en-US" sz="2400" dirty="0">
                <a:solidFill>
                  <a:srgbClr val="FFC000"/>
                </a:solidFill>
              </a:rPr>
              <a:t>	@</a:t>
            </a:r>
            <a:r>
              <a:rPr lang="en-US" sz="2400" dirty="0" err="1">
                <a:solidFill>
                  <a:srgbClr val="FFC000"/>
                </a:solidFill>
              </a:rPr>
              <a:t>Css</a:t>
            </a:r>
            <a:r>
              <a:rPr lang="en-US" sz="2400" dirty="0">
                <a:solidFill>
                  <a:schemeClr val="tx1">
                    <a:lumMod val="50000"/>
                  </a:schemeClr>
                </a:solidFill>
              </a:rPr>
              <a:t>(</a:t>
            </a:r>
            <a:r>
              <a:rPr lang="en-US" sz="2400" dirty="0">
                <a:solidFill>
                  <a:srgbClr val="1E9660"/>
                </a:solidFill>
              </a:rPr>
              <a:t>“#</a:t>
            </a:r>
            <a:r>
              <a:rPr lang="en-US" sz="2400" dirty="0" err="1">
                <a:solidFill>
                  <a:srgbClr val="1E9660"/>
                </a:solidFill>
              </a:rPr>
              <a:t>LastName</a:t>
            </a:r>
            <a:r>
              <a:rPr lang="en-US" sz="2400" dirty="0">
                <a:solidFill>
                  <a:srgbClr val="1E9660"/>
                </a:solidFill>
              </a:rPr>
              <a:t>”</a:t>
            </a:r>
            <a:r>
              <a:rPr lang="en-US" sz="2400" dirty="0">
                <a:solidFill>
                  <a:schemeClr val="tx1">
                    <a:lumMod val="50000"/>
                  </a:schemeClr>
                </a:solidFill>
              </a:rPr>
              <a:t>) public </a:t>
            </a:r>
            <a:r>
              <a:rPr lang="en-US" sz="2400" b="1" dirty="0" err="1">
                <a:solidFill>
                  <a:srgbClr val="0070C0"/>
                </a:solidFill>
              </a:rPr>
              <a:t>TextField</a:t>
            </a:r>
            <a:r>
              <a:rPr lang="en-US" sz="2400" dirty="0">
                <a:solidFill>
                  <a:schemeClr val="tx1">
                    <a:lumMod val="50000"/>
                  </a:schemeClr>
                </a:solidFill>
              </a:rPr>
              <a:t> </a:t>
            </a:r>
            <a:r>
              <a:rPr lang="en-US" sz="2400" dirty="0" err="1">
                <a:solidFill>
                  <a:srgbClr val="7030A0"/>
                </a:solidFill>
              </a:rPr>
              <a:t>lastName</a:t>
            </a:r>
            <a:r>
              <a:rPr lang="en-US" sz="2400" dirty="0">
                <a:solidFill>
                  <a:schemeClr val="tx1">
                    <a:lumMod val="50000"/>
                  </a:schemeClr>
                </a:solidFill>
              </a:rPr>
              <a:t>;</a:t>
            </a:r>
            <a:endParaRPr lang="en-US" sz="2400" dirty="0"/>
          </a:p>
          <a:p>
            <a:r>
              <a:rPr lang="en-US" sz="2400" dirty="0">
                <a:solidFill>
                  <a:srgbClr val="FFC000"/>
                </a:solidFill>
              </a:rPr>
              <a:t>	@</a:t>
            </a:r>
            <a:r>
              <a:rPr lang="en-US" sz="2400" dirty="0" err="1">
                <a:solidFill>
                  <a:srgbClr val="FFC000"/>
                </a:solidFill>
              </a:rPr>
              <a:t>ByText</a:t>
            </a:r>
            <a:r>
              <a:rPr lang="en-US" sz="2400" dirty="0">
                <a:solidFill>
                  <a:schemeClr val="tx1">
                    <a:lumMod val="50000"/>
                  </a:schemeClr>
                </a:solidFill>
              </a:rPr>
              <a:t>(</a:t>
            </a:r>
            <a:r>
              <a:rPr lang="en-US" sz="2400" dirty="0">
                <a:solidFill>
                  <a:srgbClr val="1E9660"/>
                </a:solidFill>
              </a:rPr>
              <a:t>“Submit”</a:t>
            </a:r>
            <a:r>
              <a:rPr lang="en-US" sz="2400" dirty="0">
                <a:solidFill>
                  <a:schemeClr val="tx1">
                    <a:lumMod val="50000"/>
                  </a:schemeClr>
                </a:solidFill>
              </a:rPr>
              <a:t>) public </a:t>
            </a:r>
            <a:r>
              <a:rPr lang="en-US" sz="2400" b="1" dirty="0">
                <a:solidFill>
                  <a:srgbClr val="0070C0"/>
                </a:solidFill>
              </a:rPr>
              <a:t>Button</a:t>
            </a:r>
            <a:r>
              <a:rPr lang="en-US" sz="2400" dirty="0">
                <a:solidFill>
                  <a:schemeClr val="tx1">
                    <a:lumMod val="50000"/>
                  </a:schemeClr>
                </a:solidFill>
              </a:rPr>
              <a:t> </a:t>
            </a:r>
            <a:r>
              <a:rPr lang="en-US" sz="2400" dirty="0">
                <a:solidFill>
                  <a:srgbClr val="7030A0"/>
                </a:solidFill>
              </a:rPr>
              <a:t>submit</a:t>
            </a:r>
            <a:r>
              <a:rPr lang="en-US" sz="2400" dirty="0">
                <a:solidFill>
                  <a:schemeClr val="tx1">
                    <a:lumMod val="50000"/>
                  </a:schemeClr>
                </a:solidFill>
              </a:rPr>
              <a:t>;</a:t>
            </a:r>
          </a:p>
          <a:p>
            <a:r>
              <a:rPr lang="en-US" sz="2400" dirty="0">
                <a:solidFill>
                  <a:schemeClr val="tx1">
                    <a:lumMod val="50000"/>
                  </a:schemeClr>
                </a:solidFill>
              </a:rPr>
              <a:t>}</a:t>
            </a:r>
          </a:p>
        </p:txBody>
      </p:sp>
    </p:spTree>
    <p:extLst>
      <p:ext uri="{BB962C8B-B14F-4D97-AF65-F5344CB8AC3E}">
        <p14:creationId xmlns:p14="http://schemas.microsoft.com/office/powerpoint/2010/main" val="692696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Содержимое 19"/>
          <p:cNvSpPr txBox="1">
            <a:spLocks/>
          </p:cNvSpPr>
          <p:nvPr/>
        </p:nvSpPr>
        <p:spPr>
          <a:xfrm>
            <a:off x="542925" y="1070553"/>
            <a:ext cx="7543800" cy="2348922"/>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3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32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2400" dirty="0" smtClean="0">
                <a:solidFill>
                  <a:srgbClr val="FFC000"/>
                </a:solidFill>
              </a:rPr>
              <a:t>@</a:t>
            </a:r>
            <a:r>
              <a:rPr lang="en-US" sz="2400" dirty="0" err="1" smtClean="0">
                <a:solidFill>
                  <a:srgbClr val="FFC000"/>
                </a:solidFill>
              </a:rPr>
              <a:t>JSite</a:t>
            </a:r>
            <a:r>
              <a:rPr lang="en-US" sz="2400" dirty="0" smtClean="0"/>
              <a:t>( </a:t>
            </a:r>
            <a:r>
              <a:rPr lang="en-US" sz="2400" dirty="0" smtClean="0">
                <a:solidFill>
                  <a:srgbClr val="1E9660"/>
                </a:solidFill>
              </a:rPr>
              <a:t>“https://epam.github.io/JDI/ "</a:t>
            </a:r>
            <a:r>
              <a:rPr lang="en-US" sz="2400" dirty="0" smtClean="0"/>
              <a:t>)</a:t>
            </a:r>
            <a:endParaRPr lang="en-US" sz="2400" b="1" dirty="0" smtClean="0">
              <a:solidFill>
                <a:srgbClr val="0070C0"/>
              </a:solidFill>
            </a:endParaRPr>
          </a:p>
          <a:p>
            <a:pPr marL="0" indent="0">
              <a:lnSpc>
                <a:spcPct val="100000"/>
              </a:lnSpc>
              <a:spcBef>
                <a:spcPts val="0"/>
              </a:spcBef>
              <a:buFont typeface="Arial" panose="020B0604020202020204" pitchFamily="34" charset="0"/>
              <a:buNone/>
            </a:pPr>
            <a:r>
              <a:rPr lang="en-US" sz="2400" dirty="0" smtClean="0">
                <a:solidFill>
                  <a:schemeClr val="tx1">
                    <a:lumMod val="50000"/>
                  </a:schemeClr>
                </a:solidFill>
              </a:rPr>
              <a:t>public class </a:t>
            </a:r>
            <a:r>
              <a:rPr lang="en-US" sz="2400" dirty="0" err="1" smtClean="0">
                <a:solidFill>
                  <a:srgbClr val="002060"/>
                </a:solidFill>
              </a:rPr>
              <a:t>EpamSite</a:t>
            </a:r>
            <a:r>
              <a:rPr lang="en-US" sz="2400" dirty="0" smtClean="0">
                <a:solidFill>
                  <a:schemeClr val="tx1">
                    <a:lumMod val="50000"/>
                  </a:schemeClr>
                </a:solidFill>
              </a:rPr>
              <a:t> extends </a:t>
            </a:r>
            <a:r>
              <a:rPr lang="en-US" sz="2400" b="1" dirty="0" err="1" smtClean="0">
                <a:solidFill>
                  <a:srgbClr val="0070C0"/>
                </a:solidFill>
              </a:rPr>
              <a:t>WebSite</a:t>
            </a:r>
            <a:r>
              <a:rPr lang="ru-RU" sz="2400" dirty="0" smtClean="0"/>
              <a:t> </a:t>
            </a:r>
            <a:r>
              <a:rPr lang="en-US" sz="2400" dirty="0" smtClean="0"/>
              <a:t>{</a:t>
            </a:r>
          </a:p>
          <a:p>
            <a:pPr marL="0" indent="0">
              <a:lnSpc>
                <a:spcPct val="100000"/>
              </a:lnSpc>
              <a:spcBef>
                <a:spcPts val="0"/>
              </a:spcBef>
              <a:buFont typeface="Arial" panose="020B0604020202020204" pitchFamily="34" charset="0"/>
              <a:buNone/>
            </a:pPr>
            <a:r>
              <a:rPr lang="en-US" sz="2400" dirty="0" smtClean="0"/>
              <a:t>	public </a:t>
            </a:r>
            <a:r>
              <a:rPr lang="en-US" sz="2400" b="1" dirty="0" smtClean="0">
                <a:solidFill>
                  <a:srgbClr val="C00000"/>
                </a:solidFill>
              </a:rPr>
              <a:t>static</a:t>
            </a:r>
            <a:r>
              <a:rPr lang="en-US" sz="2400" dirty="0" smtClean="0"/>
              <a:t> </a:t>
            </a:r>
            <a:r>
              <a:rPr lang="en-US" sz="2400" dirty="0" err="1" smtClean="0">
                <a:solidFill>
                  <a:srgbClr val="002060"/>
                </a:solidFill>
              </a:rPr>
              <a:t>HomePage</a:t>
            </a:r>
            <a:r>
              <a:rPr lang="en-US" sz="2400" dirty="0" smtClean="0"/>
              <a:t> </a:t>
            </a:r>
            <a:r>
              <a:rPr lang="en-US" sz="2400" dirty="0" smtClean="0">
                <a:solidFill>
                  <a:srgbClr val="7030A0"/>
                </a:solidFill>
              </a:rPr>
              <a:t>homepage</a:t>
            </a:r>
            <a:r>
              <a:rPr lang="en-US" sz="2400" dirty="0" smtClean="0"/>
              <a:t>;</a:t>
            </a:r>
          </a:p>
          <a:p>
            <a:pPr marL="0" indent="0">
              <a:lnSpc>
                <a:spcPct val="100000"/>
              </a:lnSpc>
              <a:spcBef>
                <a:spcPts val="0"/>
              </a:spcBef>
              <a:buNone/>
            </a:pPr>
            <a:r>
              <a:rPr lang="en-US" sz="2400" dirty="0" smtClean="0"/>
              <a:t> 	public </a:t>
            </a:r>
            <a:r>
              <a:rPr lang="en-US" sz="2400" b="1" dirty="0" smtClean="0">
                <a:solidFill>
                  <a:srgbClr val="C00000"/>
                </a:solidFill>
              </a:rPr>
              <a:t>static</a:t>
            </a:r>
            <a:r>
              <a:rPr lang="en-US" sz="2400" dirty="0" smtClean="0"/>
              <a:t> </a:t>
            </a:r>
            <a:r>
              <a:rPr lang="en-US" sz="2400" dirty="0" err="1" smtClean="0">
                <a:solidFill>
                  <a:srgbClr val="002060"/>
                </a:solidFill>
              </a:rPr>
              <a:t>ContactPage</a:t>
            </a:r>
            <a:r>
              <a:rPr lang="en-US" sz="2400" dirty="0" smtClean="0"/>
              <a:t> </a:t>
            </a:r>
            <a:r>
              <a:rPr lang="en-US" sz="2400" dirty="0" err="1">
                <a:solidFill>
                  <a:srgbClr val="7030A0"/>
                </a:solidFill>
              </a:rPr>
              <a:t>contactPage</a:t>
            </a:r>
            <a:r>
              <a:rPr lang="en-US" sz="2400" dirty="0" smtClean="0"/>
              <a:t>;</a:t>
            </a:r>
          </a:p>
          <a:p>
            <a:pPr marL="0" indent="0">
              <a:lnSpc>
                <a:spcPct val="100000"/>
              </a:lnSpc>
              <a:spcBef>
                <a:spcPts val="0"/>
              </a:spcBef>
              <a:buFont typeface="Arial" panose="020B0604020202020204" pitchFamily="34" charset="0"/>
              <a:buNone/>
            </a:pPr>
            <a:r>
              <a:rPr lang="en-US" sz="2400" dirty="0" smtClean="0">
                <a:solidFill>
                  <a:srgbClr val="FFC000"/>
                </a:solidFill>
              </a:rPr>
              <a:t>	@</a:t>
            </a:r>
            <a:r>
              <a:rPr lang="en-US" sz="2400" dirty="0" err="1" smtClean="0">
                <a:solidFill>
                  <a:srgbClr val="FFC000"/>
                </a:solidFill>
              </a:rPr>
              <a:t>Css</a:t>
            </a:r>
            <a:r>
              <a:rPr lang="en-US" sz="2400" dirty="0" smtClean="0">
                <a:solidFill>
                  <a:schemeClr val="tx1">
                    <a:lumMod val="50000"/>
                  </a:schemeClr>
                </a:solidFill>
              </a:rPr>
              <a:t>(</a:t>
            </a:r>
            <a:r>
              <a:rPr lang="en-US" sz="2400" dirty="0" smtClean="0">
                <a:solidFill>
                  <a:srgbClr val="1E9660"/>
                </a:solidFill>
              </a:rPr>
              <a:t>“.</a:t>
            </a:r>
            <a:r>
              <a:rPr lang="en-US" sz="2400" dirty="0" err="1" smtClean="0">
                <a:solidFill>
                  <a:srgbClr val="1E9660"/>
                </a:solidFill>
              </a:rPr>
              <a:t>nav</a:t>
            </a:r>
            <a:r>
              <a:rPr lang="en-US" sz="2400" dirty="0" smtClean="0">
                <a:solidFill>
                  <a:srgbClr val="1E9660"/>
                </a:solidFill>
              </a:rPr>
              <a:t>”</a:t>
            </a:r>
            <a:r>
              <a:rPr lang="en-US" sz="2400" dirty="0" smtClean="0">
                <a:solidFill>
                  <a:schemeClr val="tx1">
                    <a:lumMod val="50000"/>
                  </a:schemeClr>
                </a:solidFill>
              </a:rPr>
              <a:t>) public </a:t>
            </a:r>
            <a:r>
              <a:rPr lang="en-US" sz="2400" b="1" dirty="0" smtClean="0">
                <a:solidFill>
                  <a:srgbClr val="C00000"/>
                </a:solidFill>
              </a:rPr>
              <a:t>static</a:t>
            </a:r>
            <a:r>
              <a:rPr lang="en-US" sz="2400" dirty="0" smtClean="0">
                <a:solidFill>
                  <a:schemeClr val="tx1">
                    <a:lumMod val="50000"/>
                  </a:schemeClr>
                </a:solidFill>
              </a:rPr>
              <a:t> </a:t>
            </a:r>
            <a:r>
              <a:rPr lang="en-US" sz="2400" dirty="0" smtClean="0">
                <a:solidFill>
                  <a:srgbClr val="002060"/>
                </a:solidFill>
              </a:rPr>
              <a:t>Menu</a:t>
            </a:r>
            <a:r>
              <a:rPr lang="en-US" sz="2400" dirty="0" smtClean="0">
                <a:solidFill>
                  <a:schemeClr val="tx1">
                    <a:lumMod val="50000"/>
                  </a:schemeClr>
                </a:solidFill>
              </a:rPr>
              <a:t> </a:t>
            </a:r>
            <a:r>
              <a:rPr lang="en-US" sz="2400" dirty="0" smtClean="0">
                <a:solidFill>
                  <a:srgbClr val="7030A0"/>
                </a:solidFill>
              </a:rPr>
              <a:t>navigation</a:t>
            </a:r>
            <a:r>
              <a:rPr lang="en-US" sz="2400" dirty="0" smtClean="0">
                <a:solidFill>
                  <a:schemeClr val="tx1">
                    <a:lumMod val="50000"/>
                  </a:schemeClr>
                </a:solidFill>
              </a:rPr>
              <a:t>;</a:t>
            </a:r>
          </a:p>
          <a:p>
            <a:pPr marL="0" indent="0">
              <a:lnSpc>
                <a:spcPct val="100000"/>
              </a:lnSpc>
              <a:spcBef>
                <a:spcPts val="0"/>
              </a:spcBef>
              <a:buFont typeface="Arial" panose="020B0604020202020204" pitchFamily="34" charset="0"/>
              <a:buNone/>
            </a:pPr>
            <a:r>
              <a:rPr lang="en-US" sz="2400" dirty="0" smtClean="0">
                <a:solidFill>
                  <a:schemeClr val="tx1">
                    <a:lumMod val="50000"/>
                  </a:schemeClr>
                </a:solidFill>
              </a:rPr>
              <a:t>}</a:t>
            </a:r>
            <a:endParaRPr lang="en-US" sz="2400" dirty="0">
              <a:solidFill>
                <a:schemeClr val="tx1">
                  <a:lumMod val="50000"/>
                </a:schemeClr>
              </a:solidFill>
            </a:endParaRPr>
          </a:p>
        </p:txBody>
      </p:sp>
      <p:sp>
        <p:nvSpPr>
          <p:cNvPr id="2" name="Slide Number Placeholder 1"/>
          <p:cNvSpPr>
            <a:spLocks noGrp="1"/>
          </p:cNvSpPr>
          <p:nvPr>
            <p:ph type="sldNum" sz="quarter" idx="4"/>
          </p:nvPr>
        </p:nvSpPr>
        <p:spPr/>
        <p:txBody>
          <a:bodyPr/>
          <a:lstStyle/>
          <a:p>
            <a:fld id="{DA896BDD-8C87-40D7-8650-5CFFA3FBC00B}" type="slidenum">
              <a:rPr lang="en-US" smtClean="0"/>
              <a:pPr/>
              <a:t>11</a:t>
            </a:fld>
            <a:endParaRPr lang="en-US" dirty="0"/>
          </a:p>
        </p:txBody>
      </p:sp>
      <p:sp>
        <p:nvSpPr>
          <p:cNvPr id="3" name="Текст 2"/>
          <p:cNvSpPr>
            <a:spLocks noGrp="1"/>
          </p:cNvSpPr>
          <p:nvPr>
            <p:ph type="body" sz="quarter" idx="13"/>
          </p:nvPr>
        </p:nvSpPr>
        <p:spPr>
          <a:prstGeom prst="rect">
            <a:avLst/>
          </a:prstGeom>
          <a:noFill/>
        </p:spPr>
        <p:txBody>
          <a:bodyPr/>
          <a:lstStyle/>
          <a:p>
            <a:r>
              <a:rPr lang="en-US" dirty="0" smtClean="0">
                <a:solidFill>
                  <a:schemeClr val="bg1"/>
                </a:solidFill>
              </a:rPr>
              <a:t>WEB site</a:t>
            </a:r>
            <a:endParaRPr lang="ru-RU" dirty="0">
              <a:solidFill>
                <a:schemeClr val="bg1"/>
              </a:solidFill>
            </a:endParaRPr>
          </a:p>
        </p:txBody>
      </p:sp>
      <p:pic>
        <p:nvPicPr>
          <p:cNvPr id="7" name="Picture 6" descr="EPAM_LOGO_gray_blu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8632" y="118371"/>
            <a:ext cx="1669791" cy="654144"/>
          </a:xfrm>
          <a:prstGeom prst="rect">
            <a:avLst/>
          </a:prstGeom>
        </p:spPr>
      </p:pic>
      <p:sp>
        <p:nvSpPr>
          <p:cNvPr id="8" name="Rectangle 7"/>
          <p:cNvSpPr/>
          <p:nvPr/>
        </p:nvSpPr>
        <p:spPr>
          <a:xfrm>
            <a:off x="632889" y="4212164"/>
            <a:ext cx="7136790" cy="5012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32889" y="4251724"/>
            <a:ext cx="6905160" cy="461665"/>
          </a:xfrm>
          <a:prstGeom prst="rect">
            <a:avLst/>
          </a:prstGeom>
        </p:spPr>
        <p:txBody>
          <a:bodyPr wrap="none">
            <a:spAutoFit/>
          </a:bodyPr>
          <a:lstStyle/>
          <a:p>
            <a:r>
              <a:rPr lang="en-US" sz="2400" dirty="0">
                <a:solidFill>
                  <a:srgbClr val="FFC000"/>
                </a:solidFill>
              </a:rPr>
              <a:t>@</a:t>
            </a:r>
            <a:r>
              <a:rPr lang="en-US" sz="2400" dirty="0" err="1">
                <a:solidFill>
                  <a:srgbClr val="FFC000"/>
                </a:solidFill>
              </a:rPr>
              <a:t>JPage</a:t>
            </a:r>
            <a:r>
              <a:rPr lang="en-US" sz="2400" dirty="0"/>
              <a:t>(</a:t>
            </a:r>
            <a:r>
              <a:rPr lang="en-US" sz="2400" dirty="0" err="1"/>
              <a:t>url</a:t>
            </a:r>
            <a:r>
              <a:rPr lang="en-US" sz="2400" dirty="0"/>
              <a:t> = </a:t>
            </a:r>
            <a:r>
              <a:rPr lang="en-US" sz="2400" dirty="0">
                <a:solidFill>
                  <a:srgbClr val="1E9660"/>
                </a:solidFill>
              </a:rPr>
              <a:t>"/contacts.html"</a:t>
            </a:r>
            <a:r>
              <a:rPr lang="en-US" sz="2400" dirty="0"/>
              <a:t>, title = </a:t>
            </a:r>
            <a:r>
              <a:rPr lang="en-US" sz="2400" dirty="0">
                <a:solidFill>
                  <a:srgbClr val="1E9660"/>
                </a:solidFill>
              </a:rPr>
              <a:t>“Contact Form"</a:t>
            </a:r>
            <a:r>
              <a:rPr lang="en-US" sz="2400" dirty="0"/>
              <a:t>)</a:t>
            </a:r>
            <a:endParaRPr lang="en-US" sz="2400" b="1" dirty="0">
              <a:solidFill>
                <a:srgbClr val="0070C0"/>
              </a:solidFill>
            </a:endParaRPr>
          </a:p>
        </p:txBody>
      </p:sp>
      <p:sp>
        <p:nvSpPr>
          <p:cNvPr id="10" name="Rectangle 9"/>
          <p:cNvSpPr/>
          <p:nvPr/>
        </p:nvSpPr>
        <p:spPr>
          <a:xfrm>
            <a:off x="542925" y="4679310"/>
            <a:ext cx="7610475" cy="1938992"/>
          </a:xfrm>
          <a:prstGeom prst="rect">
            <a:avLst/>
          </a:prstGeom>
        </p:spPr>
        <p:txBody>
          <a:bodyPr wrap="square">
            <a:spAutoFit/>
          </a:bodyPr>
          <a:lstStyle/>
          <a:p>
            <a:r>
              <a:rPr lang="en-US" sz="2400" dirty="0" smtClean="0"/>
              <a:t>public </a:t>
            </a:r>
            <a:r>
              <a:rPr lang="en-US" sz="2400" dirty="0"/>
              <a:t>class </a:t>
            </a:r>
            <a:r>
              <a:rPr lang="en-US" sz="2400" b="1" dirty="0" err="1">
                <a:solidFill>
                  <a:srgbClr val="002060"/>
                </a:solidFill>
              </a:rPr>
              <a:t>ContactPage</a:t>
            </a:r>
            <a:r>
              <a:rPr lang="en-US" sz="2400" dirty="0"/>
              <a:t> extends</a:t>
            </a:r>
            <a:r>
              <a:rPr lang="en-US" sz="2400" dirty="0">
                <a:solidFill>
                  <a:srgbClr val="7030A0"/>
                </a:solidFill>
              </a:rPr>
              <a:t> </a:t>
            </a:r>
            <a:r>
              <a:rPr lang="en-US" sz="2400" b="1" dirty="0" err="1" smtClean="0">
                <a:solidFill>
                  <a:srgbClr val="0070C0"/>
                </a:solidFill>
              </a:rPr>
              <a:t>WebPage</a:t>
            </a:r>
            <a:r>
              <a:rPr lang="en-US" sz="2400" dirty="0" smtClean="0"/>
              <a:t> {</a:t>
            </a:r>
            <a:endParaRPr lang="en-US" sz="2400" dirty="0"/>
          </a:p>
          <a:p>
            <a:r>
              <a:rPr lang="en-US" sz="2400" dirty="0">
                <a:solidFill>
                  <a:srgbClr val="FFC000"/>
                </a:solidFill>
              </a:rPr>
              <a:t>	@</a:t>
            </a:r>
            <a:r>
              <a:rPr lang="en-US" sz="2400" dirty="0" err="1">
                <a:solidFill>
                  <a:srgbClr val="FFC000"/>
                </a:solidFill>
              </a:rPr>
              <a:t>Css</a:t>
            </a:r>
            <a:r>
              <a:rPr lang="en-US" sz="2400" dirty="0">
                <a:solidFill>
                  <a:schemeClr val="tx1">
                    <a:lumMod val="50000"/>
                  </a:schemeClr>
                </a:solidFill>
              </a:rPr>
              <a:t>(</a:t>
            </a:r>
            <a:r>
              <a:rPr lang="en-US" sz="2400" dirty="0">
                <a:solidFill>
                  <a:srgbClr val="1E9660"/>
                </a:solidFill>
              </a:rPr>
              <a:t>“#Name”</a:t>
            </a:r>
            <a:r>
              <a:rPr lang="en-US" sz="2400" dirty="0">
                <a:solidFill>
                  <a:schemeClr val="tx1">
                    <a:lumMod val="50000"/>
                  </a:schemeClr>
                </a:solidFill>
              </a:rPr>
              <a:t>) public </a:t>
            </a:r>
            <a:r>
              <a:rPr lang="en-US" sz="2400" b="1" dirty="0" err="1">
                <a:solidFill>
                  <a:srgbClr val="0070C0"/>
                </a:solidFill>
              </a:rPr>
              <a:t>TextField</a:t>
            </a:r>
            <a:r>
              <a:rPr lang="en-US" sz="2400" dirty="0">
                <a:solidFill>
                  <a:schemeClr val="tx1">
                    <a:lumMod val="50000"/>
                  </a:schemeClr>
                </a:solidFill>
              </a:rPr>
              <a:t> </a:t>
            </a:r>
            <a:r>
              <a:rPr lang="en-US" sz="2400" dirty="0">
                <a:solidFill>
                  <a:srgbClr val="7030A0"/>
                </a:solidFill>
              </a:rPr>
              <a:t>name</a:t>
            </a:r>
            <a:r>
              <a:rPr lang="en-US" sz="2400" dirty="0">
                <a:solidFill>
                  <a:schemeClr val="tx1">
                    <a:lumMod val="50000"/>
                  </a:schemeClr>
                </a:solidFill>
              </a:rPr>
              <a:t>;</a:t>
            </a:r>
            <a:endParaRPr lang="en-US" sz="2400" dirty="0"/>
          </a:p>
          <a:p>
            <a:r>
              <a:rPr lang="en-US" sz="2400" dirty="0">
                <a:solidFill>
                  <a:srgbClr val="FFC000"/>
                </a:solidFill>
              </a:rPr>
              <a:t>	@</a:t>
            </a:r>
            <a:r>
              <a:rPr lang="en-US" sz="2400" dirty="0" err="1">
                <a:solidFill>
                  <a:srgbClr val="FFC000"/>
                </a:solidFill>
              </a:rPr>
              <a:t>Css</a:t>
            </a:r>
            <a:r>
              <a:rPr lang="en-US" sz="2400" dirty="0">
                <a:solidFill>
                  <a:schemeClr val="tx1">
                    <a:lumMod val="50000"/>
                  </a:schemeClr>
                </a:solidFill>
              </a:rPr>
              <a:t>(</a:t>
            </a:r>
            <a:r>
              <a:rPr lang="en-US" sz="2400" dirty="0">
                <a:solidFill>
                  <a:srgbClr val="1E9660"/>
                </a:solidFill>
              </a:rPr>
              <a:t>“#</a:t>
            </a:r>
            <a:r>
              <a:rPr lang="en-US" sz="2400" dirty="0" err="1">
                <a:solidFill>
                  <a:srgbClr val="1E9660"/>
                </a:solidFill>
              </a:rPr>
              <a:t>LastName</a:t>
            </a:r>
            <a:r>
              <a:rPr lang="en-US" sz="2400" dirty="0">
                <a:solidFill>
                  <a:srgbClr val="1E9660"/>
                </a:solidFill>
              </a:rPr>
              <a:t>”</a:t>
            </a:r>
            <a:r>
              <a:rPr lang="en-US" sz="2400" dirty="0">
                <a:solidFill>
                  <a:schemeClr val="tx1">
                    <a:lumMod val="50000"/>
                  </a:schemeClr>
                </a:solidFill>
              </a:rPr>
              <a:t>) public </a:t>
            </a:r>
            <a:r>
              <a:rPr lang="en-US" sz="2400" b="1" dirty="0" err="1">
                <a:solidFill>
                  <a:srgbClr val="0070C0"/>
                </a:solidFill>
              </a:rPr>
              <a:t>TextField</a:t>
            </a:r>
            <a:r>
              <a:rPr lang="en-US" sz="2400" dirty="0">
                <a:solidFill>
                  <a:schemeClr val="tx1">
                    <a:lumMod val="50000"/>
                  </a:schemeClr>
                </a:solidFill>
              </a:rPr>
              <a:t> </a:t>
            </a:r>
            <a:r>
              <a:rPr lang="en-US" sz="2400" dirty="0" err="1">
                <a:solidFill>
                  <a:srgbClr val="7030A0"/>
                </a:solidFill>
              </a:rPr>
              <a:t>lastName</a:t>
            </a:r>
            <a:r>
              <a:rPr lang="en-US" sz="2400" dirty="0">
                <a:solidFill>
                  <a:schemeClr val="tx1">
                    <a:lumMod val="50000"/>
                  </a:schemeClr>
                </a:solidFill>
              </a:rPr>
              <a:t>;</a:t>
            </a:r>
            <a:endParaRPr lang="en-US" sz="2400" dirty="0"/>
          </a:p>
          <a:p>
            <a:r>
              <a:rPr lang="en-US" sz="2400" dirty="0">
                <a:solidFill>
                  <a:srgbClr val="FFC000"/>
                </a:solidFill>
              </a:rPr>
              <a:t>	@</a:t>
            </a:r>
            <a:r>
              <a:rPr lang="en-US" sz="2400" dirty="0" err="1">
                <a:solidFill>
                  <a:srgbClr val="FFC000"/>
                </a:solidFill>
              </a:rPr>
              <a:t>ByText</a:t>
            </a:r>
            <a:r>
              <a:rPr lang="en-US" sz="2400" dirty="0">
                <a:solidFill>
                  <a:schemeClr val="tx1">
                    <a:lumMod val="50000"/>
                  </a:schemeClr>
                </a:solidFill>
              </a:rPr>
              <a:t>(</a:t>
            </a:r>
            <a:r>
              <a:rPr lang="en-US" sz="2400" dirty="0">
                <a:solidFill>
                  <a:srgbClr val="1E9660"/>
                </a:solidFill>
              </a:rPr>
              <a:t>“Submit”</a:t>
            </a:r>
            <a:r>
              <a:rPr lang="en-US" sz="2400" dirty="0">
                <a:solidFill>
                  <a:schemeClr val="tx1">
                    <a:lumMod val="50000"/>
                  </a:schemeClr>
                </a:solidFill>
              </a:rPr>
              <a:t>) public </a:t>
            </a:r>
            <a:r>
              <a:rPr lang="en-US" sz="2400" b="1" dirty="0">
                <a:solidFill>
                  <a:srgbClr val="0070C0"/>
                </a:solidFill>
              </a:rPr>
              <a:t>Button</a:t>
            </a:r>
            <a:r>
              <a:rPr lang="en-US" sz="2400" dirty="0">
                <a:solidFill>
                  <a:schemeClr val="tx1">
                    <a:lumMod val="50000"/>
                  </a:schemeClr>
                </a:solidFill>
              </a:rPr>
              <a:t> </a:t>
            </a:r>
            <a:r>
              <a:rPr lang="en-US" sz="2400" dirty="0">
                <a:solidFill>
                  <a:srgbClr val="7030A0"/>
                </a:solidFill>
              </a:rPr>
              <a:t>submit</a:t>
            </a:r>
            <a:r>
              <a:rPr lang="en-US" sz="2400" dirty="0">
                <a:solidFill>
                  <a:schemeClr val="tx1">
                    <a:lumMod val="50000"/>
                  </a:schemeClr>
                </a:solidFill>
              </a:rPr>
              <a:t>;</a:t>
            </a:r>
          </a:p>
          <a:p>
            <a:r>
              <a:rPr lang="en-US" sz="2400" dirty="0">
                <a:solidFill>
                  <a:schemeClr val="tx1">
                    <a:lumMod val="50000"/>
                  </a:schemeClr>
                </a:solidFill>
              </a:rPr>
              <a:t>}</a:t>
            </a:r>
          </a:p>
        </p:txBody>
      </p:sp>
    </p:spTree>
    <p:extLst>
      <p:ext uri="{BB962C8B-B14F-4D97-AF65-F5344CB8AC3E}">
        <p14:creationId xmlns:p14="http://schemas.microsoft.com/office/powerpoint/2010/main" val="3044195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750"/>
                                        <p:tgtEl>
                                          <p:spTgt spid="13"/>
                                        </p:tgtEl>
                                      </p:cBhvr>
                                    </p:animEffect>
                                  </p:childTnLst>
                                </p:cTn>
                              </p:par>
                            </p:childTnLst>
                          </p:cTn>
                        </p:par>
                        <p:par>
                          <p:cTn id="8" fill="hold">
                            <p:stCondLst>
                              <p:cond delay="1000"/>
                            </p:stCondLst>
                            <p:childTnLst>
                              <p:par>
                                <p:cTn id="9" presetID="10" presetClass="entr" presetSubtype="0" fill="hold" grpId="0" nodeType="afterEffect">
                                  <p:stCondLst>
                                    <p:cond delay="50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75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8" grpId="0" animBg="1"/>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Simple elements</a:t>
            </a:r>
            <a:endParaRPr lang="en-US" dirty="0"/>
          </a:p>
        </p:txBody>
      </p:sp>
      <p:sp>
        <p:nvSpPr>
          <p:cNvPr id="3" name="Slide Number Placeholder 2"/>
          <p:cNvSpPr>
            <a:spLocks noGrp="1"/>
          </p:cNvSpPr>
          <p:nvPr>
            <p:ph type="sldNum" sz="quarter" idx="4"/>
          </p:nvPr>
        </p:nvSpPr>
        <p:spPr/>
        <p:txBody>
          <a:bodyPr/>
          <a:lstStyle/>
          <a:p>
            <a:fld id="{DA896BDD-8C87-40D7-8650-5CFFA3FBC00B}" type="slidenum">
              <a:rPr lang="en-US" smtClean="0"/>
              <a:pPr/>
              <a:t>12</a:t>
            </a:fld>
            <a:endParaRPr lang="en-US" dirty="0"/>
          </a:p>
        </p:txBody>
      </p:sp>
    </p:spTree>
    <p:extLst>
      <p:ext uri="{BB962C8B-B14F-4D97-AF65-F5344CB8AC3E}">
        <p14:creationId xmlns:p14="http://schemas.microsoft.com/office/powerpoint/2010/main" val="1894514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Login form</a:t>
            </a:r>
            <a:endParaRPr lang="en-US" dirty="0"/>
          </a:p>
        </p:txBody>
      </p:sp>
      <p:sp>
        <p:nvSpPr>
          <p:cNvPr id="3" name="Slide Number Placeholder 2"/>
          <p:cNvSpPr>
            <a:spLocks noGrp="1"/>
          </p:cNvSpPr>
          <p:nvPr>
            <p:ph type="sldNum" sz="quarter" idx="4"/>
          </p:nvPr>
        </p:nvSpPr>
        <p:spPr/>
        <p:txBody>
          <a:bodyPr/>
          <a:lstStyle/>
          <a:p>
            <a:fld id="{DA896BDD-8C87-40D7-8650-5CFFA3FBC00B}" type="slidenum">
              <a:rPr lang="en-US" smtClean="0"/>
              <a:pPr/>
              <a:t>13</a:t>
            </a:fld>
            <a:endParaRPr lang="en-US" dirty="0"/>
          </a:p>
        </p:txBody>
      </p:sp>
      <p:pic>
        <p:nvPicPr>
          <p:cNvPr id="4" name="Picture 3"/>
          <p:cNvPicPr>
            <a:picLocks noChangeAspect="1"/>
          </p:cNvPicPr>
          <p:nvPr/>
        </p:nvPicPr>
        <p:blipFill>
          <a:blip r:embed="rId3"/>
          <a:stretch>
            <a:fillRect/>
          </a:stretch>
        </p:blipFill>
        <p:spPr>
          <a:xfrm>
            <a:off x="524727" y="1290437"/>
            <a:ext cx="3363879" cy="2634865"/>
          </a:xfrm>
          <a:prstGeom prst="rect">
            <a:avLst/>
          </a:prstGeom>
        </p:spPr>
      </p:pic>
      <p:sp>
        <p:nvSpPr>
          <p:cNvPr id="5" name="Rounded Rectangle 4"/>
          <p:cNvSpPr/>
          <p:nvPr/>
        </p:nvSpPr>
        <p:spPr>
          <a:xfrm>
            <a:off x="1482823" y="2114641"/>
            <a:ext cx="2494611" cy="628073"/>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057432" y="1406713"/>
            <a:ext cx="1460849" cy="523220"/>
          </a:xfrm>
          <a:prstGeom prst="rect">
            <a:avLst/>
          </a:prstGeom>
          <a:noFill/>
        </p:spPr>
        <p:txBody>
          <a:bodyPr wrap="none" rtlCol="0">
            <a:spAutoFit/>
          </a:bodyPr>
          <a:lstStyle/>
          <a:p>
            <a:r>
              <a:rPr lang="en-US" sz="2800" b="1" dirty="0" err="1">
                <a:solidFill>
                  <a:srgbClr val="0070C0"/>
                </a:solidFill>
              </a:rPr>
              <a:t>Textfield</a:t>
            </a:r>
            <a:endParaRPr lang="en-US" sz="2800" b="1" dirty="0">
              <a:solidFill>
                <a:srgbClr val="0070C0"/>
              </a:solidFill>
            </a:endParaRPr>
          </a:p>
        </p:txBody>
      </p:sp>
      <p:cxnSp>
        <p:nvCxnSpPr>
          <p:cNvPr id="7" name="Straight Arrow Connector 6"/>
          <p:cNvCxnSpPr/>
          <p:nvPr/>
        </p:nvCxnSpPr>
        <p:spPr>
          <a:xfrm flipH="1">
            <a:off x="4057432" y="1979908"/>
            <a:ext cx="328818" cy="34636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1482823" y="2705934"/>
            <a:ext cx="2494611" cy="628073"/>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150602" y="4817937"/>
            <a:ext cx="1206036" cy="523220"/>
          </a:xfrm>
          <a:prstGeom prst="rect">
            <a:avLst/>
          </a:prstGeom>
          <a:noFill/>
        </p:spPr>
        <p:txBody>
          <a:bodyPr wrap="none" rtlCol="0">
            <a:spAutoFit/>
          </a:bodyPr>
          <a:lstStyle/>
          <a:p>
            <a:r>
              <a:rPr lang="en-US" sz="2800" b="1" dirty="0">
                <a:solidFill>
                  <a:srgbClr val="0070C0"/>
                </a:solidFill>
              </a:rPr>
              <a:t>Button</a:t>
            </a:r>
          </a:p>
        </p:txBody>
      </p:sp>
      <p:cxnSp>
        <p:nvCxnSpPr>
          <p:cNvPr id="17" name="Straight Arrow Connector 16"/>
          <p:cNvCxnSpPr/>
          <p:nvPr/>
        </p:nvCxnSpPr>
        <p:spPr>
          <a:xfrm flipV="1">
            <a:off x="1771048" y="4048247"/>
            <a:ext cx="614444" cy="701259"/>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179728" y="3244714"/>
            <a:ext cx="6861744" cy="2308324"/>
          </a:xfrm>
          <a:prstGeom prst="rect">
            <a:avLst/>
          </a:prstGeom>
        </p:spPr>
        <p:txBody>
          <a:bodyPr wrap="square">
            <a:spAutoFit/>
          </a:bodyPr>
          <a:lstStyle/>
          <a:p>
            <a:r>
              <a:rPr lang="en-US" sz="2400" dirty="0"/>
              <a:t>public class </a:t>
            </a:r>
            <a:r>
              <a:rPr lang="en-US" sz="2400" dirty="0" err="1"/>
              <a:t>LoginForm</a:t>
            </a:r>
            <a:r>
              <a:rPr lang="en-US" sz="2400" dirty="0"/>
              <a:t> extends Form&lt;User&gt; {</a:t>
            </a:r>
          </a:p>
          <a:p>
            <a:r>
              <a:rPr lang="en-US" sz="2400" dirty="0"/>
              <a:t>    </a:t>
            </a:r>
            <a:r>
              <a:rPr lang="en-US" sz="2400" dirty="0">
                <a:solidFill>
                  <a:schemeClr val="accent2">
                    <a:lumMod val="75000"/>
                  </a:schemeClr>
                </a:solidFill>
              </a:rPr>
              <a:t>@</a:t>
            </a:r>
            <a:r>
              <a:rPr lang="en-US" sz="2400" dirty="0" err="1">
                <a:solidFill>
                  <a:schemeClr val="accent2">
                    <a:lumMod val="75000"/>
                  </a:schemeClr>
                </a:solidFill>
              </a:rPr>
              <a:t>ById</a:t>
            </a:r>
            <a:r>
              <a:rPr lang="en-US" sz="2400" dirty="0"/>
              <a:t>(</a:t>
            </a:r>
            <a:r>
              <a:rPr lang="en-US" sz="2400" dirty="0">
                <a:solidFill>
                  <a:srgbClr val="00B050"/>
                </a:solidFill>
              </a:rPr>
              <a:t>"Login"</a:t>
            </a:r>
            <a:r>
              <a:rPr lang="en-US" sz="2400" dirty="0"/>
              <a:t>) public </a:t>
            </a:r>
            <a:r>
              <a:rPr lang="en-US" sz="2400" b="1" dirty="0" err="1">
                <a:solidFill>
                  <a:srgbClr val="0070C0"/>
                </a:solidFill>
              </a:rPr>
              <a:t>TextField</a:t>
            </a:r>
            <a:r>
              <a:rPr lang="en-US" sz="2400" dirty="0"/>
              <a:t> </a:t>
            </a:r>
            <a:r>
              <a:rPr lang="en-US" sz="2400" dirty="0">
                <a:solidFill>
                  <a:srgbClr val="7030A0"/>
                </a:solidFill>
              </a:rPr>
              <a:t>name</a:t>
            </a:r>
            <a:r>
              <a:rPr lang="en-US" sz="2400" dirty="0"/>
              <a:t>;</a:t>
            </a:r>
          </a:p>
          <a:p>
            <a:r>
              <a:rPr lang="en-US" sz="2400" dirty="0"/>
              <a:t>    </a:t>
            </a:r>
            <a:r>
              <a:rPr lang="en-US" sz="2400" dirty="0">
                <a:solidFill>
                  <a:schemeClr val="accent2">
                    <a:lumMod val="75000"/>
                  </a:schemeClr>
                </a:solidFill>
              </a:rPr>
              <a:t>@</a:t>
            </a:r>
            <a:r>
              <a:rPr lang="en-US" sz="2400" dirty="0" err="1">
                <a:solidFill>
                  <a:schemeClr val="accent2">
                    <a:lumMod val="75000"/>
                  </a:schemeClr>
                </a:solidFill>
              </a:rPr>
              <a:t>ById</a:t>
            </a:r>
            <a:r>
              <a:rPr lang="en-US" sz="2400" dirty="0"/>
              <a:t>(</a:t>
            </a:r>
            <a:r>
              <a:rPr lang="en-US" sz="2400" dirty="0">
                <a:solidFill>
                  <a:srgbClr val="00B050"/>
                </a:solidFill>
              </a:rPr>
              <a:t>"Password"</a:t>
            </a:r>
            <a:r>
              <a:rPr lang="en-US" sz="2400" dirty="0"/>
              <a:t>) public </a:t>
            </a:r>
            <a:r>
              <a:rPr lang="en-US" sz="2400" b="1" dirty="0" err="1">
                <a:solidFill>
                  <a:srgbClr val="0070C0"/>
                </a:solidFill>
              </a:rPr>
              <a:t>TextField</a:t>
            </a:r>
            <a:r>
              <a:rPr lang="en-US" sz="2400" dirty="0"/>
              <a:t> </a:t>
            </a:r>
            <a:r>
              <a:rPr lang="en-US" sz="2400" dirty="0">
                <a:solidFill>
                  <a:srgbClr val="7030A0"/>
                </a:solidFill>
              </a:rPr>
              <a:t>password</a:t>
            </a:r>
            <a:r>
              <a:rPr lang="en-US" sz="2400" dirty="0"/>
              <a:t>;</a:t>
            </a:r>
          </a:p>
          <a:p>
            <a:endParaRPr lang="en-US" sz="2400" dirty="0"/>
          </a:p>
          <a:p>
            <a:r>
              <a:rPr lang="en-US" sz="2400" dirty="0"/>
              <a:t>    </a:t>
            </a:r>
            <a:r>
              <a:rPr lang="en-US" sz="2400" dirty="0">
                <a:solidFill>
                  <a:schemeClr val="accent2">
                    <a:lumMod val="75000"/>
                  </a:schemeClr>
                </a:solidFill>
              </a:rPr>
              <a:t>@</a:t>
            </a:r>
            <a:r>
              <a:rPr lang="en-US" sz="2400" dirty="0" err="1">
                <a:solidFill>
                  <a:schemeClr val="accent2">
                    <a:lumMod val="75000"/>
                  </a:schemeClr>
                </a:solidFill>
              </a:rPr>
              <a:t>ByType</a:t>
            </a:r>
            <a:r>
              <a:rPr lang="en-US" sz="2400" dirty="0"/>
              <a:t>(</a:t>
            </a:r>
            <a:r>
              <a:rPr lang="en-US" sz="2400" dirty="0">
                <a:solidFill>
                  <a:srgbClr val="00B050"/>
                </a:solidFill>
              </a:rPr>
              <a:t>"submit"</a:t>
            </a:r>
            <a:r>
              <a:rPr lang="en-US" sz="2400" dirty="0"/>
              <a:t>) public </a:t>
            </a:r>
            <a:r>
              <a:rPr lang="en-US" sz="2400" b="1" dirty="0">
                <a:solidFill>
                  <a:srgbClr val="0070C0"/>
                </a:solidFill>
              </a:rPr>
              <a:t>Button</a:t>
            </a:r>
            <a:r>
              <a:rPr lang="en-US" sz="2400" dirty="0"/>
              <a:t> </a:t>
            </a:r>
            <a:r>
              <a:rPr lang="en-US" sz="2400" dirty="0">
                <a:solidFill>
                  <a:srgbClr val="7030A0"/>
                </a:solidFill>
              </a:rPr>
              <a:t>enter</a:t>
            </a:r>
            <a:r>
              <a:rPr lang="en-US" sz="2400" dirty="0"/>
              <a:t>;</a:t>
            </a:r>
          </a:p>
          <a:p>
            <a:r>
              <a:rPr lang="en-US" sz="2400" dirty="0"/>
              <a:t>}</a:t>
            </a:r>
          </a:p>
        </p:txBody>
      </p:sp>
      <p:sp>
        <p:nvSpPr>
          <p:cNvPr id="35" name="Arc 34"/>
          <p:cNvSpPr/>
          <p:nvPr/>
        </p:nvSpPr>
        <p:spPr>
          <a:xfrm flipV="1">
            <a:off x="3193385" y="960395"/>
            <a:ext cx="1742146" cy="2138939"/>
          </a:xfrm>
          <a:prstGeom prst="arc">
            <a:avLst/>
          </a:prstGeom>
          <a:ln w="571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Rounded Rectangle 35"/>
          <p:cNvSpPr/>
          <p:nvPr/>
        </p:nvSpPr>
        <p:spPr>
          <a:xfrm>
            <a:off x="1727231" y="3480520"/>
            <a:ext cx="1275852" cy="513213"/>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6751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1" grpId="0" animBg="1"/>
      <p:bldP spid="16" grpId="0"/>
      <p:bldP spid="20" grpId="0"/>
      <p:bldP spid="35" grpId="0" animBg="1"/>
      <p:bldP spid="3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HOME PAGE</a:t>
            </a:r>
            <a:endParaRPr lang="en-US" dirty="0"/>
          </a:p>
        </p:txBody>
      </p:sp>
      <p:sp>
        <p:nvSpPr>
          <p:cNvPr id="3" name="Slide Number Placeholder 2"/>
          <p:cNvSpPr>
            <a:spLocks noGrp="1"/>
          </p:cNvSpPr>
          <p:nvPr>
            <p:ph type="sldNum" sz="quarter" idx="4"/>
          </p:nvPr>
        </p:nvSpPr>
        <p:spPr/>
        <p:txBody>
          <a:bodyPr/>
          <a:lstStyle/>
          <a:p>
            <a:fld id="{DA896BDD-8C87-40D7-8650-5CFFA3FBC00B}" type="slidenum">
              <a:rPr lang="en-US" smtClean="0"/>
              <a:pPr/>
              <a:t>14</a:t>
            </a:fld>
            <a:endParaRPr lang="en-US" dirty="0"/>
          </a:p>
        </p:txBody>
      </p:sp>
      <p:pic>
        <p:nvPicPr>
          <p:cNvPr id="4" name="Picture 3"/>
          <p:cNvPicPr>
            <a:picLocks noChangeAspect="1"/>
          </p:cNvPicPr>
          <p:nvPr/>
        </p:nvPicPr>
        <p:blipFill>
          <a:blip r:embed="rId3"/>
          <a:stretch>
            <a:fillRect/>
          </a:stretch>
        </p:blipFill>
        <p:spPr>
          <a:xfrm>
            <a:off x="301768" y="1300596"/>
            <a:ext cx="11477625" cy="2705100"/>
          </a:xfrm>
          <a:prstGeom prst="rect">
            <a:avLst/>
          </a:prstGeom>
        </p:spPr>
      </p:pic>
      <p:pic>
        <p:nvPicPr>
          <p:cNvPr id="5" name="Picture 4"/>
          <p:cNvPicPr>
            <a:picLocks noChangeAspect="1"/>
          </p:cNvPicPr>
          <p:nvPr/>
        </p:nvPicPr>
        <p:blipFill>
          <a:blip r:embed="rId4"/>
          <a:stretch>
            <a:fillRect/>
          </a:stretch>
        </p:blipFill>
        <p:spPr>
          <a:xfrm>
            <a:off x="301768" y="1300596"/>
            <a:ext cx="1428750" cy="704850"/>
          </a:xfrm>
          <a:prstGeom prst="rect">
            <a:avLst/>
          </a:prstGeom>
        </p:spPr>
      </p:pic>
      <p:sp>
        <p:nvSpPr>
          <p:cNvPr id="6" name="Rounded Rectangle 5"/>
          <p:cNvSpPr/>
          <p:nvPr/>
        </p:nvSpPr>
        <p:spPr>
          <a:xfrm>
            <a:off x="5130798" y="3269673"/>
            <a:ext cx="1819564" cy="628073"/>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301768" y="2339109"/>
            <a:ext cx="11585432" cy="971941"/>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4025608" y="1576923"/>
            <a:ext cx="4010027" cy="628073"/>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84727" y="1236815"/>
            <a:ext cx="1690255" cy="815296"/>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689306" y="1141686"/>
            <a:ext cx="976549" cy="523220"/>
          </a:xfrm>
          <a:prstGeom prst="rect">
            <a:avLst/>
          </a:prstGeom>
          <a:noFill/>
        </p:spPr>
        <p:txBody>
          <a:bodyPr wrap="none" rtlCol="0">
            <a:spAutoFit/>
          </a:bodyPr>
          <a:lstStyle/>
          <a:p>
            <a:r>
              <a:rPr lang="en-US" sz="2800" b="1" dirty="0">
                <a:solidFill>
                  <a:srgbClr val="0070C0"/>
                </a:solidFill>
              </a:rPr>
              <a:t>Label</a:t>
            </a:r>
          </a:p>
        </p:txBody>
      </p:sp>
      <p:sp>
        <p:nvSpPr>
          <p:cNvPr id="12" name="TextBox 11"/>
          <p:cNvSpPr txBox="1"/>
          <p:nvPr/>
        </p:nvSpPr>
        <p:spPr>
          <a:xfrm>
            <a:off x="10298688" y="1474824"/>
            <a:ext cx="797206" cy="523220"/>
          </a:xfrm>
          <a:prstGeom prst="rect">
            <a:avLst/>
          </a:prstGeom>
          <a:noFill/>
        </p:spPr>
        <p:txBody>
          <a:bodyPr wrap="none" rtlCol="0">
            <a:spAutoFit/>
          </a:bodyPr>
          <a:lstStyle/>
          <a:p>
            <a:r>
              <a:rPr lang="en-US" sz="2800" b="1" dirty="0">
                <a:solidFill>
                  <a:srgbClr val="0070C0"/>
                </a:solidFill>
              </a:rPr>
              <a:t>Text</a:t>
            </a:r>
          </a:p>
        </p:txBody>
      </p:sp>
      <p:sp>
        <p:nvSpPr>
          <p:cNvPr id="13" name="TextBox 12"/>
          <p:cNvSpPr txBox="1"/>
          <p:nvPr/>
        </p:nvSpPr>
        <p:spPr>
          <a:xfrm>
            <a:off x="8035635" y="3723643"/>
            <a:ext cx="790601" cy="523220"/>
          </a:xfrm>
          <a:prstGeom prst="rect">
            <a:avLst/>
          </a:prstGeom>
          <a:noFill/>
        </p:spPr>
        <p:txBody>
          <a:bodyPr wrap="none" rtlCol="0">
            <a:spAutoFit/>
          </a:bodyPr>
          <a:lstStyle/>
          <a:p>
            <a:r>
              <a:rPr lang="en-US" sz="2800" b="1" dirty="0">
                <a:solidFill>
                  <a:srgbClr val="0070C0"/>
                </a:solidFill>
              </a:rPr>
              <a:t>Link</a:t>
            </a:r>
          </a:p>
        </p:txBody>
      </p:sp>
      <p:sp>
        <p:nvSpPr>
          <p:cNvPr id="14" name="TextBox 13"/>
          <p:cNvSpPr txBox="1"/>
          <p:nvPr/>
        </p:nvSpPr>
        <p:spPr>
          <a:xfrm>
            <a:off x="2595832" y="1142824"/>
            <a:ext cx="1097736" cy="523220"/>
          </a:xfrm>
          <a:prstGeom prst="rect">
            <a:avLst/>
          </a:prstGeom>
          <a:noFill/>
        </p:spPr>
        <p:txBody>
          <a:bodyPr wrap="none" rtlCol="0">
            <a:spAutoFit/>
          </a:bodyPr>
          <a:lstStyle/>
          <a:p>
            <a:r>
              <a:rPr lang="en-US" sz="2800" b="1" dirty="0">
                <a:solidFill>
                  <a:srgbClr val="0070C0"/>
                </a:solidFill>
              </a:rPr>
              <a:t>Image</a:t>
            </a:r>
          </a:p>
        </p:txBody>
      </p:sp>
      <p:cxnSp>
        <p:nvCxnSpPr>
          <p:cNvPr id="16" name="Straight Arrow Connector 15"/>
          <p:cNvCxnSpPr/>
          <p:nvPr/>
        </p:nvCxnSpPr>
        <p:spPr>
          <a:xfrm flipH="1">
            <a:off x="8092690" y="1474824"/>
            <a:ext cx="517910" cy="26161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9423133" y="1840219"/>
            <a:ext cx="739794" cy="36477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7073545" y="3641714"/>
            <a:ext cx="811032" cy="32304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1968037" y="1563071"/>
            <a:ext cx="627795" cy="22075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795687" y="4377351"/>
            <a:ext cx="7472413" cy="2308324"/>
          </a:xfrm>
          <a:prstGeom prst="rect">
            <a:avLst/>
          </a:prstGeom>
        </p:spPr>
        <p:txBody>
          <a:bodyPr wrap="square">
            <a:spAutoFit/>
          </a:bodyPr>
          <a:lstStyle/>
          <a:p>
            <a:r>
              <a:rPr lang="en-US" sz="2400" dirty="0"/>
              <a:t>public class </a:t>
            </a:r>
            <a:r>
              <a:rPr lang="en-US" sz="2400" dirty="0" err="1"/>
              <a:t>HomePage</a:t>
            </a:r>
            <a:r>
              <a:rPr lang="en-US" sz="2400" dirty="0"/>
              <a:t> extends </a:t>
            </a:r>
            <a:r>
              <a:rPr lang="en-US" sz="2400" dirty="0" err="1"/>
              <a:t>WebPage</a:t>
            </a:r>
            <a:r>
              <a:rPr lang="en-US" sz="2400" dirty="0"/>
              <a:t> {</a:t>
            </a:r>
          </a:p>
          <a:p>
            <a:r>
              <a:rPr lang="en-US" sz="2400" dirty="0"/>
              <a:t>    </a:t>
            </a:r>
            <a:r>
              <a:rPr lang="en-US" sz="2400" dirty="0">
                <a:solidFill>
                  <a:schemeClr val="accent2">
                    <a:lumMod val="75000"/>
                  </a:schemeClr>
                </a:solidFill>
              </a:rPr>
              <a:t>@</a:t>
            </a:r>
            <a:r>
              <a:rPr lang="en-US" sz="2400" dirty="0" err="1">
                <a:solidFill>
                  <a:schemeClr val="accent2">
                    <a:lumMod val="75000"/>
                  </a:schemeClr>
                </a:solidFill>
              </a:rPr>
              <a:t>ByClass</a:t>
            </a:r>
            <a:r>
              <a:rPr lang="en-US" sz="2400" dirty="0">
                <a:solidFill>
                  <a:srgbClr val="00B050"/>
                </a:solidFill>
              </a:rPr>
              <a:t>("main-title"</a:t>
            </a:r>
            <a:r>
              <a:rPr lang="en-US" sz="2400" dirty="0"/>
              <a:t>)  </a:t>
            </a:r>
            <a:r>
              <a:rPr lang="en-US" sz="2400" dirty="0" smtClean="0"/>
              <a:t>public </a:t>
            </a:r>
            <a:r>
              <a:rPr lang="en-US" sz="2400" b="1" dirty="0" err="1">
                <a:solidFill>
                  <a:srgbClr val="0070C0"/>
                </a:solidFill>
              </a:rPr>
              <a:t>ILabel</a:t>
            </a:r>
            <a:r>
              <a:rPr lang="en-US" sz="2400" dirty="0"/>
              <a:t> </a:t>
            </a:r>
            <a:r>
              <a:rPr lang="en-US" sz="2400" dirty="0">
                <a:solidFill>
                  <a:srgbClr val="7030A0"/>
                </a:solidFill>
              </a:rPr>
              <a:t>title</a:t>
            </a:r>
            <a:r>
              <a:rPr lang="en-US" sz="2400" dirty="0"/>
              <a:t>;</a:t>
            </a:r>
          </a:p>
          <a:p>
            <a:r>
              <a:rPr lang="en-US" sz="2400" dirty="0"/>
              <a:t>    </a:t>
            </a:r>
            <a:r>
              <a:rPr lang="en-US" sz="2400" dirty="0">
                <a:solidFill>
                  <a:schemeClr val="accent2">
                    <a:lumMod val="75000"/>
                  </a:schemeClr>
                </a:solidFill>
              </a:rPr>
              <a:t>@</a:t>
            </a:r>
            <a:r>
              <a:rPr lang="en-US" sz="2400" dirty="0" err="1">
                <a:solidFill>
                  <a:schemeClr val="accent2">
                    <a:lumMod val="75000"/>
                  </a:schemeClr>
                </a:solidFill>
              </a:rPr>
              <a:t>Css</a:t>
            </a:r>
            <a:r>
              <a:rPr lang="en-US" sz="2400" dirty="0"/>
              <a:t>(</a:t>
            </a:r>
            <a:r>
              <a:rPr lang="en-US" sz="2400" dirty="0">
                <a:solidFill>
                  <a:srgbClr val="00B050"/>
                </a:solidFill>
              </a:rPr>
              <a:t>".main-txt"</a:t>
            </a:r>
            <a:r>
              <a:rPr lang="en-US" sz="2400" dirty="0"/>
              <a:t>)         </a:t>
            </a:r>
            <a:r>
              <a:rPr lang="en-US" sz="2400" dirty="0" smtClean="0"/>
              <a:t>  public </a:t>
            </a:r>
            <a:r>
              <a:rPr lang="en-US" sz="2400" b="1" dirty="0" err="1">
                <a:solidFill>
                  <a:srgbClr val="0070C0"/>
                </a:solidFill>
              </a:rPr>
              <a:t>IText</a:t>
            </a:r>
            <a:r>
              <a:rPr lang="en-US" sz="2400" dirty="0"/>
              <a:t> </a:t>
            </a:r>
            <a:r>
              <a:rPr lang="en-US" sz="2400" dirty="0" err="1">
                <a:solidFill>
                  <a:srgbClr val="7030A0"/>
                </a:solidFill>
              </a:rPr>
              <a:t>mainText</a:t>
            </a:r>
            <a:r>
              <a:rPr lang="en-US" sz="2400" dirty="0"/>
              <a:t>;</a:t>
            </a:r>
          </a:p>
          <a:p>
            <a:r>
              <a:rPr lang="en-US" sz="2400" dirty="0"/>
              <a:t>    </a:t>
            </a:r>
            <a:r>
              <a:rPr lang="en-US" sz="2400" dirty="0">
                <a:solidFill>
                  <a:schemeClr val="accent2">
                    <a:lumMod val="75000"/>
                  </a:schemeClr>
                </a:solidFill>
              </a:rPr>
              <a:t>@Id</a:t>
            </a:r>
            <a:r>
              <a:rPr lang="en-US" sz="2400" dirty="0"/>
              <a:t>(</a:t>
            </a:r>
            <a:r>
              <a:rPr lang="en-US" sz="2400" dirty="0">
                <a:solidFill>
                  <a:srgbClr val="00B050"/>
                </a:solidFill>
              </a:rPr>
              <a:t>"</a:t>
            </a:r>
            <a:r>
              <a:rPr lang="en-US" sz="2400" dirty="0" err="1">
                <a:solidFill>
                  <a:srgbClr val="00B050"/>
                </a:solidFill>
              </a:rPr>
              <a:t>epam_logo</a:t>
            </a:r>
            <a:r>
              <a:rPr lang="en-US" sz="2400" dirty="0">
                <a:solidFill>
                  <a:srgbClr val="00B050"/>
                </a:solidFill>
              </a:rPr>
              <a:t>"</a:t>
            </a:r>
            <a:r>
              <a:rPr lang="en-US" sz="2400" dirty="0"/>
              <a:t>)          public </a:t>
            </a:r>
            <a:r>
              <a:rPr lang="en-US" sz="2400" b="1" dirty="0" err="1">
                <a:solidFill>
                  <a:srgbClr val="0070C0"/>
                </a:solidFill>
              </a:rPr>
              <a:t>IImage</a:t>
            </a:r>
            <a:r>
              <a:rPr lang="en-US" sz="2400" dirty="0"/>
              <a:t> </a:t>
            </a:r>
            <a:r>
              <a:rPr lang="en-US" sz="2400" dirty="0" err="1">
                <a:solidFill>
                  <a:srgbClr val="7030A0"/>
                </a:solidFill>
              </a:rPr>
              <a:t>epamLogo</a:t>
            </a:r>
            <a:r>
              <a:rPr lang="en-US" sz="2400" dirty="0"/>
              <a:t>;</a:t>
            </a:r>
          </a:p>
          <a:p>
            <a:r>
              <a:rPr lang="en-US" sz="2400" dirty="0"/>
              <a:t>    </a:t>
            </a:r>
            <a:r>
              <a:rPr lang="en-US" sz="2400" dirty="0">
                <a:solidFill>
                  <a:schemeClr val="accent2">
                    <a:lumMod val="75000"/>
                  </a:schemeClr>
                </a:solidFill>
              </a:rPr>
              <a:t>@Text</a:t>
            </a:r>
            <a:r>
              <a:rPr lang="en-US" sz="2400" dirty="0"/>
              <a:t>(</a:t>
            </a:r>
            <a:r>
              <a:rPr lang="en-US" sz="2400" dirty="0">
                <a:solidFill>
                  <a:srgbClr val="00B050"/>
                </a:solidFill>
              </a:rPr>
              <a:t>"JDI </a:t>
            </a:r>
            <a:r>
              <a:rPr lang="en-US" sz="2400" dirty="0" err="1">
                <a:solidFill>
                  <a:srgbClr val="00B050"/>
                </a:solidFill>
              </a:rPr>
              <a:t>Github</a:t>
            </a:r>
            <a:r>
              <a:rPr lang="en-US" sz="2400" dirty="0">
                <a:solidFill>
                  <a:srgbClr val="00B050"/>
                </a:solidFill>
              </a:rPr>
              <a:t>"</a:t>
            </a:r>
            <a:r>
              <a:rPr lang="en-US" sz="2400" dirty="0"/>
              <a:t>)      </a:t>
            </a:r>
            <a:r>
              <a:rPr lang="en-US" sz="2400" dirty="0" smtClean="0"/>
              <a:t>  </a:t>
            </a:r>
            <a:r>
              <a:rPr lang="en-US" sz="2400" dirty="0"/>
              <a:t>public </a:t>
            </a:r>
            <a:r>
              <a:rPr lang="en-US" sz="2400" b="1" dirty="0" err="1">
                <a:solidFill>
                  <a:srgbClr val="0070C0"/>
                </a:solidFill>
              </a:rPr>
              <a:t>ILink</a:t>
            </a:r>
            <a:r>
              <a:rPr lang="en-US" sz="2400" dirty="0"/>
              <a:t> </a:t>
            </a:r>
            <a:r>
              <a:rPr lang="en-US" sz="2400" dirty="0" err="1">
                <a:solidFill>
                  <a:srgbClr val="7030A0"/>
                </a:solidFill>
              </a:rPr>
              <a:t>jdiLink</a:t>
            </a:r>
            <a:r>
              <a:rPr lang="en-US" sz="2400" dirty="0"/>
              <a:t>;</a:t>
            </a:r>
          </a:p>
          <a:p>
            <a:r>
              <a:rPr lang="en-US" sz="2400" dirty="0"/>
              <a:t>}</a:t>
            </a:r>
          </a:p>
        </p:txBody>
      </p:sp>
    </p:spTree>
    <p:extLst>
      <p:ext uri="{BB962C8B-B14F-4D97-AF65-F5344CB8AC3E}">
        <p14:creationId xmlns:p14="http://schemas.microsoft.com/office/powerpoint/2010/main" val="3888689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10" presetClass="entr" presetSubtype="0"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par>
                                <p:cTn id="41" presetID="10"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p:bldP spid="12" grpId="0"/>
      <p:bldP spid="13" grpId="0"/>
      <p:bldP spid="14" grpId="0"/>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Contact form</a:t>
            </a:r>
            <a:endParaRPr lang="en-US" dirty="0"/>
          </a:p>
        </p:txBody>
      </p:sp>
      <p:sp>
        <p:nvSpPr>
          <p:cNvPr id="3" name="Slide Number Placeholder 2"/>
          <p:cNvSpPr>
            <a:spLocks noGrp="1"/>
          </p:cNvSpPr>
          <p:nvPr>
            <p:ph type="sldNum" sz="quarter" idx="4"/>
          </p:nvPr>
        </p:nvSpPr>
        <p:spPr/>
        <p:txBody>
          <a:bodyPr/>
          <a:lstStyle/>
          <a:p>
            <a:fld id="{DA896BDD-8C87-40D7-8650-5CFFA3FBC00B}" type="slidenum">
              <a:rPr lang="en-US" smtClean="0"/>
              <a:pPr/>
              <a:t>15</a:t>
            </a:fld>
            <a:endParaRPr lang="en-US" dirty="0"/>
          </a:p>
        </p:txBody>
      </p:sp>
      <p:pic>
        <p:nvPicPr>
          <p:cNvPr id="5" name="Picture 4"/>
          <p:cNvPicPr>
            <a:picLocks noChangeAspect="1"/>
          </p:cNvPicPr>
          <p:nvPr/>
        </p:nvPicPr>
        <p:blipFill>
          <a:blip r:embed="rId3"/>
          <a:stretch>
            <a:fillRect/>
          </a:stretch>
        </p:blipFill>
        <p:spPr>
          <a:xfrm>
            <a:off x="1027948" y="3204636"/>
            <a:ext cx="5598746" cy="3419193"/>
          </a:xfrm>
          <a:prstGeom prst="rect">
            <a:avLst/>
          </a:prstGeom>
        </p:spPr>
      </p:pic>
      <p:sp>
        <p:nvSpPr>
          <p:cNvPr id="6" name="Rounded Rectangle 5"/>
          <p:cNvSpPr/>
          <p:nvPr/>
        </p:nvSpPr>
        <p:spPr>
          <a:xfrm>
            <a:off x="3340357" y="3962151"/>
            <a:ext cx="3577077" cy="2137462"/>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3436219" y="6234218"/>
            <a:ext cx="1771249" cy="458539"/>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a:off x="7161196" y="4793381"/>
            <a:ext cx="1086024" cy="1497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360672" y="6182849"/>
            <a:ext cx="1800524" cy="25368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478450" y="4507662"/>
            <a:ext cx="1498487" cy="523220"/>
          </a:xfrm>
          <a:prstGeom prst="rect">
            <a:avLst/>
          </a:prstGeom>
          <a:noFill/>
        </p:spPr>
        <p:txBody>
          <a:bodyPr wrap="none" rtlCol="0">
            <a:spAutoFit/>
          </a:bodyPr>
          <a:lstStyle/>
          <a:p>
            <a:r>
              <a:rPr lang="en-US" sz="2800" b="1" dirty="0" err="1">
                <a:solidFill>
                  <a:srgbClr val="0070C0"/>
                </a:solidFill>
              </a:rPr>
              <a:t>TextArea</a:t>
            </a:r>
            <a:endParaRPr lang="en-US" sz="2800" b="1" dirty="0">
              <a:solidFill>
                <a:srgbClr val="0070C0"/>
              </a:solidFill>
            </a:endParaRPr>
          </a:p>
        </p:txBody>
      </p:sp>
      <p:sp>
        <p:nvSpPr>
          <p:cNvPr id="17" name="TextBox 16"/>
          <p:cNvSpPr txBox="1"/>
          <p:nvPr/>
        </p:nvSpPr>
        <p:spPr>
          <a:xfrm>
            <a:off x="7314400" y="5710998"/>
            <a:ext cx="1615379" cy="523220"/>
          </a:xfrm>
          <a:prstGeom prst="rect">
            <a:avLst/>
          </a:prstGeom>
          <a:noFill/>
        </p:spPr>
        <p:txBody>
          <a:bodyPr wrap="none" rtlCol="0">
            <a:spAutoFit/>
          </a:bodyPr>
          <a:lstStyle/>
          <a:p>
            <a:r>
              <a:rPr lang="en-US" sz="2800" b="1" dirty="0">
                <a:solidFill>
                  <a:srgbClr val="0070C0"/>
                </a:solidFill>
              </a:rPr>
              <a:t>Checkbox</a:t>
            </a:r>
          </a:p>
        </p:txBody>
      </p:sp>
      <p:sp>
        <p:nvSpPr>
          <p:cNvPr id="20" name="Rectangle 19"/>
          <p:cNvSpPr/>
          <p:nvPr/>
        </p:nvSpPr>
        <p:spPr>
          <a:xfrm>
            <a:off x="625643" y="1206683"/>
            <a:ext cx="8653111" cy="1569660"/>
          </a:xfrm>
          <a:prstGeom prst="rect">
            <a:avLst/>
          </a:prstGeom>
        </p:spPr>
        <p:txBody>
          <a:bodyPr wrap="square">
            <a:spAutoFit/>
          </a:bodyPr>
          <a:lstStyle/>
          <a:p>
            <a:r>
              <a:rPr lang="en-US" sz="2400" dirty="0"/>
              <a:t>public class </a:t>
            </a:r>
            <a:r>
              <a:rPr lang="en-US" sz="2400" dirty="0" err="1"/>
              <a:t>ContactPage</a:t>
            </a:r>
            <a:r>
              <a:rPr lang="en-US" sz="2400" dirty="0"/>
              <a:t> extends </a:t>
            </a:r>
            <a:r>
              <a:rPr lang="en-US" sz="2400" dirty="0" err="1"/>
              <a:t>WebPage</a:t>
            </a:r>
            <a:r>
              <a:rPr lang="en-US" sz="2400" dirty="0"/>
              <a:t> {</a:t>
            </a:r>
          </a:p>
          <a:p>
            <a:r>
              <a:rPr lang="en-US" sz="2400" dirty="0"/>
              <a:t>    </a:t>
            </a:r>
            <a:r>
              <a:rPr lang="en-US" sz="2400" dirty="0">
                <a:solidFill>
                  <a:schemeClr val="accent2">
                    <a:lumMod val="75000"/>
                  </a:schemeClr>
                </a:solidFill>
              </a:rPr>
              <a:t>@</a:t>
            </a:r>
            <a:r>
              <a:rPr lang="en-US" sz="2400" dirty="0" err="1">
                <a:solidFill>
                  <a:schemeClr val="accent2">
                    <a:lumMod val="75000"/>
                  </a:schemeClr>
                </a:solidFill>
              </a:rPr>
              <a:t>ById</a:t>
            </a:r>
            <a:r>
              <a:rPr lang="en-US" sz="2400" dirty="0"/>
              <a:t>(</a:t>
            </a:r>
            <a:r>
              <a:rPr lang="en-US" sz="2400" dirty="0">
                <a:solidFill>
                  <a:srgbClr val="00B050"/>
                </a:solidFill>
              </a:rPr>
              <a:t>"</a:t>
            </a:r>
            <a:r>
              <a:rPr lang="en-US" sz="2400" dirty="0" smtClean="0">
                <a:solidFill>
                  <a:srgbClr val="00B050"/>
                </a:solidFill>
              </a:rPr>
              <a:t>Description”</a:t>
            </a:r>
            <a:r>
              <a:rPr lang="en-US" sz="2400" dirty="0" smtClean="0"/>
              <a:t>)</a:t>
            </a:r>
            <a:r>
              <a:rPr lang="en-US" sz="2400" dirty="0" smtClean="0">
                <a:solidFill>
                  <a:srgbClr val="00B050"/>
                </a:solidFill>
              </a:rPr>
              <a:t> </a:t>
            </a:r>
            <a:r>
              <a:rPr lang="en-US" sz="2400" dirty="0" smtClean="0"/>
              <a:t>public </a:t>
            </a:r>
            <a:r>
              <a:rPr lang="en-US" sz="2400" b="1" dirty="0" err="1">
                <a:solidFill>
                  <a:srgbClr val="0070C0"/>
                </a:solidFill>
              </a:rPr>
              <a:t>ITextArea</a:t>
            </a:r>
            <a:r>
              <a:rPr lang="en-US" sz="2400" dirty="0"/>
              <a:t> </a:t>
            </a:r>
            <a:r>
              <a:rPr lang="en-US" sz="2400" dirty="0">
                <a:solidFill>
                  <a:srgbClr val="7030A0"/>
                </a:solidFill>
              </a:rPr>
              <a:t>description</a:t>
            </a:r>
            <a:r>
              <a:rPr lang="en-US" sz="2400" dirty="0"/>
              <a:t>;</a:t>
            </a:r>
          </a:p>
          <a:p>
            <a:r>
              <a:rPr lang="en-US" sz="2400" dirty="0"/>
              <a:t>    </a:t>
            </a:r>
            <a:r>
              <a:rPr lang="en-US" sz="2400" dirty="0">
                <a:solidFill>
                  <a:schemeClr val="accent2">
                    <a:lumMod val="75000"/>
                  </a:schemeClr>
                </a:solidFill>
              </a:rPr>
              <a:t>@</a:t>
            </a:r>
            <a:r>
              <a:rPr lang="en-US" sz="2400" dirty="0" err="1">
                <a:solidFill>
                  <a:schemeClr val="accent2">
                    <a:lumMod val="75000"/>
                  </a:schemeClr>
                </a:solidFill>
              </a:rPr>
              <a:t>ById</a:t>
            </a:r>
            <a:r>
              <a:rPr lang="en-US" sz="2400" dirty="0"/>
              <a:t>(</a:t>
            </a:r>
            <a:r>
              <a:rPr lang="en-US" sz="2400" dirty="0">
                <a:solidFill>
                  <a:srgbClr val="00B050"/>
                </a:solidFill>
              </a:rPr>
              <a:t>"accept-conditions"</a:t>
            </a:r>
            <a:r>
              <a:rPr lang="en-US" sz="2400" dirty="0"/>
              <a:t>) </a:t>
            </a:r>
            <a:r>
              <a:rPr lang="en-US" sz="2400" dirty="0" smtClean="0"/>
              <a:t> public </a:t>
            </a:r>
            <a:r>
              <a:rPr lang="en-US" sz="2400" b="1" dirty="0" err="1">
                <a:solidFill>
                  <a:srgbClr val="0070C0"/>
                </a:solidFill>
              </a:rPr>
              <a:t>ICheckBox</a:t>
            </a:r>
            <a:r>
              <a:rPr lang="en-US" sz="2400" dirty="0"/>
              <a:t> </a:t>
            </a:r>
            <a:r>
              <a:rPr lang="en-US" sz="2400" dirty="0" err="1">
                <a:solidFill>
                  <a:srgbClr val="7030A0"/>
                </a:solidFill>
              </a:rPr>
              <a:t>acceptConditions</a:t>
            </a:r>
            <a:r>
              <a:rPr lang="en-US" sz="2400" dirty="0"/>
              <a:t>;</a:t>
            </a:r>
          </a:p>
          <a:p>
            <a:r>
              <a:rPr lang="en-US" sz="2400" dirty="0"/>
              <a:t>}</a:t>
            </a:r>
          </a:p>
        </p:txBody>
      </p:sp>
    </p:spTree>
    <p:extLst>
      <p:ext uri="{BB962C8B-B14F-4D97-AF65-F5344CB8AC3E}">
        <p14:creationId xmlns:p14="http://schemas.microsoft.com/office/powerpoint/2010/main" val="1004123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6" grpId="0"/>
      <p:bldP spid="17" grpId="0"/>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DATES PAGE</a:t>
            </a:r>
            <a:endParaRPr lang="en-US" dirty="0"/>
          </a:p>
        </p:txBody>
      </p:sp>
      <p:sp>
        <p:nvSpPr>
          <p:cNvPr id="3" name="Slide Number Placeholder 2"/>
          <p:cNvSpPr>
            <a:spLocks noGrp="1"/>
          </p:cNvSpPr>
          <p:nvPr>
            <p:ph type="sldNum" sz="quarter" idx="4"/>
          </p:nvPr>
        </p:nvSpPr>
        <p:spPr/>
        <p:txBody>
          <a:bodyPr/>
          <a:lstStyle/>
          <a:p>
            <a:fld id="{DA896BDD-8C87-40D7-8650-5CFFA3FBC00B}" type="slidenum">
              <a:rPr lang="en-US" smtClean="0"/>
              <a:pPr/>
              <a:t>16</a:t>
            </a:fld>
            <a:endParaRPr lang="en-US" dirty="0"/>
          </a:p>
        </p:txBody>
      </p:sp>
      <p:pic>
        <p:nvPicPr>
          <p:cNvPr id="4" name="Picture 3"/>
          <p:cNvPicPr>
            <a:picLocks noChangeAspect="1"/>
          </p:cNvPicPr>
          <p:nvPr/>
        </p:nvPicPr>
        <p:blipFill>
          <a:blip r:embed="rId3"/>
          <a:stretch>
            <a:fillRect/>
          </a:stretch>
        </p:blipFill>
        <p:spPr>
          <a:xfrm>
            <a:off x="569449" y="3724528"/>
            <a:ext cx="6300400" cy="2767013"/>
          </a:xfrm>
          <a:prstGeom prst="rect">
            <a:avLst/>
          </a:prstGeom>
        </p:spPr>
      </p:pic>
      <p:sp>
        <p:nvSpPr>
          <p:cNvPr id="5" name="Rounded Rectangle 4"/>
          <p:cNvSpPr/>
          <p:nvPr/>
        </p:nvSpPr>
        <p:spPr>
          <a:xfrm>
            <a:off x="444613" y="3477780"/>
            <a:ext cx="2958523" cy="1508811"/>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V="1">
            <a:off x="1717211" y="5233340"/>
            <a:ext cx="17873" cy="55184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66897" y="5876753"/>
            <a:ext cx="1787028" cy="523220"/>
          </a:xfrm>
          <a:prstGeom prst="rect">
            <a:avLst/>
          </a:prstGeom>
          <a:noFill/>
        </p:spPr>
        <p:txBody>
          <a:bodyPr wrap="none" rtlCol="0">
            <a:spAutoFit/>
          </a:bodyPr>
          <a:lstStyle/>
          <a:p>
            <a:r>
              <a:rPr lang="en-US" sz="2800" b="1" dirty="0" err="1">
                <a:solidFill>
                  <a:srgbClr val="0070C0"/>
                </a:solidFill>
              </a:rPr>
              <a:t>DataPicker</a:t>
            </a:r>
            <a:endParaRPr lang="en-US" sz="2400" b="1" dirty="0">
              <a:solidFill>
                <a:srgbClr val="0070C0"/>
              </a:solidFill>
            </a:endParaRPr>
          </a:p>
        </p:txBody>
      </p:sp>
      <p:cxnSp>
        <p:nvCxnSpPr>
          <p:cNvPr id="9" name="Straight Arrow Connector 8"/>
          <p:cNvCxnSpPr/>
          <p:nvPr/>
        </p:nvCxnSpPr>
        <p:spPr>
          <a:xfrm flipH="1">
            <a:off x="7190072" y="5577115"/>
            <a:ext cx="924026" cy="29963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5827" y="5053895"/>
            <a:ext cx="1736373" cy="523220"/>
          </a:xfrm>
          <a:prstGeom prst="rect">
            <a:avLst/>
          </a:prstGeom>
          <a:noFill/>
        </p:spPr>
        <p:txBody>
          <a:bodyPr wrap="square" rtlCol="0">
            <a:spAutoFit/>
          </a:bodyPr>
          <a:lstStyle/>
          <a:p>
            <a:r>
              <a:rPr lang="en-US" sz="2800" b="1" dirty="0" err="1">
                <a:solidFill>
                  <a:srgbClr val="0070C0"/>
                </a:solidFill>
              </a:rPr>
              <a:t>FileInput</a:t>
            </a:r>
            <a:endParaRPr lang="en-US" sz="2800" b="1" dirty="0">
              <a:solidFill>
                <a:srgbClr val="0070C0"/>
              </a:solidFill>
            </a:endParaRPr>
          </a:p>
        </p:txBody>
      </p:sp>
      <p:sp>
        <p:nvSpPr>
          <p:cNvPr id="13" name="Rectangle 12"/>
          <p:cNvSpPr/>
          <p:nvPr/>
        </p:nvSpPr>
        <p:spPr>
          <a:xfrm>
            <a:off x="569449" y="1355321"/>
            <a:ext cx="8404216" cy="1569660"/>
          </a:xfrm>
          <a:prstGeom prst="rect">
            <a:avLst/>
          </a:prstGeom>
        </p:spPr>
        <p:txBody>
          <a:bodyPr wrap="square">
            <a:spAutoFit/>
          </a:bodyPr>
          <a:lstStyle/>
          <a:p>
            <a:r>
              <a:rPr lang="en-US" sz="2400" dirty="0"/>
              <a:t>public class </a:t>
            </a:r>
            <a:r>
              <a:rPr lang="en-US" sz="2400" dirty="0" err="1"/>
              <a:t>DatesPage</a:t>
            </a:r>
            <a:r>
              <a:rPr lang="en-US" sz="2400" dirty="0"/>
              <a:t> extends </a:t>
            </a:r>
            <a:r>
              <a:rPr lang="en-US" sz="2400" dirty="0" err="1"/>
              <a:t>WebPage</a:t>
            </a:r>
            <a:r>
              <a:rPr lang="en-US" sz="2400" dirty="0"/>
              <a:t> {</a:t>
            </a:r>
          </a:p>
          <a:p>
            <a:r>
              <a:rPr lang="en-US" sz="2400" dirty="0"/>
              <a:t>    </a:t>
            </a:r>
            <a:r>
              <a:rPr lang="en-US" sz="2400" dirty="0">
                <a:solidFill>
                  <a:schemeClr val="accent2">
                    <a:lumMod val="75000"/>
                  </a:schemeClr>
                </a:solidFill>
              </a:rPr>
              <a:t>@</a:t>
            </a:r>
            <a:r>
              <a:rPr lang="en-US" sz="2400" dirty="0" err="1">
                <a:solidFill>
                  <a:schemeClr val="accent2">
                    <a:lumMod val="75000"/>
                  </a:schemeClr>
                </a:solidFill>
              </a:rPr>
              <a:t>Css</a:t>
            </a:r>
            <a:r>
              <a:rPr lang="en-US" sz="2400" dirty="0"/>
              <a:t>(</a:t>
            </a:r>
            <a:r>
              <a:rPr lang="en-US" sz="2400" dirty="0">
                <a:solidFill>
                  <a:srgbClr val="00B050"/>
                </a:solidFill>
              </a:rPr>
              <a:t>"#</a:t>
            </a:r>
            <a:r>
              <a:rPr lang="en-US" sz="2400" dirty="0" err="1">
                <a:solidFill>
                  <a:srgbClr val="00B050"/>
                </a:solidFill>
              </a:rPr>
              <a:t>datepicker</a:t>
            </a:r>
            <a:r>
              <a:rPr lang="en-US" sz="2400" dirty="0">
                <a:solidFill>
                  <a:srgbClr val="00B050"/>
                </a:solidFill>
              </a:rPr>
              <a:t> input"</a:t>
            </a:r>
            <a:r>
              <a:rPr lang="en-US" sz="2400" dirty="0"/>
              <a:t>) </a:t>
            </a:r>
            <a:r>
              <a:rPr lang="en-US" sz="2400" dirty="0" smtClean="0"/>
              <a:t> public </a:t>
            </a:r>
            <a:r>
              <a:rPr lang="en-US" sz="2400" b="1" dirty="0" err="1">
                <a:solidFill>
                  <a:srgbClr val="0070C0"/>
                </a:solidFill>
              </a:rPr>
              <a:t>IDatePicker</a:t>
            </a:r>
            <a:r>
              <a:rPr lang="en-US" sz="2400" dirty="0"/>
              <a:t> </a:t>
            </a:r>
            <a:r>
              <a:rPr lang="en-US" sz="2400" dirty="0">
                <a:solidFill>
                  <a:srgbClr val="7030A0"/>
                </a:solidFill>
              </a:rPr>
              <a:t>date</a:t>
            </a:r>
            <a:r>
              <a:rPr lang="en-US" sz="2400" dirty="0"/>
              <a:t>;</a:t>
            </a:r>
          </a:p>
          <a:p>
            <a:r>
              <a:rPr lang="en-US" sz="2400" dirty="0"/>
              <a:t>    </a:t>
            </a:r>
            <a:r>
              <a:rPr lang="en-US" sz="2400" dirty="0">
                <a:solidFill>
                  <a:schemeClr val="accent2">
                    <a:lumMod val="75000"/>
                  </a:schemeClr>
                </a:solidFill>
              </a:rPr>
              <a:t>@</a:t>
            </a:r>
            <a:r>
              <a:rPr lang="en-US" sz="2400" dirty="0" err="1">
                <a:solidFill>
                  <a:schemeClr val="accent2">
                    <a:lumMod val="75000"/>
                  </a:schemeClr>
                </a:solidFill>
              </a:rPr>
              <a:t>ByText</a:t>
            </a:r>
            <a:r>
              <a:rPr lang="en-US" sz="2400" dirty="0"/>
              <a:t>(</a:t>
            </a:r>
            <a:r>
              <a:rPr lang="en-US" sz="2400" dirty="0">
                <a:solidFill>
                  <a:srgbClr val="00B050"/>
                </a:solidFill>
              </a:rPr>
              <a:t>"Add your image"</a:t>
            </a:r>
            <a:r>
              <a:rPr lang="en-US" sz="2400" dirty="0"/>
              <a:t>) </a:t>
            </a:r>
            <a:r>
              <a:rPr lang="en-US" sz="2400" dirty="0" smtClean="0"/>
              <a:t> public </a:t>
            </a:r>
            <a:r>
              <a:rPr lang="en-US" sz="2400" b="1" dirty="0" err="1">
                <a:solidFill>
                  <a:srgbClr val="0070C0"/>
                </a:solidFill>
              </a:rPr>
              <a:t>RFileInput</a:t>
            </a:r>
            <a:r>
              <a:rPr lang="en-US" sz="2400" dirty="0"/>
              <a:t> </a:t>
            </a:r>
            <a:r>
              <a:rPr lang="en-US" sz="2400" dirty="0" err="1">
                <a:solidFill>
                  <a:srgbClr val="7030A0"/>
                </a:solidFill>
              </a:rPr>
              <a:t>addFile</a:t>
            </a:r>
            <a:r>
              <a:rPr lang="en-US" sz="2400" dirty="0" smtClean="0"/>
              <a:t>;</a:t>
            </a:r>
            <a:endParaRPr lang="en-US" sz="2400" dirty="0"/>
          </a:p>
          <a:p>
            <a:r>
              <a:rPr lang="en-US" sz="2400" dirty="0"/>
              <a:t>}</a:t>
            </a:r>
          </a:p>
        </p:txBody>
      </p:sp>
      <p:sp>
        <p:nvSpPr>
          <p:cNvPr id="16" name="Rounded Rectangle 15"/>
          <p:cNvSpPr/>
          <p:nvPr/>
        </p:nvSpPr>
        <p:spPr>
          <a:xfrm>
            <a:off x="3868856" y="5233340"/>
            <a:ext cx="3132723" cy="1331089"/>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7520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10" grpId="0"/>
      <p:bldP spid="13" grpId="0"/>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complex elements</a:t>
            </a:r>
            <a:endParaRPr lang="en-US" dirty="0"/>
          </a:p>
        </p:txBody>
      </p:sp>
      <p:sp>
        <p:nvSpPr>
          <p:cNvPr id="3" name="Slide Number Placeholder 2"/>
          <p:cNvSpPr>
            <a:spLocks noGrp="1"/>
          </p:cNvSpPr>
          <p:nvPr>
            <p:ph type="sldNum" sz="quarter" idx="4"/>
          </p:nvPr>
        </p:nvSpPr>
        <p:spPr/>
        <p:txBody>
          <a:bodyPr/>
          <a:lstStyle/>
          <a:p>
            <a:fld id="{DA896BDD-8C87-40D7-8650-5CFFA3FBC00B}" type="slidenum">
              <a:rPr lang="en-US" smtClean="0"/>
              <a:pPr/>
              <a:t>17</a:t>
            </a:fld>
            <a:endParaRPr lang="en-US" dirty="0"/>
          </a:p>
        </p:txBody>
      </p:sp>
    </p:spTree>
    <p:extLst>
      <p:ext uri="{BB962C8B-B14F-4D97-AF65-F5344CB8AC3E}">
        <p14:creationId xmlns:p14="http://schemas.microsoft.com/office/powerpoint/2010/main" val="33328190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COMPLEX ELEMENTS</a:t>
            </a:r>
            <a:endParaRPr lang="en-US" dirty="0"/>
          </a:p>
        </p:txBody>
      </p:sp>
      <p:sp>
        <p:nvSpPr>
          <p:cNvPr id="3" name="Slide Number Placeholder 2"/>
          <p:cNvSpPr>
            <a:spLocks noGrp="1"/>
          </p:cNvSpPr>
          <p:nvPr>
            <p:ph type="sldNum" sz="quarter" idx="4"/>
          </p:nvPr>
        </p:nvSpPr>
        <p:spPr/>
        <p:txBody>
          <a:bodyPr/>
          <a:lstStyle/>
          <a:p>
            <a:fld id="{DA896BDD-8C87-40D7-8650-5CFFA3FBC00B}" type="slidenum">
              <a:rPr lang="en-US" smtClean="0"/>
              <a:pPr/>
              <a:t>18</a:t>
            </a:fld>
            <a:endParaRPr lang="en-US" dirty="0"/>
          </a:p>
        </p:txBody>
      </p:sp>
      <p:pic>
        <p:nvPicPr>
          <p:cNvPr id="6" name="Picture 5"/>
          <p:cNvPicPr>
            <a:picLocks noChangeAspect="1"/>
          </p:cNvPicPr>
          <p:nvPr/>
        </p:nvPicPr>
        <p:blipFill>
          <a:blip r:embed="rId3"/>
          <a:stretch>
            <a:fillRect/>
          </a:stretch>
        </p:blipFill>
        <p:spPr>
          <a:xfrm>
            <a:off x="508577" y="2640920"/>
            <a:ext cx="6530399" cy="762056"/>
          </a:xfrm>
          <a:prstGeom prst="rect">
            <a:avLst/>
          </a:prstGeom>
        </p:spPr>
      </p:pic>
      <p:pic>
        <p:nvPicPr>
          <p:cNvPr id="11" name="Picture 10"/>
          <p:cNvPicPr>
            <a:picLocks noChangeAspect="1"/>
          </p:cNvPicPr>
          <p:nvPr/>
        </p:nvPicPr>
        <p:blipFill>
          <a:blip r:embed="rId4"/>
          <a:stretch>
            <a:fillRect/>
          </a:stretch>
        </p:blipFill>
        <p:spPr>
          <a:xfrm>
            <a:off x="1785227" y="3785549"/>
            <a:ext cx="5329949" cy="1068364"/>
          </a:xfrm>
          <a:prstGeom prst="rect">
            <a:avLst/>
          </a:prstGeom>
        </p:spPr>
      </p:pic>
      <p:pic>
        <p:nvPicPr>
          <p:cNvPr id="13" name="Picture 12"/>
          <p:cNvPicPr>
            <a:picLocks noChangeAspect="1"/>
          </p:cNvPicPr>
          <p:nvPr/>
        </p:nvPicPr>
        <p:blipFill>
          <a:blip r:embed="rId5"/>
          <a:stretch>
            <a:fillRect/>
          </a:stretch>
        </p:blipFill>
        <p:spPr>
          <a:xfrm>
            <a:off x="623912" y="5137256"/>
            <a:ext cx="5009115" cy="1081104"/>
          </a:xfrm>
          <a:prstGeom prst="rect">
            <a:avLst/>
          </a:prstGeom>
        </p:spPr>
      </p:pic>
      <p:pic>
        <p:nvPicPr>
          <p:cNvPr id="10" name="Picture 9"/>
          <p:cNvPicPr>
            <a:picLocks noChangeAspect="1"/>
          </p:cNvPicPr>
          <p:nvPr/>
        </p:nvPicPr>
        <p:blipFill>
          <a:blip r:embed="rId6"/>
          <a:stretch>
            <a:fillRect/>
          </a:stretch>
        </p:blipFill>
        <p:spPr>
          <a:xfrm>
            <a:off x="2046049" y="1294779"/>
            <a:ext cx="1082420" cy="1623630"/>
          </a:xfrm>
          <a:prstGeom prst="rect">
            <a:avLst/>
          </a:prstGeom>
          <a:ln w="19050">
            <a:solidFill>
              <a:schemeClr val="tx1"/>
            </a:solidFill>
          </a:ln>
        </p:spPr>
      </p:pic>
      <p:pic>
        <p:nvPicPr>
          <p:cNvPr id="12" name="Picture 11"/>
          <p:cNvPicPr>
            <a:picLocks noChangeAspect="1"/>
          </p:cNvPicPr>
          <p:nvPr/>
        </p:nvPicPr>
        <p:blipFill>
          <a:blip r:embed="rId7"/>
          <a:stretch>
            <a:fillRect/>
          </a:stretch>
        </p:blipFill>
        <p:spPr>
          <a:xfrm>
            <a:off x="9077681" y="1431690"/>
            <a:ext cx="2608918" cy="2820847"/>
          </a:xfrm>
          <a:prstGeom prst="rect">
            <a:avLst/>
          </a:prstGeom>
        </p:spPr>
      </p:pic>
      <p:pic>
        <p:nvPicPr>
          <p:cNvPr id="14" name="Picture 13"/>
          <p:cNvPicPr>
            <a:picLocks noChangeAspect="1"/>
          </p:cNvPicPr>
          <p:nvPr/>
        </p:nvPicPr>
        <p:blipFill>
          <a:blip r:embed="rId8"/>
          <a:stretch>
            <a:fillRect/>
          </a:stretch>
        </p:blipFill>
        <p:spPr>
          <a:xfrm>
            <a:off x="8047822" y="3598016"/>
            <a:ext cx="2431904" cy="2623632"/>
          </a:xfrm>
          <a:prstGeom prst="rect">
            <a:avLst/>
          </a:prstGeom>
        </p:spPr>
      </p:pic>
      <p:pic>
        <p:nvPicPr>
          <p:cNvPr id="15" name="Picture 14"/>
          <p:cNvPicPr>
            <a:picLocks noChangeAspect="1"/>
          </p:cNvPicPr>
          <p:nvPr/>
        </p:nvPicPr>
        <p:blipFill>
          <a:blip r:embed="rId9"/>
          <a:stretch>
            <a:fillRect/>
          </a:stretch>
        </p:blipFill>
        <p:spPr>
          <a:xfrm>
            <a:off x="5387975" y="1315522"/>
            <a:ext cx="2840725" cy="2087454"/>
          </a:xfrm>
          <a:prstGeom prst="rect">
            <a:avLst/>
          </a:prstGeom>
        </p:spPr>
      </p:pic>
      <p:pic>
        <p:nvPicPr>
          <p:cNvPr id="16" name="Picture 15"/>
          <p:cNvPicPr>
            <a:picLocks noChangeAspect="1"/>
          </p:cNvPicPr>
          <p:nvPr/>
        </p:nvPicPr>
        <p:blipFill>
          <a:blip r:embed="rId10"/>
          <a:stretch>
            <a:fillRect/>
          </a:stretch>
        </p:blipFill>
        <p:spPr>
          <a:xfrm>
            <a:off x="4559698" y="4728374"/>
            <a:ext cx="2705971" cy="1701248"/>
          </a:xfrm>
          <a:prstGeom prst="rect">
            <a:avLst/>
          </a:prstGeom>
        </p:spPr>
      </p:pic>
    </p:spTree>
    <p:extLst>
      <p:ext uri="{BB962C8B-B14F-4D97-AF65-F5344CB8AC3E}">
        <p14:creationId xmlns:p14="http://schemas.microsoft.com/office/powerpoint/2010/main" val="1506805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3"/>
          </p:nvPr>
        </p:nvSpPr>
        <p:spPr>
          <a:noFill/>
        </p:spPr>
        <p:txBody>
          <a:bodyPr/>
          <a:lstStyle/>
          <a:p>
            <a:r>
              <a:rPr lang="en-US" dirty="0" smtClean="0">
                <a:solidFill>
                  <a:schemeClr val="bg1"/>
                </a:solidFill>
              </a:rPr>
              <a:t>COMPLEX ELEMENTS</a:t>
            </a:r>
            <a:endParaRPr lang="ru-RU" dirty="0">
              <a:solidFill>
                <a:schemeClr val="bg1"/>
              </a:solidFill>
            </a:endParaRPr>
          </a:p>
        </p:txBody>
      </p:sp>
      <p:sp>
        <p:nvSpPr>
          <p:cNvPr id="21" name="Содержимое 19"/>
          <p:cNvSpPr>
            <a:spLocks noGrp="1"/>
          </p:cNvSpPr>
          <p:nvPr>
            <p:ph idx="4294967295"/>
          </p:nvPr>
        </p:nvSpPr>
        <p:spPr>
          <a:xfrm>
            <a:off x="355568" y="2798428"/>
            <a:ext cx="5158541" cy="3631248"/>
          </a:xfrm>
          <a:prstGeom prst="rect">
            <a:avLst/>
          </a:prstGeom>
        </p:spPr>
        <p:txBody>
          <a:bodyPr numCol="1">
            <a:noAutofit/>
          </a:bodyPr>
          <a:lstStyle/>
          <a:p>
            <a:pPr marL="0" indent="0">
              <a:lnSpc>
                <a:spcPct val="120000"/>
              </a:lnSpc>
              <a:spcBef>
                <a:spcPts val="0"/>
              </a:spcBef>
              <a:buNone/>
            </a:pPr>
            <a:r>
              <a:rPr lang="en-US" sz="2600" dirty="0" smtClean="0">
                <a:solidFill>
                  <a:schemeClr val="tx1">
                    <a:lumMod val="50000"/>
                  </a:schemeClr>
                </a:solidFill>
              </a:rPr>
              <a:t>public </a:t>
            </a:r>
            <a:r>
              <a:rPr lang="en-US" sz="2600" b="1" dirty="0" smtClean="0">
                <a:solidFill>
                  <a:srgbClr val="0070C0"/>
                </a:solidFill>
              </a:rPr>
              <a:t>Checklist</a:t>
            </a:r>
            <a:r>
              <a:rPr lang="en-US" sz="2600" dirty="0" smtClean="0">
                <a:solidFill>
                  <a:schemeClr val="tx1">
                    <a:lumMod val="50000"/>
                  </a:schemeClr>
                </a:solidFill>
              </a:rPr>
              <a:t> </a:t>
            </a:r>
            <a:r>
              <a:rPr lang="en-US" sz="2600" dirty="0">
                <a:solidFill>
                  <a:srgbClr val="7030A0"/>
                </a:solidFill>
              </a:rPr>
              <a:t>settings</a:t>
            </a:r>
            <a:r>
              <a:rPr lang="en-US" sz="2600" dirty="0" smtClean="0">
                <a:solidFill>
                  <a:schemeClr val="tx1">
                    <a:lumMod val="50000"/>
                  </a:schemeClr>
                </a:solidFill>
              </a:rPr>
              <a:t>;</a:t>
            </a:r>
          </a:p>
          <a:p>
            <a:pPr marL="0" indent="0">
              <a:lnSpc>
                <a:spcPct val="120000"/>
              </a:lnSpc>
              <a:spcBef>
                <a:spcPts val="0"/>
              </a:spcBef>
              <a:buNone/>
            </a:pPr>
            <a:r>
              <a:rPr lang="en-US" sz="2600" dirty="0" smtClean="0">
                <a:solidFill>
                  <a:schemeClr val="tx1">
                    <a:lumMod val="50000"/>
                  </a:schemeClr>
                </a:solidFill>
              </a:rPr>
              <a:t>public </a:t>
            </a:r>
            <a:r>
              <a:rPr lang="en-US" sz="2600" b="1" dirty="0" smtClean="0">
                <a:solidFill>
                  <a:srgbClr val="0070C0"/>
                </a:solidFill>
              </a:rPr>
              <a:t>List&lt;</a:t>
            </a:r>
            <a:r>
              <a:rPr lang="en-US" sz="2600" b="1" i="1" dirty="0" smtClean="0">
                <a:solidFill>
                  <a:srgbClr val="0070C0"/>
                </a:solidFill>
              </a:rPr>
              <a:t>Element</a:t>
            </a:r>
            <a:r>
              <a:rPr lang="en-US" sz="2600" b="1" dirty="0" smtClean="0">
                <a:solidFill>
                  <a:srgbClr val="0070C0"/>
                </a:solidFill>
              </a:rPr>
              <a:t>&gt;</a:t>
            </a:r>
            <a:r>
              <a:rPr lang="en-US" sz="2600" dirty="0">
                <a:solidFill>
                  <a:schemeClr val="tx1">
                    <a:lumMod val="50000"/>
                  </a:schemeClr>
                </a:solidFill>
              </a:rPr>
              <a:t> </a:t>
            </a:r>
            <a:r>
              <a:rPr lang="en-US" sz="2600" dirty="0" err="1">
                <a:solidFill>
                  <a:srgbClr val="7030A0"/>
                </a:solidFill>
              </a:rPr>
              <a:t>searchResults</a:t>
            </a:r>
            <a:r>
              <a:rPr lang="en-US" sz="2600" dirty="0" smtClean="0">
                <a:solidFill>
                  <a:schemeClr val="tx1">
                    <a:lumMod val="50000"/>
                  </a:schemeClr>
                </a:solidFill>
              </a:rPr>
              <a:t>;</a:t>
            </a:r>
            <a:endParaRPr lang="en-US" sz="2600" dirty="0">
              <a:solidFill>
                <a:schemeClr val="tx1">
                  <a:lumMod val="50000"/>
                </a:schemeClr>
              </a:solidFill>
            </a:endParaRPr>
          </a:p>
          <a:p>
            <a:pPr marL="0" indent="0">
              <a:lnSpc>
                <a:spcPct val="120000"/>
              </a:lnSpc>
              <a:spcBef>
                <a:spcPts val="0"/>
              </a:spcBef>
              <a:buNone/>
            </a:pPr>
            <a:r>
              <a:rPr lang="en-US" sz="2600" dirty="0">
                <a:solidFill>
                  <a:schemeClr val="tx1">
                    <a:lumMod val="50000"/>
                  </a:schemeClr>
                </a:solidFill>
              </a:rPr>
              <a:t>public </a:t>
            </a:r>
            <a:r>
              <a:rPr lang="en-US" sz="2600" b="1" dirty="0" smtClean="0">
                <a:solidFill>
                  <a:srgbClr val="0070C0"/>
                </a:solidFill>
              </a:rPr>
              <a:t>Elements </a:t>
            </a:r>
            <a:r>
              <a:rPr lang="en-US" sz="2600" dirty="0">
                <a:solidFill>
                  <a:srgbClr val="7030A0"/>
                </a:solidFill>
              </a:rPr>
              <a:t>reviews</a:t>
            </a:r>
            <a:r>
              <a:rPr lang="en-US" sz="2600" dirty="0">
                <a:solidFill>
                  <a:schemeClr val="tx1">
                    <a:lumMod val="50000"/>
                  </a:schemeClr>
                </a:solidFill>
              </a:rPr>
              <a:t>;</a:t>
            </a:r>
          </a:p>
          <a:p>
            <a:pPr marL="0" indent="0">
              <a:lnSpc>
                <a:spcPct val="120000"/>
              </a:lnSpc>
              <a:spcBef>
                <a:spcPts val="0"/>
              </a:spcBef>
              <a:buNone/>
            </a:pPr>
            <a:r>
              <a:rPr lang="en-US" sz="2600" dirty="0" smtClean="0">
                <a:solidFill>
                  <a:schemeClr val="tx1">
                    <a:lumMod val="50000"/>
                  </a:schemeClr>
                </a:solidFill>
              </a:rPr>
              <a:t>public </a:t>
            </a:r>
            <a:r>
              <a:rPr lang="en-US" sz="2600" b="1" dirty="0" smtClean="0">
                <a:solidFill>
                  <a:srgbClr val="0070C0"/>
                </a:solidFill>
              </a:rPr>
              <a:t>Menu</a:t>
            </a:r>
            <a:r>
              <a:rPr lang="en-US" sz="2600" dirty="0" smtClean="0">
                <a:solidFill>
                  <a:schemeClr val="tx1">
                    <a:lumMod val="50000"/>
                  </a:schemeClr>
                </a:solidFill>
              </a:rPr>
              <a:t> </a:t>
            </a:r>
            <a:r>
              <a:rPr lang="en-US" sz="2600" dirty="0" err="1">
                <a:solidFill>
                  <a:srgbClr val="7030A0"/>
                </a:solidFill>
              </a:rPr>
              <a:t>mainMenu</a:t>
            </a:r>
            <a:r>
              <a:rPr lang="en-US" sz="2600" dirty="0">
                <a:solidFill>
                  <a:schemeClr val="tx1">
                    <a:lumMod val="50000"/>
                  </a:schemeClr>
                </a:solidFill>
              </a:rPr>
              <a:t>;</a:t>
            </a:r>
          </a:p>
          <a:p>
            <a:pPr marL="0" indent="0">
              <a:lnSpc>
                <a:spcPct val="120000"/>
              </a:lnSpc>
              <a:spcBef>
                <a:spcPts val="0"/>
              </a:spcBef>
              <a:buNone/>
            </a:pPr>
            <a:r>
              <a:rPr lang="en-US" sz="2600" dirty="0">
                <a:solidFill>
                  <a:schemeClr val="tx1">
                    <a:lumMod val="50000"/>
                  </a:schemeClr>
                </a:solidFill>
              </a:rPr>
              <a:t>public </a:t>
            </a:r>
            <a:r>
              <a:rPr lang="en-US" sz="2600" b="1" dirty="0" smtClean="0">
                <a:solidFill>
                  <a:srgbClr val="0070C0"/>
                </a:solidFill>
              </a:rPr>
              <a:t>Tabs</a:t>
            </a:r>
            <a:r>
              <a:rPr lang="en-US" sz="2600" dirty="0" smtClean="0">
                <a:solidFill>
                  <a:schemeClr val="tx1">
                    <a:lumMod val="50000"/>
                  </a:schemeClr>
                </a:solidFill>
              </a:rPr>
              <a:t> </a:t>
            </a:r>
            <a:r>
              <a:rPr lang="en-US" sz="2600" dirty="0" smtClean="0">
                <a:solidFill>
                  <a:srgbClr val="7030A0"/>
                </a:solidFill>
              </a:rPr>
              <a:t>areas</a:t>
            </a:r>
            <a:r>
              <a:rPr lang="en-US" sz="2600" dirty="0" smtClean="0">
                <a:solidFill>
                  <a:schemeClr val="tx1">
                    <a:lumMod val="50000"/>
                  </a:schemeClr>
                </a:solidFill>
              </a:rPr>
              <a:t>;</a:t>
            </a:r>
          </a:p>
          <a:p>
            <a:pPr marL="0" indent="0">
              <a:lnSpc>
                <a:spcPct val="120000"/>
              </a:lnSpc>
              <a:spcBef>
                <a:spcPts val="0"/>
              </a:spcBef>
              <a:buNone/>
            </a:pPr>
            <a:r>
              <a:rPr lang="en-US" sz="2600" dirty="0" smtClean="0">
                <a:solidFill>
                  <a:schemeClr val="tx1">
                    <a:lumMod val="50000"/>
                  </a:schemeClr>
                </a:solidFill>
              </a:rPr>
              <a:t>public </a:t>
            </a:r>
            <a:r>
              <a:rPr lang="en-US" sz="2600" b="1" dirty="0" smtClean="0">
                <a:solidFill>
                  <a:srgbClr val="0070C0"/>
                </a:solidFill>
              </a:rPr>
              <a:t>Selector </a:t>
            </a:r>
            <a:r>
              <a:rPr lang="en-US" sz="2600" dirty="0">
                <a:solidFill>
                  <a:srgbClr val="7030A0"/>
                </a:solidFill>
              </a:rPr>
              <a:t>vote</a:t>
            </a:r>
            <a:r>
              <a:rPr lang="en-US" sz="2600" dirty="0" smtClean="0">
                <a:solidFill>
                  <a:schemeClr val="tx1">
                    <a:lumMod val="50000"/>
                  </a:schemeClr>
                </a:solidFill>
              </a:rPr>
              <a:t>;</a:t>
            </a:r>
            <a:endParaRPr lang="ru-RU" sz="2600" dirty="0" smtClean="0">
              <a:solidFill>
                <a:schemeClr val="tx1">
                  <a:lumMod val="50000"/>
                </a:schemeClr>
              </a:solidFill>
            </a:endParaRPr>
          </a:p>
          <a:p>
            <a:pPr marL="0" indent="0">
              <a:lnSpc>
                <a:spcPct val="120000"/>
              </a:lnSpc>
              <a:spcBef>
                <a:spcPts val="0"/>
              </a:spcBef>
              <a:buNone/>
            </a:pPr>
            <a:r>
              <a:rPr lang="en-US" sz="2600" dirty="0">
                <a:solidFill>
                  <a:schemeClr val="tx1">
                    <a:lumMod val="50000"/>
                  </a:schemeClr>
                </a:solidFill>
              </a:rPr>
              <a:t>public </a:t>
            </a:r>
            <a:r>
              <a:rPr lang="en-US" sz="2600" b="1" dirty="0" err="1" smtClean="0">
                <a:solidFill>
                  <a:srgbClr val="0070C0"/>
                </a:solidFill>
              </a:rPr>
              <a:t>RadioButtons</a:t>
            </a:r>
            <a:r>
              <a:rPr lang="en-US" sz="2600" dirty="0" smtClean="0">
                <a:solidFill>
                  <a:schemeClr val="tx1">
                    <a:lumMod val="50000"/>
                  </a:schemeClr>
                </a:solidFill>
              </a:rPr>
              <a:t> </a:t>
            </a:r>
            <a:r>
              <a:rPr lang="en-US" sz="2600" dirty="0">
                <a:solidFill>
                  <a:srgbClr val="7030A0"/>
                </a:solidFill>
              </a:rPr>
              <a:t>rating</a:t>
            </a:r>
            <a:r>
              <a:rPr lang="en-US" sz="2600" dirty="0" smtClean="0">
                <a:solidFill>
                  <a:schemeClr val="tx1">
                    <a:lumMod val="50000"/>
                  </a:schemeClr>
                </a:solidFill>
              </a:rPr>
              <a:t>;</a:t>
            </a:r>
            <a:endParaRPr lang="en-US" sz="2600" dirty="0">
              <a:solidFill>
                <a:schemeClr val="tx1">
                  <a:lumMod val="50000"/>
                </a:schemeClr>
              </a:solidFill>
            </a:endParaRPr>
          </a:p>
        </p:txBody>
      </p:sp>
      <p:pic>
        <p:nvPicPr>
          <p:cNvPr id="7" name="Picture 6" descr="EPAM_LOGO_gray_blu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8632" y="118371"/>
            <a:ext cx="1669791" cy="654144"/>
          </a:xfrm>
          <a:prstGeom prst="rect">
            <a:avLst/>
          </a:prstGeom>
        </p:spPr>
      </p:pic>
      <p:sp>
        <p:nvSpPr>
          <p:cNvPr id="2" name="Slide Number Placeholder 1"/>
          <p:cNvSpPr>
            <a:spLocks noGrp="1"/>
          </p:cNvSpPr>
          <p:nvPr>
            <p:ph type="sldNum" sz="quarter" idx="4"/>
          </p:nvPr>
        </p:nvSpPr>
        <p:spPr/>
        <p:txBody>
          <a:bodyPr/>
          <a:lstStyle/>
          <a:p>
            <a:fld id="{DA896BDD-8C87-40D7-8650-5CFFA3FBC00B}" type="slidenum">
              <a:rPr lang="en-US" smtClean="0"/>
              <a:pPr/>
              <a:t>19</a:t>
            </a:fld>
            <a:endParaRPr lang="en-US" dirty="0"/>
          </a:p>
        </p:txBody>
      </p:sp>
      <p:sp>
        <p:nvSpPr>
          <p:cNvPr id="12" name="Содержимое 19"/>
          <p:cNvSpPr txBox="1">
            <a:spLocks/>
          </p:cNvSpPr>
          <p:nvPr/>
        </p:nvSpPr>
        <p:spPr>
          <a:xfrm>
            <a:off x="5921099" y="3320142"/>
            <a:ext cx="5158541" cy="3523999"/>
          </a:xfrm>
          <a:prstGeom prst="rect">
            <a:avLst/>
          </a:prstGeom>
        </p:spPr>
        <p:txBody>
          <a:bodyPr numCol="1">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Font typeface="Arial" panose="020B0604020202020204" pitchFamily="34" charset="0"/>
              <a:buNone/>
            </a:pPr>
            <a:r>
              <a:rPr lang="en-US" sz="2600" dirty="0" smtClean="0">
                <a:solidFill>
                  <a:schemeClr val="tx1">
                    <a:lumMod val="50000"/>
                  </a:schemeClr>
                </a:solidFill>
              </a:rPr>
              <a:t>public </a:t>
            </a:r>
            <a:r>
              <a:rPr lang="en-US" sz="2600" b="1" dirty="0" smtClean="0">
                <a:solidFill>
                  <a:srgbClr val="0070C0"/>
                </a:solidFill>
              </a:rPr>
              <a:t>Dropdown</a:t>
            </a:r>
            <a:r>
              <a:rPr lang="en-US" sz="2600" dirty="0" smtClean="0">
                <a:solidFill>
                  <a:schemeClr val="tx1">
                    <a:lumMod val="50000"/>
                  </a:schemeClr>
                </a:solidFill>
              </a:rPr>
              <a:t> </a:t>
            </a:r>
            <a:r>
              <a:rPr lang="en-US" sz="2600" dirty="0" smtClean="0">
                <a:solidFill>
                  <a:srgbClr val="7030A0"/>
                </a:solidFill>
              </a:rPr>
              <a:t>colors</a:t>
            </a:r>
            <a:r>
              <a:rPr lang="en-US" sz="2600" dirty="0" smtClean="0">
                <a:solidFill>
                  <a:schemeClr val="tx1">
                    <a:lumMod val="50000"/>
                  </a:schemeClr>
                </a:solidFill>
              </a:rPr>
              <a:t>;</a:t>
            </a:r>
          </a:p>
          <a:p>
            <a:pPr marL="0" indent="0">
              <a:lnSpc>
                <a:spcPct val="120000"/>
              </a:lnSpc>
              <a:spcBef>
                <a:spcPts val="0"/>
              </a:spcBef>
              <a:buFont typeface="Arial" panose="020B0604020202020204" pitchFamily="34" charset="0"/>
              <a:buNone/>
            </a:pPr>
            <a:r>
              <a:rPr lang="en-US" sz="2600" dirty="0" smtClean="0">
                <a:solidFill>
                  <a:schemeClr val="tx1">
                    <a:lumMod val="50000"/>
                  </a:schemeClr>
                </a:solidFill>
              </a:rPr>
              <a:t>public </a:t>
            </a:r>
            <a:r>
              <a:rPr lang="en-US" sz="2600" b="1" dirty="0" err="1" smtClean="0">
                <a:solidFill>
                  <a:srgbClr val="0070C0"/>
                </a:solidFill>
              </a:rPr>
              <a:t>ComboBox</a:t>
            </a:r>
            <a:r>
              <a:rPr lang="en-US" sz="2600" dirty="0" smtClean="0">
                <a:solidFill>
                  <a:schemeClr val="tx1">
                    <a:lumMod val="50000"/>
                  </a:schemeClr>
                </a:solidFill>
              </a:rPr>
              <a:t> </a:t>
            </a:r>
            <a:r>
              <a:rPr lang="en-US" sz="2600" dirty="0" smtClean="0">
                <a:solidFill>
                  <a:srgbClr val="7030A0"/>
                </a:solidFill>
              </a:rPr>
              <a:t>tags</a:t>
            </a:r>
            <a:r>
              <a:rPr lang="en-US" sz="2600" dirty="0" smtClean="0">
                <a:solidFill>
                  <a:schemeClr val="tx1">
                    <a:lumMod val="50000"/>
                  </a:schemeClr>
                </a:solidFill>
              </a:rPr>
              <a:t>;</a:t>
            </a:r>
            <a:endParaRPr lang="en-US" sz="2600" dirty="0" smtClean="0">
              <a:solidFill>
                <a:schemeClr val="tx1">
                  <a:lumMod val="50000"/>
                </a:schemeClr>
              </a:solidFill>
            </a:endParaRPr>
          </a:p>
          <a:p>
            <a:pPr marL="0" indent="0">
              <a:lnSpc>
                <a:spcPct val="120000"/>
              </a:lnSpc>
              <a:spcBef>
                <a:spcPts val="0"/>
              </a:spcBef>
              <a:buNone/>
            </a:pPr>
            <a:r>
              <a:rPr lang="en-US" sz="2600" dirty="0">
                <a:solidFill>
                  <a:schemeClr val="tx1">
                    <a:lumMod val="50000"/>
                  </a:schemeClr>
                </a:solidFill>
              </a:rPr>
              <a:t>public </a:t>
            </a:r>
            <a:r>
              <a:rPr lang="en-US" sz="2600" b="1" dirty="0" err="1">
                <a:solidFill>
                  <a:srgbClr val="0070C0"/>
                </a:solidFill>
              </a:rPr>
              <a:t>DropList</a:t>
            </a:r>
            <a:r>
              <a:rPr lang="en-US" sz="2600" dirty="0">
                <a:solidFill>
                  <a:schemeClr val="tx1">
                    <a:lumMod val="50000"/>
                  </a:schemeClr>
                </a:solidFill>
              </a:rPr>
              <a:t> </a:t>
            </a:r>
            <a:r>
              <a:rPr lang="en-US" sz="2600" dirty="0" err="1">
                <a:solidFill>
                  <a:srgbClr val="7030A0"/>
                </a:solidFill>
              </a:rPr>
              <a:t>shirtSizes</a:t>
            </a:r>
            <a:r>
              <a:rPr lang="en-US" sz="2600" dirty="0">
                <a:solidFill>
                  <a:schemeClr val="tx1">
                    <a:lumMod val="50000"/>
                  </a:schemeClr>
                </a:solidFill>
              </a:rPr>
              <a:t>;</a:t>
            </a:r>
          </a:p>
          <a:p>
            <a:pPr marL="0" indent="0">
              <a:lnSpc>
                <a:spcPct val="120000"/>
              </a:lnSpc>
              <a:spcBef>
                <a:spcPts val="0"/>
              </a:spcBef>
              <a:buNone/>
            </a:pPr>
            <a:r>
              <a:rPr lang="en-US" sz="2600" dirty="0" smtClean="0">
                <a:solidFill>
                  <a:schemeClr val="tx1">
                    <a:lumMod val="50000"/>
                  </a:schemeClr>
                </a:solidFill>
              </a:rPr>
              <a:t>public </a:t>
            </a:r>
            <a:r>
              <a:rPr lang="en-US" sz="2600" b="1" dirty="0" smtClean="0">
                <a:solidFill>
                  <a:srgbClr val="0070C0"/>
                </a:solidFill>
              </a:rPr>
              <a:t>Table</a:t>
            </a:r>
            <a:r>
              <a:rPr lang="en-US" sz="2600" dirty="0" smtClean="0">
                <a:solidFill>
                  <a:schemeClr val="tx1">
                    <a:lumMod val="50000"/>
                  </a:schemeClr>
                </a:solidFill>
              </a:rPr>
              <a:t> </a:t>
            </a:r>
            <a:r>
              <a:rPr lang="en-US" sz="2600" dirty="0" smtClean="0">
                <a:solidFill>
                  <a:srgbClr val="7030A0"/>
                </a:solidFill>
              </a:rPr>
              <a:t>products</a:t>
            </a:r>
            <a:r>
              <a:rPr lang="en-US" sz="2600" dirty="0" smtClean="0">
                <a:solidFill>
                  <a:schemeClr val="tx1">
                    <a:lumMod val="50000"/>
                  </a:schemeClr>
                </a:solidFill>
              </a:rPr>
              <a:t>;</a:t>
            </a:r>
            <a:r>
              <a:rPr lang="en-US" sz="2600" dirty="0">
                <a:solidFill>
                  <a:schemeClr val="tx1">
                    <a:lumMod val="50000"/>
                  </a:schemeClr>
                </a:solidFill>
              </a:rPr>
              <a:t> </a:t>
            </a:r>
            <a:endParaRPr lang="en-US" sz="2600" dirty="0" smtClean="0">
              <a:solidFill>
                <a:schemeClr val="tx1">
                  <a:lumMod val="50000"/>
                </a:schemeClr>
              </a:solidFill>
            </a:endParaRPr>
          </a:p>
          <a:p>
            <a:pPr marL="0" indent="0">
              <a:lnSpc>
                <a:spcPct val="120000"/>
              </a:lnSpc>
              <a:spcBef>
                <a:spcPts val="0"/>
              </a:spcBef>
              <a:buNone/>
            </a:pPr>
            <a:r>
              <a:rPr lang="en-US" sz="2600" dirty="0" smtClean="0">
                <a:solidFill>
                  <a:schemeClr val="tx1">
                    <a:lumMod val="50000"/>
                  </a:schemeClr>
                </a:solidFill>
              </a:rPr>
              <a:t>public </a:t>
            </a:r>
            <a:r>
              <a:rPr lang="en-US" sz="2600" b="1" dirty="0">
                <a:solidFill>
                  <a:srgbClr val="0070C0"/>
                </a:solidFill>
              </a:rPr>
              <a:t>Menu</a:t>
            </a:r>
            <a:r>
              <a:rPr lang="en-US" sz="2600" dirty="0">
                <a:solidFill>
                  <a:schemeClr val="tx1">
                    <a:lumMod val="50000"/>
                  </a:schemeClr>
                </a:solidFill>
              </a:rPr>
              <a:t> </a:t>
            </a:r>
            <a:r>
              <a:rPr lang="en-US" sz="2600" dirty="0" err="1">
                <a:solidFill>
                  <a:srgbClr val="7030A0"/>
                </a:solidFill>
              </a:rPr>
              <a:t>mainMenu</a:t>
            </a:r>
            <a:r>
              <a:rPr lang="en-US" sz="2600" dirty="0" smtClean="0">
                <a:solidFill>
                  <a:schemeClr val="tx1">
                    <a:lumMod val="50000"/>
                  </a:schemeClr>
                </a:solidFill>
              </a:rPr>
              <a:t>;</a:t>
            </a:r>
          </a:p>
          <a:p>
            <a:pPr marL="0" indent="0">
              <a:lnSpc>
                <a:spcPct val="120000"/>
              </a:lnSpc>
              <a:spcBef>
                <a:spcPts val="0"/>
              </a:spcBef>
              <a:buNone/>
            </a:pPr>
            <a:r>
              <a:rPr lang="en-US" sz="2600" dirty="0" smtClean="0">
                <a:solidFill>
                  <a:schemeClr val="tx1">
                    <a:lumMod val="50000"/>
                  </a:schemeClr>
                </a:solidFill>
              </a:rPr>
              <a:t>public </a:t>
            </a:r>
            <a:r>
              <a:rPr lang="en-US" sz="2600" b="1" dirty="0">
                <a:solidFill>
                  <a:srgbClr val="0070C0"/>
                </a:solidFill>
              </a:rPr>
              <a:t>Search</a:t>
            </a:r>
            <a:r>
              <a:rPr lang="en-US" sz="2600" dirty="0" smtClean="0">
                <a:solidFill>
                  <a:schemeClr val="tx1">
                    <a:lumMod val="50000"/>
                  </a:schemeClr>
                </a:solidFill>
              </a:rPr>
              <a:t> </a:t>
            </a:r>
            <a:r>
              <a:rPr lang="en-US" sz="2600" dirty="0" err="1">
                <a:solidFill>
                  <a:srgbClr val="7030A0"/>
                </a:solidFill>
              </a:rPr>
              <a:t>search</a:t>
            </a:r>
            <a:r>
              <a:rPr lang="en-US" sz="2600" dirty="0" smtClean="0">
                <a:solidFill>
                  <a:schemeClr val="tx1">
                    <a:lumMod val="50000"/>
                  </a:schemeClr>
                </a:solidFill>
              </a:rPr>
              <a:t>;</a:t>
            </a:r>
            <a:endParaRPr lang="en-US" sz="2600" dirty="0">
              <a:solidFill>
                <a:schemeClr val="tx1">
                  <a:lumMod val="50000"/>
                </a:schemeClr>
              </a:solidFill>
            </a:endParaRPr>
          </a:p>
          <a:p>
            <a:pPr marL="0" indent="0">
              <a:lnSpc>
                <a:spcPct val="120000"/>
              </a:lnSpc>
              <a:spcBef>
                <a:spcPts val="0"/>
              </a:spcBef>
              <a:buFont typeface="Arial" panose="020B0604020202020204" pitchFamily="34" charset="0"/>
              <a:buNone/>
            </a:pPr>
            <a:endParaRPr lang="en-US" sz="2600" dirty="0" smtClean="0">
              <a:solidFill>
                <a:schemeClr val="tx1">
                  <a:lumMod val="50000"/>
                </a:schemeClr>
              </a:solidFill>
            </a:endParaRPr>
          </a:p>
        </p:txBody>
      </p:sp>
      <p:sp>
        <p:nvSpPr>
          <p:cNvPr id="10" name="Rectangle 9"/>
          <p:cNvSpPr/>
          <p:nvPr/>
        </p:nvSpPr>
        <p:spPr>
          <a:xfrm>
            <a:off x="355568" y="2275208"/>
            <a:ext cx="1654620" cy="523220"/>
          </a:xfrm>
          <a:prstGeom prst="rect">
            <a:avLst/>
          </a:prstGeom>
        </p:spPr>
        <p:txBody>
          <a:bodyPr wrap="none">
            <a:spAutoFit/>
          </a:bodyPr>
          <a:lstStyle/>
          <a:p>
            <a:r>
              <a:rPr lang="en-US" sz="2800" dirty="0" smtClean="0">
                <a:solidFill>
                  <a:srgbClr val="FFC000"/>
                </a:solidFill>
              </a:rPr>
              <a:t>@</a:t>
            </a:r>
            <a:r>
              <a:rPr lang="en-US" sz="2800" dirty="0" err="1" smtClean="0">
                <a:solidFill>
                  <a:srgbClr val="FFC000"/>
                </a:solidFill>
              </a:rPr>
              <a:t>Css</a:t>
            </a:r>
            <a:r>
              <a:rPr lang="en-US" sz="2800" dirty="0" smtClean="0">
                <a:solidFill>
                  <a:schemeClr val="tx1">
                    <a:lumMod val="50000"/>
                  </a:schemeClr>
                </a:solidFill>
              </a:rPr>
              <a:t>(</a:t>
            </a:r>
            <a:r>
              <a:rPr lang="en-US" sz="2800" dirty="0">
                <a:solidFill>
                  <a:srgbClr val="00B050"/>
                </a:solidFill>
              </a:rPr>
              <a:t>"</a:t>
            </a:r>
            <a:r>
              <a:rPr lang="en-US" sz="2800" dirty="0" smtClean="0">
                <a:solidFill>
                  <a:srgbClr val="00B050"/>
                </a:solidFill>
              </a:rPr>
              <a:t>li"</a:t>
            </a:r>
            <a:r>
              <a:rPr lang="en-US" sz="2800" dirty="0" smtClean="0">
                <a:solidFill>
                  <a:schemeClr val="tx1">
                    <a:lumMod val="50000"/>
                  </a:schemeClr>
                </a:solidFill>
              </a:rPr>
              <a:t>)</a:t>
            </a:r>
            <a:endParaRPr lang="en-US" sz="2800" dirty="0"/>
          </a:p>
        </p:txBody>
      </p:sp>
      <p:sp>
        <p:nvSpPr>
          <p:cNvPr id="15" name="Содержимое 19"/>
          <p:cNvSpPr txBox="1">
            <a:spLocks/>
          </p:cNvSpPr>
          <p:nvPr/>
        </p:nvSpPr>
        <p:spPr>
          <a:xfrm>
            <a:off x="5921099" y="978682"/>
            <a:ext cx="5768451" cy="2218793"/>
          </a:xfrm>
          <a:prstGeom prst="rect">
            <a:avLst/>
          </a:prstGeom>
        </p:spPr>
        <p:txBody>
          <a:bodyPr numCol="1">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dirty="0" smtClean="0">
                <a:solidFill>
                  <a:schemeClr val="tx1">
                    <a:lumMod val="50000"/>
                  </a:schemeClr>
                </a:solidFill>
              </a:rPr>
              <a:t> </a:t>
            </a:r>
            <a:r>
              <a:rPr lang="en-US" dirty="0" smtClean="0">
                <a:solidFill>
                  <a:srgbClr val="FFC000"/>
                </a:solidFill>
              </a:rPr>
              <a:t>@</a:t>
            </a:r>
            <a:r>
              <a:rPr lang="en-US" dirty="0" err="1" smtClean="0">
                <a:solidFill>
                  <a:srgbClr val="FFC000"/>
                </a:solidFill>
              </a:rPr>
              <a:t>JDropdown</a:t>
            </a:r>
            <a:r>
              <a:rPr lang="en-US" dirty="0" smtClean="0">
                <a:solidFill>
                  <a:schemeClr val="tx1">
                    <a:lumMod val="50000"/>
                  </a:schemeClr>
                </a:solidFill>
              </a:rPr>
              <a:t> (</a:t>
            </a:r>
          </a:p>
          <a:p>
            <a:pPr marL="0" indent="0">
              <a:lnSpc>
                <a:spcPct val="100000"/>
              </a:lnSpc>
              <a:spcBef>
                <a:spcPts val="0"/>
              </a:spcBef>
              <a:buNone/>
            </a:pPr>
            <a:r>
              <a:rPr lang="en-US" dirty="0" smtClean="0">
                <a:solidFill>
                  <a:schemeClr val="tx1">
                    <a:lumMod val="50000"/>
                  </a:schemeClr>
                </a:solidFill>
              </a:rPr>
              <a:t>        </a:t>
            </a:r>
            <a:r>
              <a:rPr lang="en-US" b="1" dirty="0" smtClean="0">
                <a:solidFill>
                  <a:srgbClr val="7030A0"/>
                </a:solidFill>
              </a:rPr>
              <a:t>root</a:t>
            </a:r>
            <a:r>
              <a:rPr lang="en-US" dirty="0" smtClean="0">
                <a:solidFill>
                  <a:schemeClr val="tx1">
                    <a:lumMod val="50000"/>
                  </a:schemeClr>
                </a:solidFill>
              </a:rPr>
              <a:t> = </a:t>
            </a:r>
            <a:r>
              <a:rPr lang="en-US" dirty="0" smtClean="0">
                <a:solidFill>
                  <a:srgbClr val="FFC000"/>
                </a:solidFill>
              </a:rPr>
              <a:t>@</a:t>
            </a:r>
            <a:r>
              <a:rPr lang="en-US" dirty="0" err="1" smtClean="0">
                <a:solidFill>
                  <a:srgbClr val="FFC000"/>
                </a:solidFill>
              </a:rPr>
              <a:t>FindBy</a:t>
            </a:r>
            <a:r>
              <a:rPr lang="en-US" dirty="0" smtClean="0">
                <a:solidFill>
                  <a:schemeClr val="tx1">
                    <a:lumMod val="50000"/>
                  </a:schemeClr>
                </a:solidFill>
              </a:rPr>
              <a:t>(</a:t>
            </a:r>
            <a:r>
              <a:rPr lang="en-US" dirty="0" err="1" smtClean="0">
                <a:solidFill>
                  <a:schemeClr val="tx1">
                    <a:lumMod val="50000"/>
                  </a:schemeClr>
                </a:solidFill>
              </a:rPr>
              <a:t>css</a:t>
            </a:r>
            <a:r>
              <a:rPr lang="en-US" dirty="0" smtClean="0">
                <a:solidFill>
                  <a:schemeClr val="tx1">
                    <a:lumMod val="50000"/>
                  </a:schemeClr>
                </a:solidFill>
              </a:rPr>
              <a:t> = </a:t>
            </a:r>
            <a:r>
              <a:rPr lang="en-US" dirty="0">
                <a:solidFill>
                  <a:srgbClr val="00B050"/>
                </a:solidFill>
              </a:rPr>
              <a:t>".</a:t>
            </a:r>
            <a:r>
              <a:rPr lang="en-US" dirty="0" smtClean="0">
                <a:solidFill>
                  <a:srgbClr val="00B050"/>
                </a:solidFill>
              </a:rPr>
              <a:t>colors"</a:t>
            </a:r>
            <a:r>
              <a:rPr lang="en-US" dirty="0" smtClean="0">
                <a:solidFill>
                  <a:schemeClr val="tx1">
                    <a:lumMod val="50000"/>
                  </a:schemeClr>
                </a:solidFill>
              </a:rPr>
              <a:t>),</a:t>
            </a:r>
          </a:p>
          <a:p>
            <a:pPr marL="0" indent="0">
              <a:lnSpc>
                <a:spcPct val="100000"/>
              </a:lnSpc>
              <a:spcBef>
                <a:spcPts val="0"/>
              </a:spcBef>
              <a:buNone/>
            </a:pPr>
            <a:r>
              <a:rPr lang="en-US" dirty="0" smtClean="0">
                <a:solidFill>
                  <a:schemeClr val="tx1">
                    <a:lumMod val="50000"/>
                  </a:schemeClr>
                </a:solidFill>
              </a:rPr>
              <a:t>        </a:t>
            </a:r>
            <a:r>
              <a:rPr lang="en-US" b="1" dirty="0" smtClean="0">
                <a:solidFill>
                  <a:srgbClr val="7030A0"/>
                </a:solidFill>
              </a:rPr>
              <a:t>value</a:t>
            </a:r>
            <a:r>
              <a:rPr lang="en-US" dirty="0" smtClean="0">
                <a:solidFill>
                  <a:schemeClr val="tx1">
                    <a:lumMod val="50000"/>
                  </a:schemeClr>
                </a:solidFill>
              </a:rPr>
              <a:t> = </a:t>
            </a:r>
            <a:r>
              <a:rPr lang="en-US" dirty="0" smtClean="0">
                <a:solidFill>
                  <a:srgbClr val="FFC000"/>
                </a:solidFill>
              </a:rPr>
              <a:t>@</a:t>
            </a:r>
            <a:r>
              <a:rPr lang="en-US" dirty="0" err="1" smtClean="0">
                <a:solidFill>
                  <a:srgbClr val="FFC000"/>
                </a:solidFill>
              </a:rPr>
              <a:t>FindBy</a:t>
            </a:r>
            <a:r>
              <a:rPr lang="en-US" dirty="0" smtClean="0">
                <a:solidFill>
                  <a:schemeClr val="tx1">
                    <a:lumMod val="50000"/>
                  </a:schemeClr>
                </a:solidFill>
              </a:rPr>
              <a:t>(</a:t>
            </a:r>
            <a:r>
              <a:rPr lang="en-US" dirty="0" err="1" smtClean="0">
                <a:solidFill>
                  <a:schemeClr val="tx1">
                    <a:lumMod val="50000"/>
                  </a:schemeClr>
                </a:solidFill>
              </a:rPr>
              <a:t>css</a:t>
            </a:r>
            <a:r>
              <a:rPr lang="en-US" dirty="0" smtClean="0">
                <a:solidFill>
                  <a:schemeClr val="tx1">
                    <a:lumMod val="50000"/>
                  </a:schemeClr>
                </a:solidFill>
              </a:rPr>
              <a:t> = </a:t>
            </a:r>
            <a:r>
              <a:rPr lang="en-US" dirty="0">
                <a:solidFill>
                  <a:srgbClr val="00B050"/>
                </a:solidFill>
              </a:rPr>
              <a:t>"</a:t>
            </a:r>
            <a:r>
              <a:rPr lang="en-US" dirty="0" smtClean="0">
                <a:solidFill>
                  <a:srgbClr val="00B050"/>
                </a:solidFill>
              </a:rPr>
              <a:t>.value</a:t>
            </a:r>
            <a:r>
              <a:rPr lang="en-US" dirty="0" smtClean="0">
                <a:solidFill>
                  <a:srgbClr val="00B050"/>
                </a:solidFill>
              </a:rPr>
              <a:t>"</a:t>
            </a:r>
            <a:r>
              <a:rPr lang="en-US" dirty="0" smtClean="0">
                <a:solidFill>
                  <a:schemeClr val="tx1">
                    <a:lumMod val="50000"/>
                  </a:schemeClr>
                </a:solidFill>
              </a:rPr>
              <a:t>),</a:t>
            </a:r>
          </a:p>
          <a:p>
            <a:pPr marL="0" indent="0">
              <a:lnSpc>
                <a:spcPct val="100000"/>
              </a:lnSpc>
              <a:spcBef>
                <a:spcPts val="0"/>
              </a:spcBef>
              <a:buNone/>
            </a:pPr>
            <a:r>
              <a:rPr lang="en-US" dirty="0">
                <a:solidFill>
                  <a:schemeClr val="tx1">
                    <a:lumMod val="50000"/>
                  </a:schemeClr>
                </a:solidFill>
              </a:rPr>
              <a:t> </a:t>
            </a:r>
            <a:r>
              <a:rPr lang="en-US" dirty="0" smtClean="0">
                <a:solidFill>
                  <a:schemeClr val="tx1">
                    <a:lumMod val="50000"/>
                  </a:schemeClr>
                </a:solidFill>
              </a:rPr>
              <a:t>       </a:t>
            </a:r>
            <a:r>
              <a:rPr lang="en-US" b="1" dirty="0">
                <a:solidFill>
                  <a:srgbClr val="7030A0"/>
                </a:solidFill>
              </a:rPr>
              <a:t>list</a:t>
            </a:r>
            <a:r>
              <a:rPr lang="en-US" dirty="0" smtClean="0">
                <a:solidFill>
                  <a:schemeClr val="tx1">
                    <a:lumMod val="50000"/>
                  </a:schemeClr>
                </a:solidFill>
              </a:rPr>
              <a:t> = </a:t>
            </a:r>
            <a:r>
              <a:rPr lang="en-US" dirty="0">
                <a:solidFill>
                  <a:srgbClr val="FFC000"/>
                </a:solidFill>
              </a:rPr>
              <a:t>@</a:t>
            </a:r>
            <a:r>
              <a:rPr lang="en-US" dirty="0" err="1">
                <a:solidFill>
                  <a:srgbClr val="FFC000"/>
                </a:solidFill>
              </a:rPr>
              <a:t>FindBy</a:t>
            </a:r>
            <a:r>
              <a:rPr lang="en-US" dirty="0">
                <a:solidFill>
                  <a:schemeClr val="tx1">
                    <a:lumMod val="50000"/>
                  </a:schemeClr>
                </a:solidFill>
              </a:rPr>
              <a:t>(</a:t>
            </a:r>
            <a:r>
              <a:rPr lang="en-US" dirty="0" err="1">
                <a:solidFill>
                  <a:schemeClr val="tx1">
                    <a:lumMod val="50000"/>
                  </a:schemeClr>
                </a:solidFill>
              </a:rPr>
              <a:t>css</a:t>
            </a:r>
            <a:r>
              <a:rPr lang="en-US" dirty="0">
                <a:solidFill>
                  <a:schemeClr val="tx1">
                    <a:lumMod val="50000"/>
                  </a:schemeClr>
                </a:solidFill>
              </a:rPr>
              <a:t> = </a:t>
            </a:r>
            <a:r>
              <a:rPr lang="en-US" dirty="0">
                <a:solidFill>
                  <a:srgbClr val="00B050"/>
                </a:solidFill>
              </a:rPr>
              <a:t>"</a:t>
            </a:r>
            <a:r>
              <a:rPr lang="en-US" dirty="0" smtClean="0">
                <a:solidFill>
                  <a:srgbClr val="00B050"/>
                </a:solidFill>
              </a:rPr>
              <a:t>li"</a:t>
            </a:r>
            <a:r>
              <a:rPr lang="en-US" dirty="0" smtClean="0">
                <a:solidFill>
                  <a:schemeClr val="tx1">
                    <a:lumMod val="50000"/>
                  </a:schemeClr>
                </a:solidFill>
              </a:rPr>
              <a:t>)</a:t>
            </a:r>
            <a:endParaRPr lang="en-US" dirty="0" smtClean="0">
              <a:solidFill>
                <a:schemeClr val="tx1">
                  <a:lumMod val="50000"/>
                </a:schemeClr>
              </a:solidFill>
            </a:endParaRPr>
          </a:p>
          <a:p>
            <a:pPr marL="0" indent="0">
              <a:lnSpc>
                <a:spcPct val="100000"/>
              </a:lnSpc>
              <a:spcBef>
                <a:spcPts val="0"/>
              </a:spcBef>
              <a:buFont typeface="Arial" panose="020B0604020202020204" pitchFamily="34" charset="0"/>
              <a:buNone/>
            </a:pPr>
            <a:r>
              <a:rPr lang="en-US" dirty="0" smtClean="0">
                <a:solidFill>
                  <a:schemeClr val="tx1">
                    <a:lumMod val="50000"/>
                  </a:schemeClr>
                </a:solidFill>
              </a:rPr>
              <a:t>)</a:t>
            </a:r>
          </a:p>
        </p:txBody>
      </p:sp>
    </p:spTree>
    <p:extLst>
      <p:ext uri="{BB962C8B-B14F-4D97-AF65-F5344CB8AC3E}">
        <p14:creationId xmlns:p14="http://schemas.microsoft.com/office/powerpoint/2010/main" val="3480425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136073" y="5702955"/>
            <a:ext cx="13743709" cy="1731139"/>
          </a:xfrm>
          <a:prstGeom prst="rect">
            <a:avLst/>
          </a:prstGeom>
        </p:spPr>
      </p:pic>
      <p:sp>
        <p:nvSpPr>
          <p:cNvPr id="9" name="Subtitle 2"/>
          <p:cNvSpPr txBox="1">
            <a:spLocks/>
          </p:cNvSpPr>
          <p:nvPr/>
        </p:nvSpPr>
        <p:spPr>
          <a:xfrm>
            <a:off x="1061369" y="2271553"/>
            <a:ext cx="4941455" cy="1655762"/>
          </a:xfrm>
          <a:prstGeom prst="rect">
            <a:avLst/>
          </a:prstGeom>
        </p:spPr>
        <p:txBody>
          <a:bodyPr/>
          <a:lstStyle>
            <a:lvl1pPr marL="0" indent="0" algn="ctr" defTabSz="457200" rtl="0" eaLnBrk="1" latinLnBrk="0" hangingPunct="1">
              <a:spcBef>
                <a:spcPct val="20000"/>
              </a:spcBef>
              <a:buFont typeface="Arial"/>
              <a:buNone/>
              <a:defRPr sz="2400" kern="1200">
                <a:solidFill>
                  <a:schemeClr val="tx1"/>
                </a:solidFill>
                <a:latin typeface="+mn-lt"/>
                <a:ea typeface="+mn-ea"/>
                <a:cs typeface="+mn-cs"/>
              </a:defRPr>
            </a:lvl1pPr>
            <a:lvl2pPr marL="457200" indent="0" algn="ctr" defTabSz="457200" rtl="0" eaLnBrk="1" latinLnBrk="0" hangingPunct="1">
              <a:spcBef>
                <a:spcPct val="20000"/>
              </a:spcBef>
              <a:buFont typeface="Arial"/>
              <a:buNone/>
              <a:defRPr sz="2000" kern="1200">
                <a:solidFill>
                  <a:schemeClr val="tx1"/>
                </a:solidFill>
                <a:latin typeface="+mn-lt"/>
                <a:ea typeface="+mn-ea"/>
                <a:cs typeface="+mn-cs"/>
              </a:defRPr>
            </a:lvl2pPr>
            <a:lvl3pPr marL="914400" indent="0" algn="ctr" defTabSz="457200" rtl="0" eaLnBrk="1" latinLnBrk="0" hangingPunct="1">
              <a:spcBef>
                <a:spcPct val="20000"/>
              </a:spcBef>
              <a:buFont typeface="Arial"/>
              <a:buNone/>
              <a:defRPr sz="1800" kern="1200">
                <a:solidFill>
                  <a:schemeClr val="tx1"/>
                </a:solidFill>
                <a:latin typeface="+mn-lt"/>
                <a:ea typeface="+mn-ea"/>
                <a:cs typeface="+mn-cs"/>
              </a:defRPr>
            </a:lvl3pPr>
            <a:lvl4pPr marL="1371600" indent="0" algn="ctr" defTabSz="457200" rtl="0" eaLnBrk="1" latinLnBrk="0" hangingPunct="1">
              <a:spcBef>
                <a:spcPct val="20000"/>
              </a:spcBef>
              <a:buFont typeface="Arial"/>
              <a:buNone/>
              <a:defRPr sz="1600" kern="1200">
                <a:solidFill>
                  <a:schemeClr val="tx1"/>
                </a:solidFill>
                <a:latin typeface="+mn-lt"/>
                <a:ea typeface="+mn-ea"/>
                <a:cs typeface="+mn-cs"/>
              </a:defRPr>
            </a:lvl4pPr>
            <a:lvl5pPr marL="1828800" indent="0" algn="ctr" defTabSz="457200" rtl="0" eaLnBrk="1" latinLnBrk="0" hangingPunct="1">
              <a:spcBef>
                <a:spcPct val="20000"/>
              </a:spcBef>
              <a:buFont typeface="Arial"/>
              <a:buNone/>
              <a:defRPr sz="1600" kern="1200">
                <a:solidFill>
                  <a:schemeClr val="tx1"/>
                </a:solidFill>
                <a:latin typeface="+mn-lt"/>
                <a:ea typeface="+mn-ea"/>
                <a:cs typeface="+mn-cs"/>
              </a:defRPr>
            </a:lvl5pPr>
            <a:lvl6pPr marL="2286000" indent="0" algn="ctr" defTabSz="457200" rtl="0" eaLnBrk="1" latinLnBrk="0" hangingPunct="1">
              <a:spcBef>
                <a:spcPct val="20000"/>
              </a:spcBef>
              <a:buFont typeface="Arial"/>
              <a:buNone/>
              <a:defRPr sz="1600" kern="1200">
                <a:solidFill>
                  <a:schemeClr val="tx1"/>
                </a:solidFill>
                <a:latin typeface="+mn-lt"/>
                <a:ea typeface="+mn-ea"/>
                <a:cs typeface="+mn-cs"/>
              </a:defRPr>
            </a:lvl6pPr>
            <a:lvl7pPr marL="2743200" indent="0" algn="ctr" defTabSz="457200" rtl="0" eaLnBrk="1" latinLnBrk="0" hangingPunct="1">
              <a:spcBef>
                <a:spcPct val="20000"/>
              </a:spcBef>
              <a:buFont typeface="Arial"/>
              <a:buNone/>
              <a:defRPr sz="1600" kern="1200">
                <a:solidFill>
                  <a:schemeClr val="tx1"/>
                </a:solidFill>
                <a:latin typeface="+mn-lt"/>
                <a:ea typeface="+mn-ea"/>
                <a:cs typeface="+mn-cs"/>
              </a:defRPr>
            </a:lvl7pPr>
            <a:lvl8pPr marL="3200400" indent="0" algn="ctr" defTabSz="457200" rtl="0" eaLnBrk="1" latinLnBrk="0" hangingPunct="1">
              <a:spcBef>
                <a:spcPct val="20000"/>
              </a:spcBef>
              <a:buFont typeface="Arial"/>
              <a:buNone/>
              <a:defRPr sz="1600" kern="1200">
                <a:solidFill>
                  <a:schemeClr val="tx1"/>
                </a:solidFill>
                <a:latin typeface="+mn-lt"/>
                <a:ea typeface="+mn-ea"/>
                <a:cs typeface="+mn-cs"/>
              </a:defRPr>
            </a:lvl8pPr>
            <a:lvl9pPr marL="3657600" indent="0" algn="ctr" defTabSz="457200" rtl="0" eaLnBrk="1" latinLnBrk="0" hangingPunct="1">
              <a:spcBef>
                <a:spcPct val="20000"/>
              </a:spcBef>
              <a:buFont typeface="Arial"/>
              <a:buNone/>
              <a:defRPr sz="1600" kern="1200">
                <a:solidFill>
                  <a:schemeClr val="tx1"/>
                </a:solidFill>
                <a:latin typeface="+mn-lt"/>
                <a:ea typeface="+mn-ea"/>
                <a:cs typeface="+mn-cs"/>
              </a:defRPr>
            </a:lvl9pPr>
          </a:lstStyle>
          <a:p>
            <a:pPr algn="l"/>
            <a:r>
              <a:rPr lang="en-US" sz="2800" dirty="0" smtClean="0"/>
              <a:t>Chief QA Automation</a:t>
            </a:r>
            <a:endParaRPr lang="ru-RU" sz="2800" dirty="0" smtClean="0"/>
          </a:p>
          <a:p>
            <a:pPr algn="l"/>
            <a:r>
              <a:rPr lang="en-US" sz="2800" dirty="0" smtClean="0"/>
              <a:t>In Testing almost 13 years</a:t>
            </a:r>
          </a:p>
          <a:p>
            <a:pPr algn="l"/>
            <a:r>
              <a:rPr lang="en-US" sz="2800" dirty="0" smtClean="0"/>
              <a:t>In Testing Automation 11 years</a:t>
            </a:r>
            <a:endParaRPr lang="ru-RU" sz="2800" dirty="0"/>
          </a:p>
        </p:txBody>
      </p:sp>
      <p:sp>
        <p:nvSpPr>
          <p:cNvPr id="10" name="Oval 9"/>
          <p:cNvSpPr/>
          <p:nvPr/>
        </p:nvSpPr>
        <p:spPr>
          <a:xfrm>
            <a:off x="8262623" y="1763230"/>
            <a:ext cx="2733368" cy="2733368"/>
          </a:xfrm>
          <a:prstGeom prst="ellipse">
            <a:avLst/>
          </a:prstGeom>
          <a:solidFill>
            <a:schemeClr val="bg1"/>
          </a:solidFill>
          <a:ln w="3175">
            <a:solidFill>
              <a:srgbClr val="00B0F0"/>
            </a:solidFill>
          </a:ln>
          <a:effectLst/>
        </p:spPr>
        <p:style>
          <a:lnRef idx="3">
            <a:schemeClr val="lt1"/>
          </a:lnRef>
          <a:fillRef idx="1">
            <a:schemeClr val="accent2"/>
          </a:fillRef>
          <a:effectRef idx="1">
            <a:schemeClr val="accent2"/>
          </a:effectRef>
          <a:fontRef idx="minor">
            <a:schemeClr val="lt1"/>
          </a:fontRef>
        </p:style>
        <p:txBody>
          <a:bodyPr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Subtitle 2"/>
          <p:cNvSpPr txBox="1">
            <a:spLocks/>
          </p:cNvSpPr>
          <p:nvPr/>
        </p:nvSpPr>
        <p:spPr>
          <a:xfrm>
            <a:off x="1061368" y="1542525"/>
            <a:ext cx="3011867" cy="445293"/>
          </a:xfrm>
          <a:prstGeom prst="rect">
            <a:avLst/>
          </a:prstGeom>
        </p:spPr>
        <p:txBody>
          <a:bodyPr/>
          <a:lstStyle>
            <a:lvl1pPr marL="0" indent="0" algn="ctr" defTabSz="457200" rtl="0" eaLnBrk="1" latinLnBrk="0" hangingPunct="1">
              <a:spcBef>
                <a:spcPct val="20000"/>
              </a:spcBef>
              <a:buClr>
                <a:schemeClr val="accent2"/>
              </a:buClr>
              <a:buFont typeface="Arial"/>
              <a:buNone/>
              <a:defRPr sz="2400" kern="1200">
                <a:solidFill>
                  <a:schemeClr val="tx1"/>
                </a:solidFill>
                <a:latin typeface="Trebuchet MS"/>
                <a:ea typeface="+mn-ea"/>
                <a:cs typeface="Trebuchet MS"/>
              </a:defRPr>
            </a:lvl1pPr>
            <a:lvl2pPr marL="457200" indent="0" algn="ctr" defTabSz="457200" rtl="0" eaLnBrk="1" latinLnBrk="0" hangingPunct="1">
              <a:spcBef>
                <a:spcPct val="20000"/>
              </a:spcBef>
              <a:buFont typeface="Arial"/>
              <a:buNone/>
              <a:defRPr sz="2000" kern="1200">
                <a:solidFill>
                  <a:schemeClr val="tx1"/>
                </a:solidFill>
                <a:latin typeface="Trebuchet MS"/>
                <a:ea typeface="+mn-ea"/>
                <a:cs typeface="Trebuchet MS"/>
              </a:defRPr>
            </a:lvl2pPr>
            <a:lvl3pPr marL="914400" indent="0" algn="ctr" defTabSz="457200" rtl="0" eaLnBrk="1" latinLnBrk="0" hangingPunct="1">
              <a:spcBef>
                <a:spcPct val="20000"/>
              </a:spcBef>
              <a:buFont typeface="Arial"/>
              <a:buNone/>
              <a:defRPr sz="1800" kern="1200">
                <a:solidFill>
                  <a:schemeClr val="tx1"/>
                </a:solidFill>
                <a:latin typeface="Trebuchet MS"/>
                <a:ea typeface="+mn-ea"/>
                <a:cs typeface="Trebuchet MS"/>
              </a:defRPr>
            </a:lvl3pPr>
            <a:lvl4pPr marL="1371600" indent="0" algn="ctr" defTabSz="457200" rtl="0" eaLnBrk="1" latinLnBrk="0" hangingPunct="1">
              <a:spcBef>
                <a:spcPct val="20000"/>
              </a:spcBef>
              <a:buFont typeface="Arial"/>
              <a:buNone/>
              <a:defRPr sz="1600" kern="1200">
                <a:solidFill>
                  <a:schemeClr val="tx1"/>
                </a:solidFill>
                <a:latin typeface="Trebuchet MS"/>
                <a:ea typeface="+mn-ea"/>
                <a:cs typeface="Trebuchet MS"/>
              </a:defRPr>
            </a:lvl4pPr>
            <a:lvl5pPr marL="1828800" indent="0" algn="ctr" defTabSz="457200" rtl="0" eaLnBrk="1" latinLnBrk="0" hangingPunct="1">
              <a:spcBef>
                <a:spcPct val="20000"/>
              </a:spcBef>
              <a:buFont typeface="Arial"/>
              <a:buNone/>
              <a:defRPr sz="1600" kern="1200">
                <a:solidFill>
                  <a:schemeClr val="tx1"/>
                </a:solidFill>
                <a:latin typeface="Trebuchet MS"/>
                <a:ea typeface="+mn-ea"/>
                <a:cs typeface="Trebuchet MS"/>
              </a:defRPr>
            </a:lvl5pPr>
            <a:lvl6pPr marL="2286000" indent="0" algn="ctr" defTabSz="457200" rtl="0" eaLnBrk="1" latinLnBrk="0" hangingPunct="1">
              <a:spcBef>
                <a:spcPct val="20000"/>
              </a:spcBef>
              <a:buFont typeface="Arial"/>
              <a:buNone/>
              <a:defRPr sz="1600" kern="1200">
                <a:solidFill>
                  <a:schemeClr val="tx1"/>
                </a:solidFill>
                <a:latin typeface="+mn-lt"/>
                <a:ea typeface="+mn-ea"/>
                <a:cs typeface="+mn-cs"/>
              </a:defRPr>
            </a:lvl6pPr>
            <a:lvl7pPr marL="2743200" indent="0" algn="ctr" defTabSz="457200" rtl="0" eaLnBrk="1" latinLnBrk="0" hangingPunct="1">
              <a:spcBef>
                <a:spcPct val="20000"/>
              </a:spcBef>
              <a:buFont typeface="Arial"/>
              <a:buNone/>
              <a:defRPr sz="1600" kern="1200">
                <a:solidFill>
                  <a:schemeClr val="tx1"/>
                </a:solidFill>
                <a:latin typeface="+mn-lt"/>
                <a:ea typeface="+mn-ea"/>
                <a:cs typeface="+mn-cs"/>
              </a:defRPr>
            </a:lvl7pPr>
            <a:lvl8pPr marL="3200400" indent="0" algn="ctr" defTabSz="457200" rtl="0" eaLnBrk="1" latinLnBrk="0" hangingPunct="1">
              <a:spcBef>
                <a:spcPct val="20000"/>
              </a:spcBef>
              <a:buFont typeface="Arial"/>
              <a:buNone/>
              <a:defRPr sz="1600" kern="1200">
                <a:solidFill>
                  <a:schemeClr val="tx1"/>
                </a:solidFill>
                <a:latin typeface="+mn-lt"/>
                <a:ea typeface="+mn-ea"/>
                <a:cs typeface="+mn-cs"/>
              </a:defRPr>
            </a:lvl8pPr>
            <a:lvl9pPr marL="3657600" indent="0" algn="ctr" defTabSz="457200" rtl="0" eaLnBrk="1" latinLnBrk="0" hangingPunct="1">
              <a:spcBef>
                <a:spcPct val="20000"/>
              </a:spcBef>
              <a:buFont typeface="Arial"/>
              <a:buNone/>
              <a:defRPr sz="1600" kern="1200">
                <a:solidFill>
                  <a:schemeClr val="tx1"/>
                </a:solidFill>
                <a:latin typeface="+mn-lt"/>
                <a:ea typeface="+mn-ea"/>
                <a:cs typeface="+mn-cs"/>
              </a:defRPr>
            </a:lvl9pPr>
          </a:lstStyle>
          <a:p>
            <a:pPr algn="l"/>
            <a:r>
              <a:rPr lang="en-US" sz="2800" b="1" dirty="0" smtClean="0"/>
              <a:t>ROMAN IOVLEV</a:t>
            </a:r>
            <a:endParaRPr lang="en-US" sz="2800" b="1"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7984867" y="1735565"/>
            <a:ext cx="3279505" cy="2723579"/>
          </a:xfrm>
          <a:prstGeom prst="rect">
            <a:avLst/>
          </a:prstGeom>
          <a:ln>
            <a:noFill/>
          </a:ln>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0320" y="1543212"/>
            <a:ext cx="3532879" cy="3690773"/>
          </a:xfrm>
          <a:prstGeom prst="rect">
            <a:avLst/>
          </a:prstGeom>
        </p:spPr>
      </p:pic>
      <p:sp>
        <p:nvSpPr>
          <p:cNvPr id="15" name="Content Placeholder 12"/>
          <p:cNvSpPr txBox="1">
            <a:spLocks/>
          </p:cNvSpPr>
          <p:nvPr/>
        </p:nvSpPr>
        <p:spPr>
          <a:xfrm>
            <a:off x="1690574" y="4183717"/>
            <a:ext cx="2552609" cy="522483"/>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dirty="0" err="1" smtClean="0"/>
              <a:t>roman.Iovlev</a:t>
            </a:r>
            <a:endParaRPr lang="en-US" sz="3200" dirty="0"/>
          </a:p>
        </p:txBody>
      </p:sp>
      <p:pic>
        <p:nvPicPr>
          <p:cNvPr id="16" name="Content Placeholder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1369" y="4203632"/>
            <a:ext cx="502568" cy="502568"/>
          </a:xfrm>
          <a:prstGeom prst="rect">
            <a:avLst/>
          </a:prstGeom>
        </p:spPr>
      </p:pic>
      <p:pic>
        <p:nvPicPr>
          <p:cNvPr id="17" name="Content Placeholder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1369" y="4804067"/>
            <a:ext cx="480830" cy="480830"/>
          </a:xfrm>
          <a:prstGeom prst="rect">
            <a:avLst/>
          </a:prstGeom>
        </p:spPr>
      </p:pic>
      <p:sp>
        <p:nvSpPr>
          <p:cNvPr id="18" name="Content Placeholder 12"/>
          <p:cNvSpPr txBox="1">
            <a:spLocks/>
          </p:cNvSpPr>
          <p:nvPr/>
        </p:nvSpPr>
        <p:spPr>
          <a:xfrm>
            <a:off x="1690574" y="4724798"/>
            <a:ext cx="4818289" cy="560099"/>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dirty="0" smtClean="0"/>
              <a:t>roman.Iovlev.jdi@gmail.com</a:t>
            </a:r>
            <a:endParaRPr lang="en-US" sz="3200" dirty="0"/>
          </a:p>
        </p:txBody>
      </p:sp>
    </p:spTree>
    <p:extLst>
      <p:ext uri="{BB962C8B-B14F-4D97-AF65-F5344CB8AC3E}">
        <p14:creationId xmlns:p14="http://schemas.microsoft.com/office/powerpoint/2010/main" val="947649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10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1000"/>
                                        <p:tgtEl>
                                          <p:spTgt spid="16"/>
                                        </p:tgtEl>
                                      </p:cBhvr>
                                    </p:animEffect>
                                  </p:childTnLst>
                                </p:cTn>
                              </p:par>
                              <p:par>
                                <p:cTn id="14" presetID="10"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10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3"/>
          </p:nvPr>
        </p:nvSpPr>
        <p:spPr>
          <a:noFill/>
        </p:spPr>
        <p:txBody>
          <a:bodyPr/>
          <a:lstStyle/>
          <a:p>
            <a:r>
              <a:rPr lang="en-US" dirty="0" smtClean="0">
                <a:solidFill>
                  <a:schemeClr val="bg1"/>
                </a:solidFill>
              </a:rPr>
              <a:t>COMPLEX ELEMENTS</a:t>
            </a:r>
            <a:endParaRPr lang="ru-RU" dirty="0">
              <a:solidFill>
                <a:schemeClr val="bg1"/>
              </a:solidFill>
            </a:endParaRPr>
          </a:p>
        </p:txBody>
      </p:sp>
      <p:pic>
        <p:nvPicPr>
          <p:cNvPr id="7" name="Picture 6" descr="EPAM_LOGO_gray_blu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8632" y="118371"/>
            <a:ext cx="1669791" cy="654144"/>
          </a:xfrm>
          <a:prstGeom prst="rect">
            <a:avLst/>
          </a:prstGeom>
        </p:spPr>
      </p:pic>
      <p:sp>
        <p:nvSpPr>
          <p:cNvPr id="8" name="Содержимое 19"/>
          <p:cNvSpPr txBox="1">
            <a:spLocks/>
          </p:cNvSpPr>
          <p:nvPr/>
        </p:nvSpPr>
        <p:spPr>
          <a:xfrm>
            <a:off x="5438775" y="4949536"/>
            <a:ext cx="3960460" cy="988291"/>
          </a:xfrm>
          <a:prstGeom prst="rect">
            <a:avLst/>
          </a:prstGeom>
        </p:spPr>
        <p:txBody>
          <a:bodyPr vert="horz" lIns="68580" tIns="34290" rIns="68580" bIns="34290" numCol="1" rtlCol="0">
            <a:noAutofit/>
          </a:bodyPr>
          <a:lstStyle>
            <a:defPPr>
              <a:defRPr lang="en-US"/>
            </a:defPPr>
            <a:lvl1pPr marR="0" indent="0" defTabSz="457167" fontAlgn="auto">
              <a:lnSpc>
                <a:spcPct val="100000"/>
              </a:lnSpc>
              <a:spcBef>
                <a:spcPts val="0"/>
              </a:spcBef>
              <a:spcAft>
                <a:spcPts val="1000"/>
              </a:spcAft>
              <a:buClr>
                <a:schemeClr val="accent2"/>
              </a:buClr>
              <a:buSzTx/>
              <a:buFont typeface="Arial"/>
              <a:buNone/>
              <a:tabLst/>
              <a:defRPr sz="2800" baseline="0">
                <a:solidFill>
                  <a:srgbClr val="FFC000"/>
                </a:solidFill>
              </a:defRPr>
            </a:lvl1pPr>
            <a:lvl2pPr marL="742895" indent="-285730" defTabSz="457178">
              <a:lnSpc>
                <a:spcPct val="120000"/>
              </a:lnSpc>
              <a:spcBef>
                <a:spcPct val="20000"/>
              </a:spcBef>
              <a:buSzPct val="100000"/>
              <a:buFont typeface="Arial"/>
              <a:buChar char="•"/>
              <a:defRPr sz="1600" baseline="0"/>
            </a:lvl2pPr>
            <a:lvl3pPr marL="1142942" indent="-228589" defTabSz="457178">
              <a:lnSpc>
                <a:spcPct val="120000"/>
              </a:lnSpc>
              <a:spcBef>
                <a:spcPct val="20000"/>
              </a:spcBef>
              <a:buFont typeface="Arial"/>
              <a:buChar char="•"/>
              <a:defRPr sz="1467" baseline="0"/>
            </a:lvl3pPr>
            <a:lvl4pPr marL="1600120" indent="-228589" defTabSz="457178">
              <a:spcBef>
                <a:spcPct val="20000"/>
              </a:spcBef>
              <a:buFont typeface="Arial"/>
              <a:buChar char="–"/>
              <a:defRPr sz="1600"/>
            </a:lvl4pPr>
            <a:lvl5pPr marL="2057298" indent="-228589" defTabSz="457178">
              <a:spcBef>
                <a:spcPct val="20000"/>
              </a:spcBef>
              <a:buFont typeface="Arial"/>
              <a:buChar char="»"/>
              <a:defRPr sz="1600"/>
            </a:lvl5pPr>
            <a:lvl6pPr marL="2514474" indent="-228589" defTabSz="457178">
              <a:spcBef>
                <a:spcPct val="20000"/>
              </a:spcBef>
              <a:buFont typeface="Arial"/>
              <a:buChar char="•"/>
              <a:defRPr sz="2000"/>
            </a:lvl6pPr>
            <a:lvl7pPr marL="2971652" indent="-228589" defTabSz="457178">
              <a:spcBef>
                <a:spcPct val="20000"/>
              </a:spcBef>
              <a:buFont typeface="Arial"/>
              <a:buChar char="•"/>
              <a:defRPr sz="2000"/>
            </a:lvl7pPr>
            <a:lvl8pPr marL="3428829" indent="-228589" defTabSz="457178">
              <a:spcBef>
                <a:spcPct val="20000"/>
              </a:spcBef>
              <a:buFont typeface="Arial"/>
              <a:buChar char="•"/>
              <a:defRPr sz="2000"/>
            </a:lvl8pPr>
            <a:lvl9pPr marL="3886006" indent="-228589" defTabSz="457178">
              <a:spcBef>
                <a:spcPct val="20000"/>
              </a:spcBef>
              <a:buFont typeface="Arial"/>
              <a:buChar char="•"/>
              <a:defRPr sz="2000"/>
            </a:lvl9pPr>
          </a:lstStyle>
          <a:p>
            <a:r>
              <a:rPr lang="en-US" dirty="0"/>
              <a:t>@</a:t>
            </a:r>
            <a:r>
              <a:rPr lang="en-US" dirty="0" err="1"/>
              <a:t>Css</a:t>
            </a:r>
            <a:r>
              <a:rPr lang="en-US" dirty="0">
                <a:solidFill>
                  <a:schemeClr val="tx1"/>
                </a:solidFill>
              </a:rPr>
              <a:t>(</a:t>
            </a:r>
            <a:r>
              <a:rPr lang="en-US" dirty="0">
                <a:solidFill>
                  <a:srgbClr val="00B050"/>
                </a:solidFill>
              </a:rPr>
              <a:t>“table”</a:t>
            </a:r>
            <a:r>
              <a:rPr lang="en-US" dirty="0">
                <a:solidFill>
                  <a:schemeClr val="tx1"/>
                </a:solidFill>
              </a:rPr>
              <a:t>)</a:t>
            </a:r>
          </a:p>
          <a:p>
            <a:r>
              <a:rPr lang="en-US" dirty="0">
                <a:solidFill>
                  <a:schemeClr val="tx1"/>
                </a:solidFill>
              </a:rPr>
              <a:t>public</a:t>
            </a:r>
            <a:r>
              <a:rPr lang="en-US" dirty="0"/>
              <a:t> </a:t>
            </a:r>
            <a:r>
              <a:rPr lang="en-US" b="1" dirty="0">
                <a:solidFill>
                  <a:srgbClr val="0070C0"/>
                </a:solidFill>
              </a:rPr>
              <a:t>Table</a:t>
            </a:r>
            <a:r>
              <a:rPr lang="en-US" dirty="0"/>
              <a:t> </a:t>
            </a:r>
            <a:r>
              <a:rPr lang="en-US" dirty="0">
                <a:solidFill>
                  <a:schemeClr val="tx1"/>
                </a:solidFill>
              </a:rPr>
              <a:t>offers;</a:t>
            </a:r>
          </a:p>
        </p:txBody>
      </p:sp>
      <p:sp>
        <p:nvSpPr>
          <p:cNvPr id="2" name="Slide Number Placeholder 1"/>
          <p:cNvSpPr>
            <a:spLocks noGrp="1"/>
          </p:cNvSpPr>
          <p:nvPr>
            <p:ph type="sldNum" sz="quarter" idx="4"/>
          </p:nvPr>
        </p:nvSpPr>
        <p:spPr/>
        <p:txBody>
          <a:bodyPr/>
          <a:lstStyle/>
          <a:p>
            <a:fld id="{DA896BDD-8C87-40D7-8650-5CFFA3FBC00B}" type="slidenum">
              <a:rPr lang="en-US" smtClean="0"/>
              <a:pPr/>
              <a:t>20</a:t>
            </a:fld>
            <a:endParaRPr lang="en-US" dirty="0"/>
          </a:p>
        </p:txBody>
      </p:sp>
      <p:sp>
        <p:nvSpPr>
          <p:cNvPr id="9" name="Содержимое 19"/>
          <p:cNvSpPr txBox="1">
            <a:spLocks/>
          </p:cNvSpPr>
          <p:nvPr/>
        </p:nvSpPr>
        <p:spPr>
          <a:xfrm>
            <a:off x="1202090" y="3090625"/>
            <a:ext cx="8272369" cy="1070369"/>
          </a:xfrm>
          <a:prstGeom prst="rect">
            <a:avLst/>
          </a:prstGeom>
        </p:spPr>
        <p:txBody>
          <a:bodyPr vert="horz" lIns="68580" tIns="34290" rIns="68580" bIns="34290" numCol="1" rtlCol="0">
            <a:noAutofit/>
          </a:bodyPr>
          <a:lstStyle>
            <a:lvl1pPr marL="173724" marR="0" indent="-173724" algn="l" defTabSz="457167" rtl="0" eaLnBrk="1" fontAlgn="auto" latinLnBrk="0" hangingPunct="1">
              <a:lnSpc>
                <a:spcPct val="120000"/>
              </a:lnSpc>
              <a:spcBef>
                <a:spcPts val="0"/>
              </a:spcBef>
              <a:spcAft>
                <a:spcPts val="1000"/>
              </a:spcAft>
              <a:buClr>
                <a:schemeClr val="accent2"/>
              </a:buClr>
              <a:buSzTx/>
              <a:buFont typeface="Arial"/>
              <a:buChar char="•"/>
              <a:tabLst/>
              <a:defRPr sz="1867" kern="1200" baseline="0">
                <a:solidFill>
                  <a:schemeClr val="tx1"/>
                </a:solidFill>
                <a:latin typeface="+mn-lt"/>
                <a:ea typeface="+mn-ea"/>
                <a:cs typeface="+mn-cs"/>
              </a:defRPr>
            </a:lvl1pPr>
            <a:lvl2pPr marL="742895" indent="-285730" algn="l" defTabSz="457178" rtl="0" eaLnBrk="1" latinLnBrk="0" hangingPunct="1">
              <a:lnSpc>
                <a:spcPct val="120000"/>
              </a:lnSpc>
              <a:spcBef>
                <a:spcPct val="20000"/>
              </a:spcBef>
              <a:buSzPct val="100000"/>
              <a:buFont typeface="Arial"/>
              <a:buChar char="•"/>
              <a:defRPr sz="1600" kern="1200" baseline="0">
                <a:solidFill>
                  <a:schemeClr val="tx1"/>
                </a:solidFill>
                <a:latin typeface="+mn-lt"/>
                <a:ea typeface="+mn-ea"/>
                <a:cs typeface="+mn-cs"/>
              </a:defRPr>
            </a:lvl2pPr>
            <a:lvl3pPr marL="1142942" indent="-228589" algn="l" defTabSz="457178" rtl="0" eaLnBrk="1" latinLnBrk="0" hangingPunct="1">
              <a:lnSpc>
                <a:spcPct val="120000"/>
              </a:lnSpc>
              <a:spcBef>
                <a:spcPct val="20000"/>
              </a:spcBef>
              <a:buFont typeface="Arial"/>
              <a:buChar char="•"/>
              <a:defRPr sz="1467" kern="1200" baseline="0">
                <a:solidFill>
                  <a:schemeClr val="tx1"/>
                </a:solidFill>
                <a:latin typeface="+mn-lt"/>
                <a:ea typeface="+mn-ea"/>
                <a:cs typeface="+mn-cs"/>
              </a:defRPr>
            </a:lvl3pPr>
            <a:lvl4pPr marL="1600120" indent="-228589" algn="l" defTabSz="457178" rtl="0" eaLnBrk="1" latinLnBrk="0" hangingPunct="1">
              <a:spcBef>
                <a:spcPct val="20000"/>
              </a:spcBef>
              <a:buFont typeface="Arial"/>
              <a:buChar char="–"/>
              <a:defRPr sz="1600" kern="1200">
                <a:solidFill>
                  <a:schemeClr val="tx1"/>
                </a:solidFill>
                <a:latin typeface="+mn-lt"/>
                <a:ea typeface="+mn-ea"/>
                <a:cs typeface="+mn-cs"/>
              </a:defRPr>
            </a:lvl4pPr>
            <a:lvl5pPr marL="2057298" indent="-228589" algn="l" defTabSz="457178" rtl="0" eaLnBrk="1" latinLnBrk="0" hangingPunct="1">
              <a:spcBef>
                <a:spcPct val="20000"/>
              </a:spcBef>
              <a:buFont typeface="Arial"/>
              <a:buChar char="»"/>
              <a:defRPr sz="1600" kern="1200">
                <a:solidFill>
                  <a:schemeClr val="tx1"/>
                </a:solidFill>
                <a:latin typeface="+mn-lt"/>
                <a:ea typeface="+mn-ea"/>
                <a:cs typeface="+mn-cs"/>
              </a:defRPr>
            </a:lvl5pPr>
            <a:lvl6pPr marL="2514474" indent="-228589" algn="l" defTabSz="457178" rtl="0" eaLnBrk="1" latinLnBrk="0" hangingPunct="1">
              <a:spcBef>
                <a:spcPct val="20000"/>
              </a:spcBef>
              <a:buFont typeface="Arial"/>
              <a:buChar char="•"/>
              <a:defRPr sz="2000" kern="1200">
                <a:solidFill>
                  <a:schemeClr val="tx1"/>
                </a:solidFill>
                <a:latin typeface="+mn-lt"/>
                <a:ea typeface="+mn-ea"/>
                <a:cs typeface="+mn-cs"/>
              </a:defRPr>
            </a:lvl6pPr>
            <a:lvl7pPr marL="2971652" indent="-228589" algn="l" defTabSz="457178"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8"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8"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00000"/>
              </a:lnSpc>
              <a:spcAft>
                <a:spcPts val="0"/>
              </a:spcAft>
              <a:buNone/>
            </a:pPr>
            <a:r>
              <a:rPr lang="en-US" sz="2800" dirty="0" smtClean="0">
                <a:solidFill>
                  <a:srgbClr val="FFC000"/>
                </a:solidFill>
              </a:rPr>
              <a:t>@XPath</a:t>
            </a:r>
            <a:r>
              <a:rPr lang="en-US" sz="2800" dirty="0" smtClean="0">
                <a:solidFill>
                  <a:schemeClr val="tx1">
                    <a:lumMod val="50000"/>
                  </a:schemeClr>
                </a:solidFill>
              </a:rPr>
              <a:t>(</a:t>
            </a:r>
            <a:r>
              <a:rPr lang="en-US" sz="2800" dirty="0" smtClean="0">
                <a:solidFill>
                  <a:srgbClr val="00B050"/>
                </a:solidFill>
              </a:rPr>
              <a:t>“//*[@class=‘menu’]//li[text()=‘</a:t>
            </a:r>
            <a:r>
              <a:rPr lang="en-US" sz="2800" b="1" dirty="0" smtClean="0">
                <a:solidFill>
                  <a:srgbClr val="C00000"/>
                </a:solidFill>
              </a:rPr>
              <a:t>%s</a:t>
            </a:r>
            <a:r>
              <a:rPr lang="en-US" sz="2800" dirty="0" smtClean="0">
                <a:solidFill>
                  <a:srgbClr val="00B050"/>
                </a:solidFill>
              </a:rPr>
              <a:t>’]”</a:t>
            </a:r>
            <a:r>
              <a:rPr lang="en-US" sz="2800" dirty="0" smtClean="0">
                <a:solidFill>
                  <a:schemeClr val="tx1">
                    <a:lumMod val="50000"/>
                  </a:schemeClr>
                </a:solidFill>
              </a:rPr>
              <a:t>)</a:t>
            </a:r>
            <a:endParaRPr lang="en-US" sz="2800" dirty="0">
              <a:solidFill>
                <a:schemeClr val="tx1">
                  <a:lumMod val="50000"/>
                </a:schemeClr>
              </a:solidFill>
            </a:endParaRPr>
          </a:p>
          <a:p>
            <a:pPr marL="0" indent="0">
              <a:lnSpc>
                <a:spcPct val="100000"/>
              </a:lnSpc>
              <a:spcAft>
                <a:spcPts val="0"/>
              </a:spcAft>
              <a:buNone/>
            </a:pPr>
            <a:r>
              <a:rPr lang="en-US" sz="2800" dirty="0">
                <a:solidFill>
                  <a:schemeClr val="tx1">
                    <a:lumMod val="50000"/>
                  </a:schemeClr>
                </a:solidFill>
              </a:rPr>
              <a:t>public </a:t>
            </a:r>
            <a:r>
              <a:rPr lang="en-US" sz="2800" b="1" dirty="0">
                <a:solidFill>
                  <a:srgbClr val="0070C0"/>
                </a:solidFill>
              </a:rPr>
              <a:t>Menu</a:t>
            </a:r>
            <a:r>
              <a:rPr lang="en-US" sz="2800" dirty="0">
                <a:solidFill>
                  <a:schemeClr val="tx1">
                    <a:lumMod val="50000"/>
                  </a:schemeClr>
                </a:solidFill>
              </a:rPr>
              <a:t> navigation;</a:t>
            </a:r>
          </a:p>
          <a:p>
            <a:pPr marL="0" indent="0">
              <a:lnSpc>
                <a:spcPct val="100000"/>
              </a:lnSpc>
              <a:spcAft>
                <a:spcPts val="0"/>
              </a:spcAft>
              <a:buFont typeface="Arial"/>
              <a:buNone/>
            </a:pPr>
            <a:endParaRPr lang="en-US" sz="2800" dirty="0" smtClean="0">
              <a:solidFill>
                <a:schemeClr val="tx1">
                  <a:lumMod val="50000"/>
                </a:schemeClr>
              </a:solidFill>
            </a:endParaRPr>
          </a:p>
        </p:txBody>
      </p:sp>
      <p:sp>
        <p:nvSpPr>
          <p:cNvPr id="14" name="Содержимое 19"/>
          <p:cNvSpPr txBox="1">
            <a:spLocks/>
          </p:cNvSpPr>
          <p:nvPr/>
        </p:nvSpPr>
        <p:spPr>
          <a:xfrm>
            <a:off x="1202090" y="4949536"/>
            <a:ext cx="3960460" cy="988291"/>
          </a:xfrm>
          <a:prstGeom prst="rect">
            <a:avLst/>
          </a:prstGeom>
        </p:spPr>
        <p:txBody>
          <a:bodyPr vert="horz" lIns="68580" tIns="34290" rIns="68580" bIns="34290" numCol="1" rtlCol="0">
            <a:noAutofit/>
          </a:bodyPr>
          <a:lstStyle>
            <a:lvl1pPr marL="173724" marR="0" indent="-173724" algn="l" defTabSz="457167" rtl="0" eaLnBrk="1" fontAlgn="auto" latinLnBrk="0" hangingPunct="1">
              <a:lnSpc>
                <a:spcPct val="120000"/>
              </a:lnSpc>
              <a:spcBef>
                <a:spcPts val="0"/>
              </a:spcBef>
              <a:spcAft>
                <a:spcPts val="1000"/>
              </a:spcAft>
              <a:buClr>
                <a:schemeClr val="accent2"/>
              </a:buClr>
              <a:buSzTx/>
              <a:buFont typeface="Arial"/>
              <a:buChar char="•"/>
              <a:tabLst/>
              <a:defRPr sz="1867" kern="1200" baseline="0">
                <a:solidFill>
                  <a:schemeClr val="tx1"/>
                </a:solidFill>
                <a:latin typeface="+mn-lt"/>
                <a:ea typeface="+mn-ea"/>
                <a:cs typeface="+mn-cs"/>
              </a:defRPr>
            </a:lvl1pPr>
            <a:lvl2pPr marL="742895" indent="-285730" algn="l" defTabSz="457178" rtl="0" eaLnBrk="1" latinLnBrk="0" hangingPunct="1">
              <a:lnSpc>
                <a:spcPct val="120000"/>
              </a:lnSpc>
              <a:spcBef>
                <a:spcPct val="20000"/>
              </a:spcBef>
              <a:buSzPct val="100000"/>
              <a:buFont typeface="Arial"/>
              <a:buChar char="•"/>
              <a:defRPr sz="1600" kern="1200" baseline="0">
                <a:solidFill>
                  <a:schemeClr val="tx1"/>
                </a:solidFill>
                <a:latin typeface="+mn-lt"/>
                <a:ea typeface="+mn-ea"/>
                <a:cs typeface="+mn-cs"/>
              </a:defRPr>
            </a:lvl2pPr>
            <a:lvl3pPr marL="1142942" indent="-228589" algn="l" defTabSz="457178" rtl="0" eaLnBrk="1" latinLnBrk="0" hangingPunct="1">
              <a:lnSpc>
                <a:spcPct val="120000"/>
              </a:lnSpc>
              <a:spcBef>
                <a:spcPct val="20000"/>
              </a:spcBef>
              <a:buFont typeface="Arial"/>
              <a:buChar char="•"/>
              <a:defRPr sz="1467" kern="1200" baseline="0">
                <a:solidFill>
                  <a:schemeClr val="tx1"/>
                </a:solidFill>
                <a:latin typeface="+mn-lt"/>
                <a:ea typeface="+mn-ea"/>
                <a:cs typeface="+mn-cs"/>
              </a:defRPr>
            </a:lvl3pPr>
            <a:lvl4pPr marL="1600120" indent="-228589" algn="l" defTabSz="457178" rtl="0" eaLnBrk="1" latinLnBrk="0" hangingPunct="1">
              <a:spcBef>
                <a:spcPct val="20000"/>
              </a:spcBef>
              <a:buFont typeface="Arial"/>
              <a:buChar char="–"/>
              <a:defRPr sz="1600" kern="1200">
                <a:solidFill>
                  <a:schemeClr val="tx1"/>
                </a:solidFill>
                <a:latin typeface="+mn-lt"/>
                <a:ea typeface="+mn-ea"/>
                <a:cs typeface="+mn-cs"/>
              </a:defRPr>
            </a:lvl4pPr>
            <a:lvl5pPr marL="2057298" indent="-228589" algn="l" defTabSz="457178" rtl="0" eaLnBrk="1" latinLnBrk="0" hangingPunct="1">
              <a:spcBef>
                <a:spcPct val="20000"/>
              </a:spcBef>
              <a:buFont typeface="Arial"/>
              <a:buChar char="»"/>
              <a:defRPr sz="1600" kern="1200">
                <a:solidFill>
                  <a:schemeClr val="tx1"/>
                </a:solidFill>
                <a:latin typeface="+mn-lt"/>
                <a:ea typeface="+mn-ea"/>
                <a:cs typeface="+mn-cs"/>
              </a:defRPr>
            </a:lvl5pPr>
            <a:lvl6pPr marL="2514474" indent="-228589" algn="l" defTabSz="457178" rtl="0" eaLnBrk="1" latinLnBrk="0" hangingPunct="1">
              <a:spcBef>
                <a:spcPct val="20000"/>
              </a:spcBef>
              <a:buFont typeface="Arial"/>
              <a:buChar char="•"/>
              <a:defRPr sz="2000" kern="1200">
                <a:solidFill>
                  <a:schemeClr val="tx1"/>
                </a:solidFill>
                <a:latin typeface="+mn-lt"/>
                <a:ea typeface="+mn-ea"/>
                <a:cs typeface="+mn-cs"/>
              </a:defRPr>
            </a:lvl6pPr>
            <a:lvl7pPr marL="2971652" indent="-228589" algn="l" defTabSz="457178"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8"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8"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00000"/>
              </a:lnSpc>
              <a:buNone/>
            </a:pPr>
            <a:r>
              <a:rPr lang="en-US" sz="2800" dirty="0" smtClean="0">
                <a:solidFill>
                  <a:srgbClr val="FFC000"/>
                </a:solidFill>
              </a:rPr>
              <a:t>@</a:t>
            </a:r>
            <a:r>
              <a:rPr lang="en-US" sz="2800" dirty="0" err="1" smtClean="0">
                <a:solidFill>
                  <a:srgbClr val="FFC000"/>
                </a:solidFill>
              </a:rPr>
              <a:t>Css</a:t>
            </a:r>
            <a:r>
              <a:rPr lang="en-US" sz="2800" dirty="0" smtClean="0">
                <a:solidFill>
                  <a:schemeClr val="tx1">
                    <a:lumMod val="50000"/>
                  </a:schemeClr>
                </a:solidFill>
              </a:rPr>
              <a:t>(</a:t>
            </a:r>
            <a:r>
              <a:rPr lang="en-US" sz="2800" dirty="0" smtClean="0">
                <a:solidFill>
                  <a:srgbClr val="00B050"/>
                </a:solidFill>
              </a:rPr>
              <a:t>“select"</a:t>
            </a:r>
            <a:r>
              <a:rPr lang="en-US" sz="2800" dirty="0" smtClean="0">
                <a:solidFill>
                  <a:schemeClr val="tx1">
                    <a:lumMod val="50000"/>
                  </a:schemeClr>
                </a:solidFill>
              </a:rPr>
              <a:t>)</a:t>
            </a:r>
            <a:endParaRPr lang="en-US" sz="2800" dirty="0">
              <a:solidFill>
                <a:schemeClr val="tx1">
                  <a:lumMod val="50000"/>
                </a:schemeClr>
              </a:solidFill>
            </a:endParaRPr>
          </a:p>
          <a:p>
            <a:pPr marL="0" indent="0">
              <a:lnSpc>
                <a:spcPct val="100000"/>
              </a:lnSpc>
              <a:buNone/>
            </a:pPr>
            <a:r>
              <a:rPr lang="en-US" sz="2800" dirty="0">
                <a:solidFill>
                  <a:schemeClr val="tx1">
                    <a:lumMod val="50000"/>
                  </a:schemeClr>
                </a:solidFill>
              </a:rPr>
              <a:t>public </a:t>
            </a:r>
            <a:r>
              <a:rPr lang="en-US" sz="2800" b="1" dirty="0">
                <a:solidFill>
                  <a:srgbClr val="0070C0"/>
                </a:solidFill>
              </a:rPr>
              <a:t>Dropdown</a:t>
            </a:r>
            <a:r>
              <a:rPr lang="en-US" sz="2800" dirty="0">
                <a:solidFill>
                  <a:schemeClr val="tx1">
                    <a:lumMod val="50000"/>
                  </a:schemeClr>
                </a:solidFill>
              </a:rPr>
              <a:t> colors;</a:t>
            </a:r>
          </a:p>
        </p:txBody>
      </p:sp>
      <p:sp>
        <p:nvSpPr>
          <p:cNvPr id="15" name="Содержимое 19"/>
          <p:cNvSpPr txBox="1">
            <a:spLocks/>
          </p:cNvSpPr>
          <p:nvPr/>
        </p:nvSpPr>
        <p:spPr>
          <a:xfrm>
            <a:off x="1202090" y="2095109"/>
            <a:ext cx="4236685" cy="1124342"/>
          </a:xfrm>
          <a:prstGeom prst="rect">
            <a:avLst/>
          </a:prstGeom>
        </p:spPr>
        <p:txBody>
          <a:bodyPr vert="horz" lIns="68580" tIns="34290" rIns="68580" bIns="34290" numCol="1" rtlCol="0">
            <a:noAutofit/>
          </a:bodyPr>
          <a:lstStyle>
            <a:lvl1pPr marL="173724" marR="0" indent="-173724" algn="l" defTabSz="457167" rtl="0" eaLnBrk="1" fontAlgn="auto" latinLnBrk="0" hangingPunct="1">
              <a:lnSpc>
                <a:spcPct val="120000"/>
              </a:lnSpc>
              <a:spcBef>
                <a:spcPts val="0"/>
              </a:spcBef>
              <a:spcAft>
                <a:spcPts val="1000"/>
              </a:spcAft>
              <a:buClr>
                <a:schemeClr val="accent2"/>
              </a:buClr>
              <a:buSzTx/>
              <a:buFont typeface="Arial"/>
              <a:buChar char="•"/>
              <a:tabLst/>
              <a:defRPr sz="1867" kern="1200" baseline="0">
                <a:solidFill>
                  <a:schemeClr val="tx1"/>
                </a:solidFill>
                <a:latin typeface="+mn-lt"/>
                <a:ea typeface="+mn-ea"/>
                <a:cs typeface="+mn-cs"/>
              </a:defRPr>
            </a:lvl1pPr>
            <a:lvl2pPr marL="742895" indent="-285730" algn="l" defTabSz="457178" rtl="0" eaLnBrk="1" latinLnBrk="0" hangingPunct="1">
              <a:lnSpc>
                <a:spcPct val="120000"/>
              </a:lnSpc>
              <a:spcBef>
                <a:spcPct val="20000"/>
              </a:spcBef>
              <a:buSzPct val="100000"/>
              <a:buFont typeface="Arial"/>
              <a:buChar char="•"/>
              <a:defRPr sz="1600" kern="1200" baseline="0">
                <a:solidFill>
                  <a:schemeClr val="tx1"/>
                </a:solidFill>
                <a:latin typeface="+mn-lt"/>
                <a:ea typeface="+mn-ea"/>
                <a:cs typeface="+mn-cs"/>
              </a:defRPr>
            </a:lvl2pPr>
            <a:lvl3pPr marL="1142942" indent="-228589" algn="l" defTabSz="457178" rtl="0" eaLnBrk="1" latinLnBrk="0" hangingPunct="1">
              <a:lnSpc>
                <a:spcPct val="120000"/>
              </a:lnSpc>
              <a:spcBef>
                <a:spcPct val="20000"/>
              </a:spcBef>
              <a:buFont typeface="Arial"/>
              <a:buChar char="•"/>
              <a:defRPr sz="1467" kern="1200" baseline="0">
                <a:solidFill>
                  <a:schemeClr val="tx1"/>
                </a:solidFill>
                <a:latin typeface="+mn-lt"/>
                <a:ea typeface="+mn-ea"/>
                <a:cs typeface="+mn-cs"/>
              </a:defRPr>
            </a:lvl3pPr>
            <a:lvl4pPr marL="1600120" indent="-228589" algn="l" defTabSz="457178" rtl="0" eaLnBrk="1" latinLnBrk="0" hangingPunct="1">
              <a:spcBef>
                <a:spcPct val="20000"/>
              </a:spcBef>
              <a:buFont typeface="Arial"/>
              <a:buChar char="–"/>
              <a:defRPr sz="1600" kern="1200">
                <a:solidFill>
                  <a:schemeClr val="tx1"/>
                </a:solidFill>
                <a:latin typeface="+mn-lt"/>
                <a:ea typeface="+mn-ea"/>
                <a:cs typeface="+mn-cs"/>
              </a:defRPr>
            </a:lvl4pPr>
            <a:lvl5pPr marL="2057298" indent="-228589" algn="l" defTabSz="457178" rtl="0" eaLnBrk="1" latinLnBrk="0" hangingPunct="1">
              <a:spcBef>
                <a:spcPct val="20000"/>
              </a:spcBef>
              <a:buFont typeface="Arial"/>
              <a:buChar char="»"/>
              <a:defRPr sz="1600" kern="1200">
                <a:solidFill>
                  <a:schemeClr val="tx1"/>
                </a:solidFill>
                <a:latin typeface="+mn-lt"/>
                <a:ea typeface="+mn-ea"/>
                <a:cs typeface="+mn-cs"/>
              </a:defRPr>
            </a:lvl5pPr>
            <a:lvl6pPr marL="2514474" indent="-228589" algn="l" defTabSz="457178" rtl="0" eaLnBrk="1" latinLnBrk="0" hangingPunct="1">
              <a:spcBef>
                <a:spcPct val="20000"/>
              </a:spcBef>
              <a:buFont typeface="Arial"/>
              <a:buChar char="•"/>
              <a:defRPr sz="2000" kern="1200">
                <a:solidFill>
                  <a:schemeClr val="tx1"/>
                </a:solidFill>
                <a:latin typeface="+mn-lt"/>
                <a:ea typeface="+mn-ea"/>
                <a:cs typeface="+mn-cs"/>
              </a:defRPr>
            </a:lvl6pPr>
            <a:lvl7pPr marL="2971652" indent="-228589" algn="l" defTabSz="457178"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8"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8"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00000"/>
              </a:lnSpc>
              <a:spcAft>
                <a:spcPts val="0"/>
              </a:spcAft>
              <a:buNone/>
            </a:pPr>
            <a:r>
              <a:rPr lang="en-US" sz="2800" dirty="0" smtClean="0">
                <a:solidFill>
                  <a:srgbClr val="FFC000"/>
                </a:solidFill>
              </a:rPr>
              <a:t>@</a:t>
            </a:r>
            <a:r>
              <a:rPr lang="en-US" sz="2800" dirty="0" err="1" smtClean="0">
                <a:solidFill>
                  <a:srgbClr val="FFC000"/>
                </a:solidFill>
              </a:rPr>
              <a:t>Css</a:t>
            </a:r>
            <a:r>
              <a:rPr lang="en-US" sz="2800" dirty="0" smtClean="0">
                <a:solidFill>
                  <a:schemeClr val="tx1">
                    <a:lumMod val="50000"/>
                  </a:schemeClr>
                </a:solidFill>
              </a:rPr>
              <a:t>(</a:t>
            </a:r>
            <a:r>
              <a:rPr lang="en-US" sz="2800" dirty="0" smtClean="0">
                <a:solidFill>
                  <a:srgbClr val="00B050"/>
                </a:solidFill>
              </a:rPr>
              <a:t>“.</a:t>
            </a:r>
            <a:r>
              <a:rPr lang="en-US" sz="2800" dirty="0">
                <a:solidFill>
                  <a:srgbClr val="00B050"/>
                </a:solidFill>
              </a:rPr>
              <a:t>menu </a:t>
            </a:r>
            <a:r>
              <a:rPr lang="en-US" sz="2800" dirty="0" err="1" smtClean="0">
                <a:solidFill>
                  <a:srgbClr val="00B050"/>
                </a:solidFill>
              </a:rPr>
              <a:t>ul</a:t>
            </a:r>
            <a:r>
              <a:rPr lang="en-US" sz="2800" dirty="0" smtClean="0">
                <a:solidFill>
                  <a:srgbClr val="00B050"/>
                </a:solidFill>
              </a:rPr>
              <a:t>”</a:t>
            </a:r>
            <a:r>
              <a:rPr lang="en-US" sz="2800" dirty="0" smtClean="0">
                <a:solidFill>
                  <a:schemeClr val="tx1">
                    <a:lumMod val="50000"/>
                  </a:schemeClr>
                </a:solidFill>
              </a:rPr>
              <a:t>)</a:t>
            </a:r>
            <a:endParaRPr lang="en-US" sz="2800" dirty="0">
              <a:solidFill>
                <a:schemeClr val="tx1">
                  <a:lumMod val="50000"/>
                </a:schemeClr>
              </a:solidFill>
            </a:endParaRPr>
          </a:p>
          <a:p>
            <a:pPr marL="0" indent="0">
              <a:lnSpc>
                <a:spcPct val="100000"/>
              </a:lnSpc>
              <a:spcAft>
                <a:spcPts val="0"/>
              </a:spcAft>
              <a:buNone/>
            </a:pPr>
            <a:r>
              <a:rPr lang="en-US" sz="2800" dirty="0">
                <a:solidFill>
                  <a:schemeClr val="tx1">
                    <a:lumMod val="50000"/>
                  </a:schemeClr>
                </a:solidFill>
              </a:rPr>
              <a:t>public </a:t>
            </a:r>
            <a:r>
              <a:rPr lang="en-US" sz="2800" b="1" dirty="0">
                <a:solidFill>
                  <a:srgbClr val="0070C0"/>
                </a:solidFill>
              </a:rPr>
              <a:t>Menu</a:t>
            </a:r>
            <a:r>
              <a:rPr lang="en-US" sz="2800" dirty="0">
                <a:solidFill>
                  <a:schemeClr val="tx1">
                    <a:lumMod val="50000"/>
                  </a:schemeClr>
                </a:solidFill>
              </a:rPr>
              <a:t> navigation</a:t>
            </a:r>
            <a:r>
              <a:rPr lang="en-US" sz="2800" dirty="0" smtClean="0">
                <a:solidFill>
                  <a:schemeClr val="tx1">
                    <a:lumMod val="50000"/>
                  </a:schemeClr>
                </a:solidFill>
              </a:rPr>
              <a:t>;</a:t>
            </a:r>
          </a:p>
        </p:txBody>
      </p:sp>
      <p:sp>
        <p:nvSpPr>
          <p:cNvPr id="16" name="Содержимое 19"/>
          <p:cNvSpPr txBox="1">
            <a:spLocks/>
          </p:cNvSpPr>
          <p:nvPr/>
        </p:nvSpPr>
        <p:spPr>
          <a:xfrm>
            <a:off x="1202090" y="1182441"/>
            <a:ext cx="5894035" cy="1034617"/>
          </a:xfrm>
          <a:prstGeom prst="rect">
            <a:avLst/>
          </a:prstGeom>
        </p:spPr>
        <p:txBody>
          <a:bodyPr vert="horz" lIns="68580" tIns="34290" rIns="68580" bIns="34290" numCol="1" rtlCol="0">
            <a:noAutofit/>
          </a:bodyPr>
          <a:lstStyle>
            <a:lvl1pPr marL="173724" marR="0" indent="-173724" algn="l" defTabSz="457167" rtl="0" eaLnBrk="1" fontAlgn="auto" latinLnBrk="0" hangingPunct="1">
              <a:lnSpc>
                <a:spcPct val="120000"/>
              </a:lnSpc>
              <a:spcBef>
                <a:spcPts val="0"/>
              </a:spcBef>
              <a:spcAft>
                <a:spcPts val="1000"/>
              </a:spcAft>
              <a:buClr>
                <a:schemeClr val="accent2"/>
              </a:buClr>
              <a:buSzTx/>
              <a:buFont typeface="Arial"/>
              <a:buChar char="•"/>
              <a:tabLst/>
              <a:defRPr sz="1867" kern="1200" baseline="0">
                <a:solidFill>
                  <a:schemeClr val="tx1"/>
                </a:solidFill>
                <a:latin typeface="+mn-lt"/>
                <a:ea typeface="+mn-ea"/>
                <a:cs typeface="+mn-cs"/>
              </a:defRPr>
            </a:lvl1pPr>
            <a:lvl2pPr marL="742895" indent="-285730" algn="l" defTabSz="457178" rtl="0" eaLnBrk="1" latinLnBrk="0" hangingPunct="1">
              <a:lnSpc>
                <a:spcPct val="120000"/>
              </a:lnSpc>
              <a:spcBef>
                <a:spcPct val="20000"/>
              </a:spcBef>
              <a:buSzPct val="100000"/>
              <a:buFont typeface="Arial"/>
              <a:buChar char="•"/>
              <a:defRPr sz="1600" kern="1200" baseline="0">
                <a:solidFill>
                  <a:schemeClr val="tx1"/>
                </a:solidFill>
                <a:latin typeface="+mn-lt"/>
                <a:ea typeface="+mn-ea"/>
                <a:cs typeface="+mn-cs"/>
              </a:defRPr>
            </a:lvl2pPr>
            <a:lvl3pPr marL="1142942" indent="-228589" algn="l" defTabSz="457178" rtl="0" eaLnBrk="1" latinLnBrk="0" hangingPunct="1">
              <a:lnSpc>
                <a:spcPct val="120000"/>
              </a:lnSpc>
              <a:spcBef>
                <a:spcPct val="20000"/>
              </a:spcBef>
              <a:buFont typeface="Arial"/>
              <a:buChar char="•"/>
              <a:defRPr sz="1467" kern="1200" baseline="0">
                <a:solidFill>
                  <a:schemeClr val="tx1"/>
                </a:solidFill>
                <a:latin typeface="+mn-lt"/>
                <a:ea typeface="+mn-ea"/>
                <a:cs typeface="+mn-cs"/>
              </a:defRPr>
            </a:lvl3pPr>
            <a:lvl4pPr marL="1600120" indent="-228589" algn="l" defTabSz="457178" rtl="0" eaLnBrk="1" latinLnBrk="0" hangingPunct="1">
              <a:spcBef>
                <a:spcPct val="20000"/>
              </a:spcBef>
              <a:buFont typeface="Arial"/>
              <a:buChar char="–"/>
              <a:defRPr sz="1600" kern="1200">
                <a:solidFill>
                  <a:schemeClr val="tx1"/>
                </a:solidFill>
                <a:latin typeface="+mn-lt"/>
                <a:ea typeface="+mn-ea"/>
                <a:cs typeface="+mn-cs"/>
              </a:defRPr>
            </a:lvl4pPr>
            <a:lvl5pPr marL="2057298" indent="-228589" algn="l" defTabSz="457178" rtl="0" eaLnBrk="1" latinLnBrk="0" hangingPunct="1">
              <a:spcBef>
                <a:spcPct val="20000"/>
              </a:spcBef>
              <a:buFont typeface="Arial"/>
              <a:buChar char="»"/>
              <a:defRPr sz="1600" kern="1200">
                <a:solidFill>
                  <a:schemeClr val="tx1"/>
                </a:solidFill>
                <a:latin typeface="+mn-lt"/>
                <a:ea typeface="+mn-ea"/>
                <a:cs typeface="+mn-cs"/>
              </a:defRPr>
            </a:lvl5pPr>
            <a:lvl6pPr marL="2514474" indent="-228589" algn="l" defTabSz="457178" rtl="0" eaLnBrk="1" latinLnBrk="0" hangingPunct="1">
              <a:spcBef>
                <a:spcPct val="20000"/>
              </a:spcBef>
              <a:buFont typeface="Arial"/>
              <a:buChar char="•"/>
              <a:defRPr sz="2000" kern="1200">
                <a:solidFill>
                  <a:schemeClr val="tx1"/>
                </a:solidFill>
                <a:latin typeface="+mn-lt"/>
                <a:ea typeface="+mn-ea"/>
                <a:cs typeface="+mn-cs"/>
              </a:defRPr>
            </a:lvl6pPr>
            <a:lvl7pPr marL="2971652" indent="-228589" algn="l" defTabSz="457178"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8"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8"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00000"/>
              </a:lnSpc>
              <a:spcAft>
                <a:spcPts val="0"/>
              </a:spcAft>
              <a:buFont typeface="Arial"/>
              <a:buNone/>
            </a:pPr>
            <a:r>
              <a:rPr lang="en-US" sz="2800" dirty="0" smtClean="0">
                <a:solidFill>
                  <a:srgbClr val="FFC000"/>
                </a:solidFill>
              </a:rPr>
              <a:t>@</a:t>
            </a:r>
            <a:r>
              <a:rPr lang="en-US" sz="2800" dirty="0" err="1" smtClean="0">
                <a:solidFill>
                  <a:srgbClr val="FFC000"/>
                </a:solidFill>
              </a:rPr>
              <a:t>Css</a:t>
            </a:r>
            <a:r>
              <a:rPr lang="en-US" sz="2800" dirty="0" smtClean="0">
                <a:solidFill>
                  <a:schemeClr val="tx1">
                    <a:lumMod val="50000"/>
                  </a:schemeClr>
                </a:solidFill>
              </a:rPr>
              <a:t>(</a:t>
            </a:r>
            <a:r>
              <a:rPr lang="en-US" sz="2800" dirty="0" smtClean="0">
                <a:solidFill>
                  <a:srgbClr val="00B050"/>
                </a:solidFill>
              </a:rPr>
              <a:t>“.menu li”</a:t>
            </a:r>
            <a:r>
              <a:rPr lang="en-US" sz="2800" dirty="0" smtClean="0">
                <a:solidFill>
                  <a:schemeClr val="tx1">
                    <a:lumMod val="50000"/>
                  </a:schemeClr>
                </a:solidFill>
              </a:rPr>
              <a:t>)</a:t>
            </a:r>
          </a:p>
          <a:p>
            <a:pPr marL="0" indent="0">
              <a:lnSpc>
                <a:spcPct val="100000"/>
              </a:lnSpc>
              <a:spcAft>
                <a:spcPts val="0"/>
              </a:spcAft>
              <a:buFont typeface="Arial"/>
              <a:buNone/>
            </a:pPr>
            <a:r>
              <a:rPr lang="en-US" sz="2800" dirty="0" smtClean="0">
                <a:solidFill>
                  <a:schemeClr val="tx1">
                    <a:lumMod val="50000"/>
                  </a:schemeClr>
                </a:solidFill>
              </a:rPr>
              <a:t>public </a:t>
            </a:r>
            <a:r>
              <a:rPr lang="en-US" sz="2800" b="1" dirty="0" smtClean="0">
                <a:solidFill>
                  <a:srgbClr val="0070C0"/>
                </a:solidFill>
              </a:rPr>
              <a:t>Menu</a:t>
            </a:r>
            <a:r>
              <a:rPr lang="en-US" sz="2800" dirty="0" smtClean="0">
                <a:solidFill>
                  <a:schemeClr val="tx1">
                    <a:lumMod val="50000"/>
                  </a:schemeClr>
                </a:solidFill>
              </a:rPr>
              <a:t> navigation;</a:t>
            </a:r>
          </a:p>
        </p:txBody>
      </p:sp>
      <p:sp>
        <p:nvSpPr>
          <p:cNvPr id="17" name="Содержимое 19"/>
          <p:cNvSpPr txBox="1">
            <a:spLocks/>
          </p:cNvSpPr>
          <p:nvPr/>
        </p:nvSpPr>
        <p:spPr>
          <a:xfrm>
            <a:off x="5438775" y="2095109"/>
            <a:ext cx="4914900" cy="1124342"/>
          </a:xfrm>
          <a:prstGeom prst="rect">
            <a:avLst/>
          </a:prstGeom>
        </p:spPr>
        <p:txBody>
          <a:bodyPr vert="horz" lIns="68580" tIns="34290" rIns="68580" bIns="34290" numCol="1" rtlCol="0">
            <a:noAutofit/>
          </a:bodyPr>
          <a:lstStyle>
            <a:lvl1pPr marL="173724" marR="0" indent="-173724" algn="l" defTabSz="457167" rtl="0" eaLnBrk="1" fontAlgn="auto" latinLnBrk="0" hangingPunct="1">
              <a:lnSpc>
                <a:spcPct val="120000"/>
              </a:lnSpc>
              <a:spcBef>
                <a:spcPts val="0"/>
              </a:spcBef>
              <a:spcAft>
                <a:spcPts val="1000"/>
              </a:spcAft>
              <a:buClr>
                <a:schemeClr val="accent2"/>
              </a:buClr>
              <a:buSzTx/>
              <a:buFont typeface="Arial"/>
              <a:buChar char="•"/>
              <a:tabLst/>
              <a:defRPr sz="1867" kern="1200" baseline="0">
                <a:solidFill>
                  <a:schemeClr val="tx1"/>
                </a:solidFill>
                <a:latin typeface="+mn-lt"/>
                <a:ea typeface="+mn-ea"/>
                <a:cs typeface="+mn-cs"/>
              </a:defRPr>
            </a:lvl1pPr>
            <a:lvl2pPr marL="742895" indent="-285730" algn="l" defTabSz="457178" rtl="0" eaLnBrk="1" latinLnBrk="0" hangingPunct="1">
              <a:lnSpc>
                <a:spcPct val="120000"/>
              </a:lnSpc>
              <a:spcBef>
                <a:spcPct val="20000"/>
              </a:spcBef>
              <a:buSzPct val="100000"/>
              <a:buFont typeface="Arial"/>
              <a:buChar char="•"/>
              <a:defRPr sz="1600" kern="1200" baseline="0">
                <a:solidFill>
                  <a:schemeClr val="tx1"/>
                </a:solidFill>
                <a:latin typeface="+mn-lt"/>
                <a:ea typeface="+mn-ea"/>
                <a:cs typeface="+mn-cs"/>
              </a:defRPr>
            </a:lvl2pPr>
            <a:lvl3pPr marL="1142942" indent="-228589" algn="l" defTabSz="457178" rtl="0" eaLnBrk="1" latinLnBrk="0" hangingPunct="1">
              <a:lnSpc>
                <a:spcPct val="120000"/>
              </a:lnSpc>
              <a:spcBef>
                <a:spcPct val="20000"/>
              </a:spcBef>
              <a:buFont typeface="Arial"/>
              <a:buChar char="•"/>
              <a:defRPr sz="1467" kern="1200" baseline="0">
                <a:solidFill>
                  <a:schemeClr val="tx1"/>
                </a:solidFill>
                <a:latin typeface="+mn-lt"/>
                <a:ea typeface="+mn-ea"/>
                <a:cs typeface="+mn-cs"/>
              </a:defRPr>
            </a:lvl3pPr>
            <a:lvl4pPr marL="1600120" indent="-228589" algn="l" defTabSz="457178" rtl="0" eaLnBrk="1" latinLnBrk="0" hangingPunct="1">
              <a:spcBef>
                <a:spcPct val="20000"/>
              </a:spcBef>
              <a:buFont typeface="Arial"/>
              <a:buChar char="–"/>
              <a:defRPr sz="1600" kern="1200">
                <a:solidFill>
                  <a:schemeClr val="tx1"/>
                </a:solidFill>
                <a:latin typeface="+mn-lt"/>
                <a:ea typeface="+mn-ea"/>
                <a:cs typeface="+mn-cs"/>
              </a:defRPr>
            </a:lvl4pPr>
            <a:lvl5pPr marL="2057298" indent="-228589" algn="l" defTabSz="457178" rtl="0" eaLnBrk="1" latinLnBrk="0" hangingPunct="1">
              <a:spcBef>
                <a:spcPct val="20000"/>
              </a:spcBef>
              <a:buFont typeface="Arial"/>
              <a:buChar char="»"/>
              <a:defRPr sz="1600" kern="1200">
                <a:solidFill>
                  <a:schemeClr val="tx1"/>
                </a:solidFill>
                <a:latin typeface="+mn-lt"/>
                <a:ea typeface="+mn-ea"/>
                <a:cs typeface="+mn-cs"/>
              </a:defRPr>
            </a:lvl5pPr>
            <a:lvl6pPr marL="2514474" indent="-228589" algn="l" defTabSz="457178" rtl="0" eaLnBrk="1" latinLnBrk="0" hangingPunct="1">
              <a:spcBef>
                <a:spcPct val="20000"/>
              </a:spcBef>
              <a:buFont typeface="Arial"/>
              <a:buChar char="•"/>
              <a:defRPr sz="2000" kern="1200">
                <a:solidFill>
                  <a:schemeClr val="tx1"/>
                </a:solidFill>
                <a:latin typeface="+mn-lt"/>
                <a:ea typeface="+mn-ea"/>
                <a:cs typeface="+mn-cs"/>
              </a:defRPr>
            </a:lvl6pPr>
            <a:lvl7pPr marL="2971652" indent="-228589" algn="l" defTabSz="457178"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8"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8"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00000"/>
              </a:lnSpc>
              <a:spcAft>
                <a:spcPts val="0"/>
              </a:spcAft>
              <a:buNone/>
            </a:pPr>
            <a:r>
              <a:rPr lang="en-US" sz="2800" dirty="0" smtClean="0">
                <a:solidFill>
                  <a:srgbClr val="FFC000"/>
                </a:solidFill>
              </a:rPr>
              <a:t>@</a:t>
            </a:r>
            <a:r>
              <a:rPr lang="en-US" sz="2800" dirty="0" err="1" smtClean="0">
                <a:solidFill>
                  <a:srgbClr val="FFC000"/>
                </a:solidFill>
              </a:rPr>
              <a:t>Css</a:t>
            </a:r>
            <a:r>
              <a:rPr lang="en-US" sz="2800" dirty="0" smtClean="0">
                <a:solidFill>
                  <a:schemeClr val="tx1">
                    <a:lumMod val="50000"/>
                  </a:schemeClr>
                </a:solidFill>
              </a:rPr>
              <a:t>(</a:t>
            </a:r>
            <a:r>
              <a:rPr lang="en-US" sz="2800" dirty="0" smtClean="0">
                <a:solidFill>
                  <a:srgbClr val="00B050"/>
                </a:solidFill>
              </a:rPr>
              <a:t>“.</a:t>
            </a:r>
            <a:r>
              <a:rPr lang="en-US" sz="2800" dirty="0">
                <a:solidFill>
                  <a:srgbClr val="00B050"/>
                </a:solidFill>
              </a:rPr>
              <a:t>menu </a:t>
            </a:r>
            <a:r>
              <a:rPr lang="en-US" sz="2800" dirty="0" smtClean="0">
                <a:solidFill>
                  <a:srgbClr val="00B050"/>
                </a:solidFill>
              </a:rPr>
              <a:t>select”</a:t>
            </a:r>
            <a:r>
              <a:rPr lang="en-US" sz="2800" dirty="0" smtClean="0">
                <a:solidFill>
                  <a:schemeClr val="tx1">
                    <a:lumMod val="50000"/>
                  </a:schemeClr>
                </a:solidFill>
              </a:rPr>
              <a:t>)</a:t>
            </a:r>
            <a:endParaRPr lang="en-US" sz="2800" dirty="0">
              <a:solidFill>
                <a:schemeClr val="tx1">
                  <a:lumMod val="50000"/>
                </a:schemeClr>
              </a:solidFill>
            </a:endParaRPr>
          </a:p>
          <a:p>
            <a:pPr marL="0" indent="0">
              <a:lnSpc>
                <a:spcPct val="100000"/>
              </a:lnSpc>
              <a:spcAft>
                <a:spcPts val="0"/>
              </a:spcAft>
              <a:buNone/>
            </a:pPr>
            <a:r>
              <a:rPr lang="en-US" sz="2800" dirty="0">
                <a:solidFill>
                  <a:schemeClr val="tx1">
                    <a:lumMod val="50000"/>
                  </a:schemeClr>
                </a:solidFill>
              </a:rPr>
              <a:t>public </a:t>
            </a:r>
            <a:r>
              <a:rPr lang="en-US" sz="2800" b="1" dirty="0">
                <a:solidFill>
                  <a:srgbClr val="0070C0"/>
                </a:solidFill>
              </a:rPr>
              <a:t>Menu</a:t>
            </a:r>
            <a:r>
              <a:rPr lang="en-US" sz="2800" dirty="0">
                <a:solidFill>
                  <a:schemeClr val="tx1">
                    <a:lumMod val="50000"/>
                  </a:schemeClr>
                </a:solidFill>
              </a:rPr>
              <a:t> navigation</a:t>
            </a:r>
            <a:r>
              <a:rPr lang="en-US" sz="2800" dirty="0" smtClean="0">
                <a:solidFill>
                  <a:schemeClr val="tx1">
                    <a:lumMod val="50000"/>
                  </a:schemeClr>
                </a:solidFill>
              </a:rPr>
              <a:t>;</a:t>
            </a:r>
          </a:p>
        </p:txBody>
      </p:sp>
      <p:sp>
        <p:nvSpPr>
          <p:cNvPr id="11" name="Содержимое 19"/>
          <p:cNvSpPr txBox="1">
            <a:spLocks/>
          </p:cNvSpPr>
          <p:nvPr/>
        </p:nvSpPr>
        <p:spPr>
          <a:xfrm>
            <a:off x="1202090" y="4110709"/>
            <a:ext cx="4412410" cy="519093"/>
          </a:xfrm>
          <a:prstGeom prst="rect">
            <a:avLst/>
          </a:prstGeom>
        </p:spPr>
        <p:txBody>
          <a:bodyPr vert="horz" lIns="68580" tIns="34290" rIns="68580" bIns="34290" numCol="1" rtlCol="0">
            <a:noAutofit/>
          </a:bodyPr>
          <a:lstStyle>
            <a:lvl1pPr marL="173724" marR="0" indent="-173724" algn="l" defTabSz="457167" rtl="0" eaLnBrk="1" fontAlgn="auto" latinLnBrk="0" hangingPunct="1">
              <a:lnSpc>
                <a:spcPct val="120000"/>
              </a:lnSpc>
              <a:spcBef>
                <a:spcPts val="0"/>
              </a:spcBef>
              <a:spcAft>
                <a:spcPts val="1000"/>
              </a:spcAft>
              <a:buClr>
                <a:schemeClr val="accent2"/>
              </a:buClr>
              <a:buSzTx/>
              <a:buFont typeface="Arial"/>
              <a:buChar char="•"/>
              <a:tabLst/>
              <a:defRPr sz="1867" kern="1200" baseline="0">
                <a:solidFill>
                  <a:schemeClr val="tx1"/>
                </a:solidFill>
                <a:latin typeface="+mn-lt"/>
                <a:ea typeface="+mn-ea"/>
                <a:cs typeface="+mn-cs"/>
              </a:defRPr>
            </a:lvl1pPr>
            <a:lvl2pPr marL="742895" indent="-285730" algn="l" defTabSz="457178" rtl="0" eaLnBrk="1" latinLnBrk="0" hangingPunct="1">
              <a:lnSpc>
                <a:spcPct val="120000"/>
              </a:lnSpc>
              <a:spcBef>
                <a:spcPct val="20000"/>
              </a:spcBef>
              <a:buSzPct val="100000"/>
              <a:buFont typeface="Arial"/>
              <a:buChar char="•"/>
              <a:defRPr sz="1600" kern="1200" baseline="0">
                <a:solidFill>
                  <a:schemeClr val="tx1"/>
                </a:solidFill>
                <a:latin typeface="+mn-lt"/>
                <a:ea typeface="+mn-ea"/>
                <a:cs typeface="+mn-cs"/>
              </a:defRPr>
            </a:lvl2pPr>
            <a:lvl3pPr marL="1142942" indent="-228589" algn="l" defTabSz="457178" rtl="0" eaLnBrk="1" latinLnBrk="0" hangingPunct="1">
              <a:lnSpc>
                <a:spcPct val="120000"/>
              </a:lnSpc>
              <a:spcBef>
                <a:spcPct val="20000"/>
              </a:spcBef>
              <a:buFont typeface="Arial"/>
              <a:buChar char="•"/>
              <a:defRPr sz="1467" kern="1200" baseline="0">
                <a:solidFill>
                  <a:schemeClr val="tx1"/>
                </a:solidFill>
                <a:latin typeface="+mn-lt"/>
                <a:ea typeface="+mn-ea"/>
                <a:cs typeface="+mn-cs"/>
              </a:defRPr>
            </a:lvl3pPr>
            <a:lvl4pPr marL="1600120" indent="-228589" algn="l" defTabSz="457178" rtl="0" eaLnBrk="1" latinLnBrk="0" hangingPunct="1">
              <a:spcBef>
                <a:spcPct val="20000"/>
              </a:spcBef>
              <a:buFont typeface="Arial"/>
              <a:buChar char="–"/>
              <a:defRPr sz="1600" kern="1200">
                <a:solidFill>
                  <a:schemeClr val="tx1"/>
                </a:solidFill>
                <a:latin typeface="+mn-lt"/>
                <a:ea typeface="+mn-ea"/>
                <a:cs typeface="+mn-cs"/>
              </a:defRPr>
            </a:lvl4pPr>
            <a:lvl5pPr marL="2057298" indent="-228589" algn="l" defTabSz="457178" rtl="0" eaLnBrk="1" latinLnBrk="0" hangingPunct="1">
              <a:spcBef>
                <a:spcPct val="20000"/>
              </a:spcBef>
              <a:buFont typeface="Arial"/>
              <a:buChar char="»"/>
              <a:defRPr sz="1600" kern="1200">
                <a:solidFill>
                  <a:schemeClr val="tx1"/>
                </a:solidFill>
                <a:latin typeface="+mn-lt"/>
                <a:ea typeface="+mn-ea"/>
                <a:cs typeface="+mn-cs"/>
              </a:defRPr>
            </a:lvl5pPr>
            <a:lvl6pPr marL="2514474" indent="-228589" algn="l" defTabSz="457178" rtl="0" eaLnBrk="1" latinLnBrk="0" hangingPunct="1">
              <a:spcBef>
                <a:spcPct val="20000"/>
              </a:spcBef>
              <a:buFont typeface="Arial"/>
              <a:buChar char="•"/>
              <a:defRPr sz="2000" kern="1200">
                <a:solidFill>
                  <a:schemeClr val="tx1"/>
                </a:solidFill>
                <a:latin typeface="+mn-lt"/>
                <a:ea typeface="+mn-ea"/>
                <a:cs typeface="+mn-cs"/>
              </a:defRPr>
            </a:lvl6pPr>
            <a:lvl7pPr marL="2971652" indent="-228589" algn="l" defTabSz="457178"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8"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8"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00000"/>
              </a:lnSpc>
              <a:spcAft>
                <a:spcPts val="0"/>
              </a:spcAft>
              <a:buNone/>
            </a:pPr>
            <a:r>
              <a:rPr lang="en-US" sz="2800" dirty="0" err="1" smtClean="0">
                <a:solidFill>
                  <a:schemeClr val="tx1">
                    <a:lumMod val="50000"/>
                  </a:schemeClr>
                </a:solidFill>
              </a:rPr>
              <a:t>navigation.select</a:t>
            </a:r>
            <a:r>
              <a:rPr lang="en-US" sz="2800" dirty="0" smtClean="0">
                <a:solidFill>
                  <a:schemeClr val="tx1">
                    <a:lumMod val="50000"/>
                  </a:schemeClr>
                </a:solidFill>
              </a:rPr>
              <a:t>(</a:t>
            </a:r>
            <a:r>
              <a:rPr lang="en-US" sz="2800" dirty="0" smtClean="0">
                <a:solidFill>
                  <a:srgbClr val="00B050"/>
                </a:solidFill>
              </a:rPr>
              <a:t>“</a:t>
            </a:r>
            <a:r>
              <a:rPr lang="en-US" sz="2800" dirty="0" smtClean="0">
                <a:solidFill>
                  <a:srgbClr val="C00000"/>
                </a:solidFill>
              </a:rPr>
              <a:t>About</a:t>
            </a:r>
            <a:r>
              <a:rPr lang="en-US" sz="2800" dirty="0" smtClean="0">
                <a:solidFill>
                  <a:srgbClr val="00B050"/>
                </a:solidFill>
              </a:rPr>
              <a:t>”</a:t>
            </a:r>
            <a:r>
              <a:rPr lang="en-US" sz="2800" dirty="0" smtClean="0">
                <a:solidFill>
                  <a:schemeClr val="tx1">
                    <a:lumMod val="50000"/>
                  </a:schemeClr>
                </a:solidFill>
              </a:rPr>
              <a:t>);</a:t>
            </a:r>
            <a:endParaRPr lang="en-US" sz="2800" dirty="0">
              <a:solidFill>
                <a:schemeClr val="tx1">
                  <a:lumMod val="50000"/>
                </a:schemeClr>
              </a:solidFill>
            </a:endParaRPr>
          </a:p>
          <a:p>
            <a:pPr marL="0" indent="0">
              <a:lnSpc>
                <a:spcPct val="100000"/>
              </a:lnSpc>
              <a:spcAft>
                <a:spcPts val="0"/>
              </a:spcAft>
              <a:buFont typeface="Arial"/>
              <a:buNone/>
            </a:pPr>
            <a:endParaRPr lang="en-US" sz="2800" dirty="0" smtClean="0">
              <a:solidFill>
                <a:schemeClr val="tx1">
                  <a:lumMod val="50000"/>
                </a:schemeClr>
              </a:solidFill>
            </a:endParaRPr>
          </a:p>
        </p:txBody>
      </p:sp>
      <p:sp>
        <p:nvSpPr>
          <p:cNvPr id="12" name="Содержимое 19"/>
          <p:cNvSpPr txBox="1">
            <a:spLocks/>
          </p:cNvSpPr>
          <p:nvPr/>
        </p:nvSpPr>
        <p:spPr>
          <a:xfrm>
            <a:off x="5632093" y="4110709"/>
            <a:ext cx="5957013" cy="519093"/>
          </a:xfrm>
          <a:prstGeom prst="rect">
            <a:avLst/>
          </a:prstGeom>
        </p:spPr>
        <p:txBody>
          <a:bodyPr vert="horz" lIns="68580" tIns="34290" rIns="68580" bIns="34290" numCol="1" rtlCol="0">
            <a:noAutofit/>
          </a:bodyPr>
          <a:lstStyle>
            <a:lvl1pPr marL="173724" marR="0" indent="-173724" algn="l" defTabSz="457167" rtl="0" eaLnBrk="1" fontAlgn="auto" latinLnBrk="0" hangingPunct="1">
              <a:lnSpc>
                <a:spcPct val="120000"/>
              </a:lnSpc>
              <a:spcBef>
                <a:spcPts val="0"/>
              </a:spcBef>
              <a:spcAft>
                <a:spcPts val="1000"/>
              </a:spcAft>
              <a:buClr>
                <a:schemeClr val="accent2"/>
              </a:buClr>
              <a:buSzTx/>
              <a:buFont typeface="Arial"/>
              <a:buChar char="•"/>
              <a:tabLst/>
              <a:defRPr sz="1867" kern="1200" baseline="0">
                <a:solidFill>
                  <a:schemeClr val="tx1"/>
                </a:solidFill>
                <a:latin typeface="+mn-lt"/>
                <a:ea typeface="+mn-ea"/>
                <a:cs typeface="+mn-cs"/>
              </a:defRPr>
            </a:lvl1pPr>
            <a:lvl2pPr marL="742895" indent="-285730" algn="l" defTabSz="457178" rtl="0" eaLnBrk="1" latinLnBrk="0" hangingPunct="1">
              <a:lnSpc>
                <a:spcPct val="120000"/>
              </a:lnSpc>
              <a:spcBef>
                <a:spcPct val="20000"/>
              </a:spcBef>
              <a:buSzPct val="100000"/>
              <a:buFont typeface="Arial"/>
              <a:buChar char="•"/>
              <a:defRPr sz="1600" kern="1200" baseline="0">
                <a:solidFill>
                  <a:schemeClr val="tx1"/>
                </a:solidFill>
                <a:latin typeface="+mn-lt"/>
                <a:ea typeface="+mn-ea"/>
                <a:cs typeface="+mn-cs"/>
              </a:defRPr>
            </a:lvl2pPr>
            <a:lvl3pPr marL="1142942" indent="-228589" algn="l" defTabSz="457178" rtl="0" eaLnBrk="1" latinLnBrk="0" hangingPunct="1">
              <a:lnSpc>
                <a:spcPct val="120000"/>
              </a:lnSpc>
              <a:spcBef>
                <a:spcPct val="20000"/>
              </a:spcBef>
              <a:buFont typeface="Arial"/>
              <a:buChar char="•"/>
              <a:defRPr sz="1467" kern="1200" baseline="0">
                <a:solidFill>
                  <a:schemeClr val="tx1"/>
                </a:solidFill>
                <a:latin typeface="+mn-lt"/>
                <a:ea typeface="+mn-ea"/>
                <a:cs typeface="+mn-cs"/>
              </a:defRPr>
            </a:lvl3pPr>
            <a:lvl4pPr marL="1600120" indent="-228589" algn="l" defTabSz="457178" rtl="0" eaLnBrk="1" latinLnBrk="0" hangingPunct="1">
              <a:spcBef>
                <a:spcPct val="20000"/>
              </a:spcBef>
              <a:buFont typeface="Arial"/>
              <a:buChar char="–"/>
              <a:defRPr sz="1600" kern="1200">
                <a:solidFill>
                  <a:schemeClr val="tx1"/>
                </a:solidFill>
                <a:latin typeface="+mn-lt"/>
                <a:ea typeface="+mn-ea"/>
                <a:cs typeface="+mn-cs"/>
              </a:defRPr>
            </a:lvl4pPr>
            <a:lvl5pPr marL="2057298" indent="-228589" algn="l" defTabSz="457178" rtl="0" eaLnBrk="1" latinLnBrk="0" hangingPunct="1">
              <a:spcBef>
                <a:spcPct val="20000"/>
              </a:spcBef>
              <a:buFont typeface="Arial"/>
              <a:buChar char="»"/>
              <a:defRPr sz="1600" kern="1200">
                <a:solidFill>
                  <a:schemeClr val="tx1"/>
                </a:solidFill>
                <a:latin typeface="+mn-lt"/>
                <a:ea typeface="+mn-ea"/>
                <a:cs typeface="+mn-cs"/>
              </a:defRPr>
            </a:lvl5pPr>
            <a:lvl6pPr marL="2514474" indent="-228589" algn="l" defTabSz="457178" rtl="0" eaLnBrk="1" latinLnBrk="0" hangingPunct="1">
              <a:spcBef>
                <a:spcPct val="20000"/>
              </a:spcBef>
              <a:buFont typeface="Arial"/>
              <a:buChar char="•"/>
              <a:defRPr sz="2000" kern="1200">
                <a:solidFill>
                  <a:schemeClr val="tx1"/>
                </a:solidFill>
                <a:latin typeface="+mn-lt"/>
                <a:ea typeface="+mn-ea"/>
                <a:cs typeface="+mn-cs"/>
              </a:defRPr>
            </a:lvl6pPr>
            <a:lvl7pPr marL="2971652" indent="-228589" algn="l" defTabSz="457178"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8"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8"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00000"/>
              </a:lnSpc>
              <a:spcAft>
                <a:spcPts val="0"/>
              </a:spcAft>
              <a:buNone/>
            </a:pPr>
            <a:r>
              <a:rPr lang="en-US" sz="2800" dirty="0">
                <a:solidFill>
                  <a:srgbClr val="00B050"/>
                </a:solidFill>
              </a:rPr>
              <a:t>//*[@class=‘menu’]//li[text</a:t>
            </a:r>
            <a:r>
              <a:rPr lang="en-US" sz="2800" dirty="0" smtClean="0">
                <a:solidFill>
                  <a:srgbClr val="00B050"/>
                </a:solidFill>
              </a:rPr>
              <a:t>()=‘</a:t>
            </a:r>
            <a:r>
              <a:rPr lang="en-US" sz="2800" dirty="0">
                <a:solidFill>
                  <a:srgbClr val="C00000"/>
                </a:solidFill>
              </a:rPr>
              <a:t>About</a:t>
            </a:r>
            <a:r>
              <a:rPr lang="en-US" sz="2800" dirty="0">
                <a:solidFill>
                  <a:srgbClr val="00B050"/>
                </a:solidFill>
              </a:rPr>
              <a:t> </a:t>
            </a:r>
            <a:r>
              <a:rPr lang="en-US" sz="2800" dirty="0" smtClean="0">
                <a:solidFill>
                  <a:srgbClr val="00B050"/>
                </a:solidFill>
              </a:rPr>
              <a:t>’]</a:t>
            </a:r>
            <a:endParaRPr lang="en-US" sz="2800" dirty="0" smtClean="0">
              <a:solidFill>
                <a:schemeClr val="tx1">
                  <a:lumMod val="50000"/>
                </a:schemeClr>
              </a:solidFill>
            </a:endParaRPr>
          </a:p>
        </p:txBody>
      </p:sp>
    </p:spTree>
    <p:extLst>
      <p:ext uri="{BB962C8B-B14F-4D97-AF65-F5344CB8AC3E}">
        <p14:creationId xmlns:p14="http://schemas.microsoft.com/office/powerpoint/2010/main" val="1219493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4" grpId="0"/>
      <p:bldP spid="15" grpId="0"/>
      <p:bldP spid="16" grpId="0"/>
      <p:bldP spid="17" grpId="0"/>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ELEMENTS LIST</a:t>
            </a:r>
            <a:endParaRPr lang="en-US" dirty="0"/>
          </a:p>
        </p:txBody>
      </p:sp>
      <p:sp>
        <p:nvSpPr>
          <p:cNvPr id="3" name="Slide Number Placeholder 2"/>
          <p:cNvSpPr>
            <a:spLocks noGrp="1"/>
          </p:cNvSpPr>
          <p:nvPr>
            <p:ph type="sldNum" sz="quarter" idx="4"/>
          </p:nvPr>
        </p:nvSpPr>
        <p:spPr/>
        <p:txBody>
          <a:bodyPr/>
          <a:lstStyle/>
          <a:p>
            <a:fld id="{DA896BDD-8C87-40D7-8650-5CFFA3FBC00B}" type="slidenum">
              <a:rPr lang="en-US" smtClean="0"/>
              <a:pPr/>
              <a:t>21</a:t>
            </a:fld>
            <a:endParaRPr lang="en-US" dirty="0"/>
          </a:p>
        </p:txBody>
      </p:sp>
    </p:spTree>
    <p:extLst>
      <p:ext uri="{BB962C8B-B14F-4D97-AF65-F5344CB8AC3E}">
        <p14:creationId xmlns:p14="http://schemas.microsoft.com/office/powerpoint/2010/main" val="21604945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LIST / elements</a:t>
            </a:r>
            <a:endParaRPr lang="en-US" dirty="0"/>
          </a:p>
        </p:txBody>
      </p:sp>
      <p:sp>
        <p:nvSpPr>
          <p:cNvPr id="3" name="Slide Number Placeholder 2"/>
          <p:cNvSpPr>
            <a:spLocks noGrp="1"/>
          </p:cNvSpPr>
          <p:nvPr>
            <p:ph type="sldNum" sz="quarter" idx="4"/>
          </p:nvPr>
        </p:nvSpPr>
        <p:spPr/>
        <p:txBody>
          <a:bodyPr/>
          <a:lstStyle/>
          <a:p>
            <a:fld id="{DA896BDD-8C87-40D7-8650-5CFFA3FBC00B}" type="slidenum">
              <a:rPr lang="en-US" smtClean="0"/>
              <a:pPr/>
              <a:t>22</a:t>
            </a:fld>
            <a:endParaRPr lang="en-US" dirty="0"/>
          </a:p>
        </p:txBody>
      </p:sp>
      <p:sp>
        <p:nvSpPr>
          <p:cNvPr id="4" name="Содержимое 19"/>
          <p:cNvSpPr txBox="1">
            <a:spLocks/>
          </p:cNvSpPr>
          <p:nvPr/>
        </p:nvSpPr>
        <p:spPr>
          <a:xfrm>
            <a:off x="1098518" y="1122028"/>
            <a:ext cx="5588032" cy="668672"/>
          </a:xfrm>
          <a:prstGeom prst="rect">
            <a:avLst/>
          </a:prstGeom>
        </p:spPr>
        <p:txBody>
          <a:bodyPr numCol="1">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US" b="1" dirty="0" smtClean="0">
                <a:solidFill>
                  <a:schemeClr val="accent2">
                    <a:lumMod val="75000"/>
                  </a:schemeClr>
                </a:solidFill>
              </a:rPr>
              <a:t>List</a:t>
            </a:r>
            <a:r>
              <a:rPr lang="en-US" dirty="0" smtClean="0"/>
              <a:t>&lt;</a:t>
            </a:r>
            <a:r>
              <a:rPr lang="en-US" i="1" dirty="0">
                <a:solidFill>
                  <a:srgbClr val="7030A0"/>
                </a:solidFill>
              </a:rPr>
              <a:t>Element</a:t>
            </a:r>
            <a:r>
              <a:rPr lang="en-US" dirty="0" smtClean="0"/>
              <a:t>&gt; ,</a:t>
            </a:r>
            <a:r>
              <a:rPr lang="en-US" b="1" dirty="0" smtClean="0"/>
              <a:t> </a:t>
            </a:r>
            <a:r>
              <a:rPr lang="en-US" b="1" dirty="0" smtClean="0">
                <a:solidFill>
                  <a:schemeClr val="accent2">
                    <a:lumMod val="75000"/>
                  </a:schemeClr>
                </a:solidFill>
              </a:rPr>
              <a:t>Elements</a:t>
            </a:r>
            <a:r>
              <a:rPr lang="en-US" dirty="0" smtClean="0"/>
              <a:t>&lt;</a:t>
            </a:r>
            <a:r>
              <a:rPr lang="en-US" i="1" dirty="0" smtClean="0">
                <a:solidFill>
                  <a:srgbClr val="7030A0"/>
                </a:solidFill>
              </a:rPr>
              <a:t>Element</a:t>
            </a:r>
            <a:r>
              <a:rPr lang="en-US" dirty="0" smtClean="0"/>
              <a:t>&gt;</a:t>
            </a:r>
          </a:p>
        </p:txBody>
      </p:sp>
      <p:sp>
        <p:nvSpPr>
          <p:cNvPr id="5" name="Rectangle 4"/>
          <p:cNvSpPr/>
          <p:nvPr/>
        </p:nvSpPr>
        <p:spPr>
          <a:xfrm>
            <a:off x="1098518" y="2019007"/>
            <a:ext cx="1421223" cy="461665"/>
          </a:xfrm>
          <a:prstGeom prst="rect">
            <a:avLst/>
          </a:prstGeom>
        </p:spPr>
        <p:txBody>
          <a:bodyPr wrap="none">
            <a:spAutoFit/>
          </a:bodyPr>
          <a:lstStyle/>
          <a:p>
            <a:r>
              <a:rPr lang="en-US" sz="2400" dirty="0" smtClean="0">
                <a:solidFill>
                  <a:srgbClr val="0070C0"/>
                </a:solidFill>
              </a:rPr>
              <a:t>List&lt;</a:t>
            </a:r>
            <a:r>
              <a:rPr lang="en-US" sz="2400" dirty="0" smtClean="0">
                <a:solidFill>
                  <a:srgbClr val="C00000"/>
                </a:solidFill>
              </a:rPr>
              <a:t>Text</a:t>
            </a:r>
            <a:r>
              <a:rPr lang="en-US" sz="2400" dirty="0" smtClean="0">
                <a:solidFill>
                  <a:srgbClr val="0070C0"/>
                </a:solidFill>
              </a:rPr>
              <a:t>&gt;</a:t>
            </a:r>
            <a:endParaRPr lang="en-US" sz="2400" dirty="0"/>
          </a:p>
        </p:txBody>
      </p:sp>
      <p:sp>
        <p:nvSpPr>
          <p:cNvPr id="6" name="Rectangle 5"/>
          <p:cNvSpPr/>
          <p:nvPr/>
        </p:nvSpPr>
        <p:spPr>
          <a:xfrm>
            <a:off x="2813952" y="2019007"/>
            <a:ext cx="1762406" cy="461665"/>
          </a:xfrm>
          <a:prstGeom prst="rect">
            <a:avLst/>
          </a:prstGeom>
        </p:spPr>
        <p:txBody>
          <a:bodyPr wrap="none">
            <a:spAutoFit/>
          </a:bodyPr>
          <a:lstStyle/>
          <a:p>
            <a:r>
              <a:rPr lang="en-US" sz="2400" dirty="0" smtClean="0">
                <a:solidFill>
                  <a:srgbClr val="0070C0"/>
                </a:solidFill>
              </a:rPr>
              <a:t>List&lt;</a:t>
            </a:r>
            <a:r>
              <a:rPr lang="en-US" sz="2400" dirty="0" smtClean="0">
                <a:solidFill>
                  <a:srgbClr val="C00000"/>
                </a:solidFill>
              </a:rPr>
              <a:t>Button</a:t>
            </a:r>
            <a:r>
              <a:rPr lang="en-US" sz="2400" dirty="0" smtClean="0">
                <a:solidFill>
                  <a:srgbClr val="0070C0"/>
                </a:solidFill>
              </a:rPr>
              <a:t>&gt;</a:t>
            </a:r>
            <a:endParaRPr lang="en-US" sz="2400" dirty="0"/>
          </a:p>
        </p:txBody>
      </p:sp>
      <p:sp>
        <p:nvSpPr>
          <p:cNvPr id="7" name="Rectangle 6"/>
          <p:cNvSpPr/>
          <p:nvPr/>
        </p:nvSpPr>
        <p:spPr>
          <a:xfrm>
            <a:off x="1098520" y="2440029"/>
            <a:ext cx="3168680" cy="1938992"/>
          </a:xfrm>
          <a:prstGeom prst="rect">
            <a:avLst/>
          </a:prstGeom>
        </p:spPr>
        <p:txBody>
          <a:bodyPr wrap="square">
            <a:spAutoFit/>
          </a:bodyPr>
          <a:lstStyle/>
          <a:p>
            <a:r>
              <a:rPr lang="en-US" sz="2400" dirty="0" smtClean="0"/>
              <a:t>get(</a:t>
            </a:r>
            <a:r>
              <a:rPr lang="en-US" sz="2400" dirty="0" err="1" smtClean="0"/>
              <a:t>int</a:t>
            </a:r>
            <a:r>
              <a:rPr lang="en-US" sz="2400" dirty="0" smtClean="0"/>
              <a:t> index)</a:t>
            </a:r>
          </a:p>
          <a:p>
            <a:r>
              <a:rPr lang="en-US" sz="2400" dirty="0" smtClean="0"/>
              <a:t>size()</a:t>
            </a:r>
          </a:p>
          <a:p>
            <a:r>
              <a:rPr lang="en-US" sz="2400" dirty="0" err="1" smtClean="0"/>
              <a:t>isEmpty</a:t>
            </a:r>
            <a:r>
              <a:rPr lang="en-US" sz="2400" dirty="0" smtClean="0"/>
              <a:t>()</a:t>
            </a:r>
          </a:p>
          <a:p>
            <a:r>
              <a:rPr lang="en-US" sz="2400" dirty="0" err="1" smtClean="0"/>
              <a:t>sublist</a:t>
            </a:r>
            <a:r>
              <a:rPr lang="en-US" sz="2400" dirty="0" smtClean="0"/>
              <a:t>(</a:t>
            </a:r>
            <a:r>
              <a:rPr lang="en-US" sz="2400" dirty="0" err="1" smtClean="0"/>
              <a:t>int</a:t>
            </a:r>
            <a:r>
              <a:rPr lang="en-US" sz="2400" dirty="0" smtClean="0"/>
              <a:t> from, </a:t>
            </a:r>
            <a:r>
              <a:rPr lang="en-US" sz="2400" dirty="0" err="1" smtClean="0"/>
              <a:t>int</a:t>
            </a:r>
            <a:r>
              <a:rPr lang="en-US" sz="2400" dirty="0" smtClean="0"/>
              <a:t> to)</a:t>
            </a:r>
          </a:p>
          <a:p>
            <a:r>
              <a:rPr lang="en-US" sz="2400" dirty="0" smtClean="0"/>
              <a:t>contains(Object o)</a:t>
            </a:r>
            <a:endParaRPr lang="en-US" sz="2400" dirty="0"/>
          </a:p>
        </p:txBody>
      </p:sp>
      <p:sp>
        <p:nvSpPr>
          <p:cNvPr id="9" name="Rectangle 8"/>
          <p:cNvSpPr/>
          <p:nvPr/>
        </p:nvSpPr>
        <p:spPr>
          <a:xfrm>
            <a:off x="4404196" y="2016171"/>
            <a:ext cx="3653051" cy="461665"/>
          </a:xfrm>
          <a:prstGeom prst="rect">
            <a:avLst/>
          </a:prstGeom>
        </p:spPr>
        <p:txBody>
          <a:bodyPr wrap="none">
            <a:spAutoFit/>
          </a:bodyPr>
          <a:lstStyle/>
          <a:p>
            <a:r>
              <a:rPr lang="en-US" sz="2400" dirty="0" smtClean="0"/>
              <a:t>-  Read-only </a:t>
            </a:r>
            <a:r>
              <a:rPr lang="en-US" sz="2400" dirty="0"/>
              <a:t>list of elements</a:t>
            </a:r>
          </a:p>
        </p:txBody>
      </p:sp>
      <p:sp>
        <p:nvSpPr>
          <p:cNvPr id="10" name="Rectangle 9"/>
          <p:cNvSpPr/>
          <p:nvPr/>
        </p:nvSpPr>
        <p:spPr>
          <a:xfrm>
            <a:off x="4682926" y="2440029"/>
            <a:ext cx="1870274" cy="1569660"/>
          </a:xfrm>
          <a:prstGeom prst="rect">
            <a:avLst/>
          </a:prstGeom>
        </p:spPr>
        <p:txBody>
          <a:bodyPr wrap="square">
            <a:spAutoFit/>
          </a:bodyPr>
          <a:lstStyle/>
          <a:p>
            <a:r>
              <a:rPr lang="en-US" sz="2400" strike="sngStrike" dirty="0" smtClean="0"/>
              <a:t>add(…)</a:t>
            </a:r>
          </a:p>
          <a:p>
            <a:r>
              <a:rPr lang="en-US" sz="2400" strike="sngStrike" dirty="0" smtClean="0"/>
              <a:t>remove(…)</a:t>
            </a:r>
          </a:p>
          <a:p>
            <a:r>
              <a:rPr lang="en-US" sz="2400" strike="sngStrike" dirty="0" err="1" smtClean="0"/>
              <a:t>addAll</a:t>
            </a:r>
            <a:r>
              <a:rPr lang="en-US" sz="2400" strike="sngStrike" dirty="0" smtClean="0"/>
              <a:t>(…)</a:t>
            </a:r>
          </a:p>
          <a:p>
            <a:r>
              <a:rPr lang="en-US" sz="2400" strike="sngStrike" dirty="0" smtClean="0"/>
              <a:t>clear(…)</a:t>
            </a:r>
            <a:endParaRPr lang="en-US" sz="2400" strike="sngStrike" dirty="0"/>
          </a:p>
        </p:txBody>
      </p:sp>
      <p:sp>
        <p:nvSpPr>
          <p:cNvPr id="11" name="Rectangle 10"/>
          <p:cNvSpPr/>
          <p:nvPr/>
        </p:nvSpPr>
        <p:spPr>
          <a:xfrm>
            <a:off x="1098518" y="4816814"/>
            <a:ext cx="2157578" cy="461665"/>
          </a:xfrm>
          <a:prstGeom prst="rect">
            <a:avLst/>
          </a:prstGeom>
        </p:spPr>
        <p:txBody>
          <a:bodyPr wrap="none">
            <a:spAutoFit/>
          </a:bodyPr>
          <a:lstStyle/>
          <a:p>
            <a:r>
              <a:rPr lang="en-US" sz="2400" dirty="0" smtClean="0">
                <a:solidFill>
                  <a:srgbClr val="0070C0"/>
                </a:solidFill>
              </a:rPr>
              <a:t>Elements&lt;</a:t>
            </a:r>
            <a:r>
              <a:rPr lang="en-US" sz="2400" dirty="0" smtClean="0">
                <a:solidFill>
                  <a:srgbClr val="C00000"/>
                </a:solidFill>
              </a:rPr>
              <a:t>Text</a:t>
            </a:r>
            <a:r>
              <a:rPr lang="en-US" sz="2400" dirty="0" smtClean="0">
                <a:solidFill>
                  <a:srgbClr val="0070C0"/>
                </a:solidFill>
              </a:rPr>
              <a:t>&gt;</a:t>
            </a:r>
            <a:endParaRPr lang="en-US" sz="2400" dirty="0"/>
          </a:p>
        </p:txBody>
      </p:sp>
      <p:sp>
        <p:nvSpPr>
          <p:cNvPr id="12" name="Rectangle 11"/>
          <p:cNvSpPr/>
          <p:nvPr/>
        </p:nvSpPr>
        <p:spPr>
          <a:xfrm>
            <a:off x="3691124" y="4806564"/>
            <a:ext cx="1706430" cy="461665"/>
          </a:xfrm>
          <a:prstGeom prst="rect">
            <a:avLst/>
          </a:prstGeom>
        </p:spPr>
        <p:txBody>
          <a:bodyPr wrap="square">
            <a:spAutoFit/>
          </a:bodyPr>
          <a:lstStyle/>
          <a:p>
            <a:r>
              <a:rPr lang="en-US" sz="2400" dirty="0" smtClean="0">
                <a:solidFill>
                  <a:srgbClr val="0070C0"/>
                </a:solidFill>
              </a:rPr>
              <a:t>List&lt;</a:t>
            </a:r>
            <a:r>
              <a:rPr lang="en-US" sz="2400" dirty="0" smtClean="0">
                <a:solidFill>
                  <a:srgbClr val="C00000"/>
                </a:solidFill>
              </a:rPr>
              <a:t>Text</a:t>
            </a:r>
            <a:r>
              <a:rPr lang="en-US" sz="2400" dirty="0" smtClean="0">
                <a:solidFill>
                  <a:srgbClr val="0070C0"/>
                </a:solidFill>
              </a:rPr>
              <a:t>&gt;</a:t>
            </a:r>
            <a:r>
              <a:rPr lang="en-US" sz="2400" dirty="0" smtClean="0"/>
              <a:t> </a:t>
            </a:r>
            <a:endParaRPr lang="en-US" sz="2400" dirty="0"/>
          </a:p>
        </p:txBody>
      </p:sp>
      <p:sp>
        <p:nvSpPr>
          <p:cNvPr id="13" name="Plus 12"/>
          <p:cNvSpPr/>
          <p:nvPr/>
        </p:nvSpPr>
        <p:spPr>
          <a:xfrm>
            <a:off x="5165581" y="4774342"/>
            <a:ext cx="530324" cy="52610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835693" y="4652675"/>
            <a:ext cx="2359055" cy="769441"/>
          </a:xfrm>
          <a:prstGeom prst="rect">
            <a:avLst/>
          </a:prstGeom>
        </p:spPr>
        <p:txBody>
          <a:bodyPr wrap="square">
            <a:spAutoFit/>
          </a:bodyPr>
          <a:lstStyle/>
          <a:p>
            <a:r>
              <a:rPr lang="en-US" sz="2200" dirty="0" smtClean="0"/>
              <a:t>get(String name)</a:t>
            </a:r>
          </a:p>
          <a:p>
            <a:r>
              <a:rPr lang="en-US" sz="2200" dirty="0" smtClean="0"/>
              <a:t>get(</a:t>
            </a:r>
            <a:r>
              <a:rPr lang="en-US" sz="2200" dirty="0" err="1" smtClean="0"/>
              <a:t>Enum</a:t>
            </a:r>
            <a:r>
              <a:rPr lang="en-US" sz="2200" dirty="0" smtClean="0"/>
              <a:t> </a:t>
            </a:r>
            <a:r>
              <a:rPr lang="en-US" sz="2200" dirty="0"/>
              <a:t>name</a:t>
            </a:r>
            <a:r>
              <a:rPr lang="en-US" sz="2200" dirty="0" smtClean="0"/>
              <a:t>)</a:t>
            </a:r>
            <a:endParaRPr lang="en-US" sz="2200" dirty="0"/>
          </a:p>
        </p:txBody>
      </p:sp>
      <p:sp>
        <p:nvSpPr>
          <p:cNvPr id="15" name="TextBox 14"/>
          <p:cNvSpPr txBox="1"/>
          <p:nvPr/>
        </p:nvSpPr>
        <p:spPr>
          <a:xfrm>
            <a:off x="3304333" y="4816814"/>
            <a:ext cx="338554" cy="461665"/>
          </a:xfrm>
          <a:prstGeom prst="rect">
            <a:avLst/>
          </a:prstGeom>
          <a:noFill/>
        </p:spPr>
        <p:txBody>
          <a:bodyPr wrap="none" rtlCol="0">
            <a:spAutoFit/>
          </a:bodyPr>
          <a:lstStyle/>
          <a:p>
            <a:r>
              <a:rPr lang="en-US" sz="2400" dirty="0"/>
              <a:t>=</a:t>
            </a:r>
          </a:p>
        </p:txBody>
      </p:sp>
      <p:pic>
        <p:nvPicPr>
          <p:cNvPr id="8" name="Picture 7"/>
          <p:cNvPicPr>
            <a:picLocks noChangeAspect="1"/>
          </p:cNvPicPr>
          <p:nvPr/>
        </p:nvPicPr>
        <p:blipFill>
          <a:blip r:embed="rId3"/>
          <a:stretch>
            <a:fillRect/>
          </a:stretch>
        </p:blipFill>
        <p:spPr>
          <a:xfrm>
            <a:off x="9364008" y="960396"/>
            <a:ext cx="2608918" cy="2820847"/>
          </a:xfrm>
          <a:prstGeom prst="rect">
            <a:avLst/>
          </a:prstGeom>
        </p:spPr>
      </p:pic>
      <p:pic>
        <p:nvPicPr>
          <p:cNvPr id="16" name="Picture 15"/>
          <p:cNvPicPr>
            <a:picLocks noChangeAspect="1"/>
          </p:cNvPicPr>
          <p:nvPr/>
        </p:nvPicPr>
        <p:blipFill>
          <a:blip r:embed="rId4"/>
          <a:stretch>
            <a:fillRect/>
          </a:stretch>
        </p:blipFill>
        <p:spPr>
          <a:xfrm>
            <a:off x="8334149" y="3126722"/>
            <a:ext cx="2431904" cy="2623632"/>
          </a:xfrm>
          <a:prstGeom prst="rect">
            <a:avLst/>
          </a:prstGeom>
        </p:spPr>
      </p:pic>
    </p:spTree>
    <p:extLst>
      <p:ext uri="{BB962C8B-B14F-4D97-AF65-F5344CB8AC3E}">
        <p14:creationId xmlns:p14="http://schemas.microsoft.com/office/powerpoint/2010/main" val="4201390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left)">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500"/>
                                        <p:tgtEl>
                                          <p:spTgt spid="1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0" grpId="0"/>
      <p:bldP spid="11" grpId="0"/>
      <p:bldP spid="12" grpId="0"/>
      <p:bldP spid="13" grpId="0" animBg="1"/>
      <p:bldP spid="14" grpId="0"/>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LIST </a:t>
            </a:r>
            <a:r>
              <a:rPr lang="en-US" dirty="0" smtClean="0"/>
              <a:t>of section</a:t>
            </a:r>
            <a:endParaRPr lang="en-US" dirty="0"/>
          </a:p>
        </p:txBody>
      </p:sp>
      <p:sp>
        <p:nvSpPr>
          <p:cNvPr id="3" name="Slide Number Placeholder 2"/>
          <p:cNvSpPr>
            <a:spLocks noGrp="1"/>
          </p:cNvSpPr>
          <p:nvPr>
            <p:ph type="sldNum" sz="quarter" idx="4"/>
          </p:nvPr>
        </p:nvSpPr>
        <p:spPr/>
        <p:txBody>
          <a:bodyPr/>
          <a:lstStyle/>
          <a:p>
            <a:fld id="{DA896BDD-8C87-40D7-8650-5CFFA3FBC00B}" type="slidenum">
              <a:rPr lang="en-US" smtClean="0"/>
              <a:pPr/>
              <a:t>23</a:t>
            </a:fld>
            <a:endParaRPr lang="en-US" dirty="0"/>
          </a:p>
        </p:txBody>
      </p:sp>
      <p:sp>
        <p:nvSpPr>
          <p:cNvPr id="17" name="Rectangle 16"/>
          <p:cNvSpPr/>
          <p:nvPr/>
        </p:nvSpPr>
        <p:spPr>
          <a:xfrm>
            <a:off x="367159" y="1197314"/>
            <a:ext cx="2943306" cy="523220"/>
          </a:xfrm>
          <a:prstGeom prst="rect">
            <a:avLst/>
          </a:prstGeom>
        </p:spPr>
        <p:txBody>
          <a:bodyPr wrap="none">
            <a:spAutoFit/>
          </a:bodyPr>
          <a:lstStyle/>
          <a:p>
            <a:r>
              <a:rPr lang="en-US" sz="2800" dirty="0" smtClean="0">
                <a:solidFill>
                  <a:schemeClr val="accent2">
                    <a:lumMod val="75000"/>
                  </a:schemeClr>
                </a:solidFill>
              </a:rPr>
              <a:t>Elements</a:t>
            </a:r>
            <a:r>
              <a:rPr lang="en-US" sz="2800" dirty="0" smtClean="0"/>
              <a:t>&lt;</a:t>
            </a:r>
            <a:r>
              <a:rPr lang="en-US" sz="2800" i="1" dirty="0" smtClean="0">
                <a:solidFill>
                  <a:srgbClr val="7030A0"/>
                </a:solidFill>
              </a:rPr>
              <a:t>Section</a:t>
            </a:r>
            <a:r>
              <a:rPr lang="en-US" sz="2800" dirty="0" smtClean="0"/>
              <a:t>&gt;</a:t>
            </a:r>
            <a:endParaRPr lang="en-US" sz="2800" dirty="0"/>
          </a:p>
        </p:txBody>
      </p:sp>
      <p:pic>
        <p:nvPicPr>
          <p:cNvPr id="18" name="Picture 17"/>
          <p:cNvPicPr>
            <a:picLocks noChangeAspect="1"/>
          </p:cNvPicPr>
          <p:nvPr/>
        </p:nvPicPr>
        <p:blipFill>
          <a:blip r:embed="rId3"/>
          <a:stretch>
            <a:fillRect/>
          </a:stretch>
        </p:blipFill>
        <p:spPr>
          <a:xfrm>
            <a:off x="600076" y="1957452"/>
            <a:ext cx="4443562" cy="3767073"/>
          </a:xfrm>
          <a:prstGeom prst="rect">
            <a:avLst/>
          </a:prstGeom>
        </p:spPr>
      </p:pic>
      <p:sp>
        <p:nvSpPr>
          <p:cNvPr id="27" name="Rectangle 26"/>
          <p:cNvSpPr/>
          <p:nvPr/>
        </p:nvSpPr>
        <p:spPr>
          <a:xfrm>
            <a:off x="5358499" y="1960976"/>
            <a:ext cx="6214971" cy="1569660"/>
          </a:xfrm>
          <a:prstGeom prst="rect">
            <a:avLst/>
          </a:prstGeom>
        </p:spPr>
        <p:txBody>
          <a:bodyPr wrap="none">
            <a:spAutoFit/>
          </a:bodyPr>
          <a:lstStyle/>
          <a:p>
            <a:r>
              <a:rPr lang="en-US" sz="2400" dirty="0" smtClean="0"/>
              <a:t>public class </a:t>
            </a:r>
            <a:r>
              <a:rPr lang="en-US" sz="2400" dirty="0" err="1" smtClean="0"/>
              <a:t>SearchPage</a:t>
            </a:r>
            <a:r>
              <a:rPr lang="en-US" sz="2400" dirty="0" smtClean="0"/>
              <a:t> extends </a:t>
            </a:r>
            <a:r>
              <a:rPr lang="en-US" sz="2400" dirty="0" err="1" smtClean="0"/>
              <a:t>WebPage</a:t>
            </a:r>
            <a:r>
              <a:rPr lang="en-US" sz="2400" dirty="0" smtClean="0"/>
              <a:t> {</a:t>
            </a:r>
          </a:p>
          <a:p>
            <a:r>
              <a:rPr lang="en-US" sz="2400" dirty="0" smtClean="0">
                <a:solidFill>
                  <a:srgbClr val="0070C0"/>
                </a:solidFill>
              </a:rPr>
              <a:t>    </a:t>
            </a:r>
            <a:r>
              <a:rPr lang="en-US" sz="2400" dirty="0" smtClean="0"/>
              <a:t>public </a:t>
            </a:r>
            <a:r>
              <a:rPr lang="en-US" sz="2400" dirty="0" smtClean="0">
                <a:solidFill>
                  <a:srgbClr val="0070C0"/>
                </a:solidFill>
              </a:rPr>
              <a:t>Elements&lt;</a:t>
            </a:r>
            <a:r>
              <a:rPr lang="en-US" sz="2400" dirty="0" err="1" smtClean="0">
                <a:solidFill>
                  <a:srgbClr val="C00000"/>
                </a:solidFill>
              </a:rPr>
              <a:t>SearchResult</a:t>
            </a:r>
            <a:r>
              <a:rPr lang="en-US" sz="2400" dirty="0" smtClean="0">
                <a:solidFill>
                  <a:srgbClr val="0070C0"/>
                </a:solidFill>
              </a:rPr>
              <a:t>&gt; </a:t>
            </a:r>
            <a:r>
              <a:rPr lang="en-US" sz="2400" dirty="0" err="1" smtClean="0">
                <a:solidFill>
                  <a:srgbClr val="7030A0"/>
                </a:solidFill>
              </a:rPr>
              <a:t>searchResults</a:t>
            </a:r>
            <a:r>
              <a:rPr lang="en-US" sz="2400" dirty="0" smtClean="0"/>
              <a:t>;</a:t>
            </a:r>
          </a:p>
          <a:p>
            <a:r>
              <a:rPr lang="en-US" sz="2400" dirty="0" smtClean="0"/>
              <a:t>… </a:t>
            </a:r>
          </a:p>
          <a:p>
            <a:r>
              <a:rPr lang="en-US" sz="2400" dirty="0" smtClean="0"/>
              <a:t>}</a:t>
            </a:r>
            <a:endParaRPr lang="en-US" sz="2400" dirty="0"/>
          </a:p>
        </p:txBody>
      </p:sp>
      <p:sp>
        <p:nvSpPr>
          <p:cNvPr id="28" name="Rectangle 27"/>
          <p:cNvSpPr/>
          <p:nvPr/>
        </p:nvSpPr>
        <p:spPr>
          <a:xfrm>
            <a:off x="5358498" y="3530636"/>
            <a:ext cx="5480026" cy="2308324"/>
          </a:xfrm>
          <a:prstGeom prst="rect">
            <a:avLst/>
          </a:prstGeom>
        </p:spPr>
        <p:txBody>
          <a:bodyPr wrap="none">
            <a:spAutoFit/>
          </a:bodyPr>
          <a:lstStyle/>
          <a:p>
            <a:r>
              <a:rPr lang="en-US" sz="2400" dirty="0" smtClean="0"/>
              <a:t>public class </a:t>
            </a:r>
            <a:r>
              <a:rPr lang="en-US" sz="2400" dirty="0" err="1" smtClean="0">
                <a:solidFill>
                  <a:srgbClr val="C00000"/>
                </a:solidFill>
              </a:rPr>
              <a:t>SearchResult</a:t>
            </a:r>
            <a:r>
              <a:rPr lang="en-US" sz="2400" dirty="0" smtClean="0"/>
              <a:t> extends Section {</a:t>
            </a:r>
          </a:p>
          <a:p>
            <a:r>
              <a:rPr lang="en-US" sz="2400" dirty="0" smtClean="0">
                <a:solidFill>
                  <a:srgbClr val="FFC000"/>
                </a:solidFill>
              </a:rPr>
              <a:t>@Title </a:t>
            </a:r>
            <a:r>
              <a:rPr lang="en-US" sz="2400" dirty="0" smtClean="0"/>
              <a:t>public </a:t>
            </a:r>
            <a:r>
              <a:rPr lang="en-US" sz="2400" dirty="0" smtClean="0">
                <a:solidFill>
                  <a:srgbClr val="0070C0"/>
                </a:solidFill>
              </a:rPr>
              <a:t>Label</a:t>
            </a:r>
            <a:r>
              <a:rPr lang="en-US" sz="2400" dirty="0" smtClean="0"/>
              <a:t> </a:t>
            </a:r>
            <a:r>
              <a:rPr lang="en-US" sz="2400" dirty="0" err="1" smtClean="0">
                <a:solidFill>
                  <a:srgbClr val="7030A0"/>
                </a:solidFill>
              </a:rPr>
              <a:t>label</a:t>
            </a:r>
            <a:r>
              <a:rPr lang="en-US" sz="2400" dirty="0" smtClean="0"/>
              <a:t>;</a:t>
            </a:r>
          </a:p>
          <a:p>
            <a:r>
              <a:rPr lang="en-US" sz="2400" dirty="0" smtClean="0">
                <a:solidFill>
                  <a:srgbClr val="0070C0"/>
                </a:solidFill>
              </a:rPr>
              <a:t>    	</a:t>
            </a:r>
            <a:r>
              <a:rPr lang="en-US" sz="2400" dirty="0" smtClean="0"/>
              <a:t>public </a:t>
            </a:r>
            <a:r>
              <a:rPr lang="en-US" sz="2400" dirty="0" smtClean="0">
                <a:solidFill>
                  <a:srgbClr val="0070C0"/>
                </a:solidFill>
              </a:rPr>
              <a:t>Link</a:t>
            </a:r>
            <a:r>
              <a:rPr lang="en-US" sz="2400" dirty="0" smtClean="0"/>
              <a:t> </a:t>
            </a:r>
            <a:r>
              <a:rPr lang="en-US" sz="2400" dirty="0" err="1" smtClean="0">
                <a:solidFill>
                  <a:srgbClr val="7030A0"/>
                </a:solidFill>
              </a:rPr>
              <a:t>link</a:t>
            </a:r>
            <a:r>
              <a:rPr lang="en-US" sz="2400" dirty="0" smtClean="0"/>
              <a:t>;</a:t>
            </a:r>
          </a:p>
          <a:p>
            <a:r>
              <a:rPr lang="en-US" sz="2400" dirty="0" smtClean="0">
                <a:solidFill>
                  <a:srgbClr val="0070C0"/>
                </a:solidFill>
              </a:rPr>
              <a:t>	</a:t>
            </a:r>
            <a:r>
              <a:rPr lang="en-US" sz="2400" dirty="0" smtClean="0"/>
              <a:t>public </a:t>
            </a:r>
            <a:r>
              <a:rPr lang="en-US" sz="2400" dirty="0" smtClean="0">
                <a:solidFill>
                  <a:srgbClr val="0070C0"/>
                </a:solidFill>
              </a:rPr>
              <a:t>Text</a:t>
            </a:r>
            <a:r>
              <a:rPr lang="en-US" sz="2400" dirty="0" smtClean="0"/>
              <a:t> </a:t>
            </a:r>
            <a:r>
              <a:rPr lang="en-US" sz="2400" dirty="0" smtClean="0">
                <a:solidFill>
                  <a:srgbClr val="7030A0"/>
                </a:solidFill>
              </a:rPr>
              <a:t>description</a:t>
            </a:r>
            <a:r>
              <a:rPr lang="en-US" sz="2400" dirty="0" smtClean="0"/>
              <a:t>;</a:t>
            </a:r>
          </a:p>
          <a:p>
            <a:r>
              <a:rPr lang="en-US" sz="2400" dirty="0" smtClean="0"/>
              <a:t>… </a:t>
            </a:r>
          </a:p>
          <a:p>
            <a:r>
              <a:rPr lang="en-US" sz="2400" dirty="0" smtClean="0"/>
              <a:t>}</a:t>
            </a:r>
            <a:endParaRPr lang="en-US" sz="2400" dirty="0"/>
          </a:p>
        </p:txBody>
      </p:sp>
    </p:spTree>
    <p:extLst>
      <p:ext uri="{BB962C8B-B14F-4D97-AF65-F5344CB8AC3E}">
        <p14:creationId xmlns:p14="http://schemas.microsoft.com/office/powerpoint/2010/main" val="386112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TABLES</a:t>
            </a:r>
            <a:endParaRPr lang="en-US" dirty="0"/>
          </a:p>
        </p:txBody>
      </p:sp>
      <p:sp>
        <p:nvSpPr>
          <p:cNvPr id="3" name="Slide Number Placeholder 2"/>
          <p:cNvSpPr>
            <a:spLocks noGrp="1"/>
          </p:cNvSpPr>
          <p:nvPr>
            <p:ph type="sldNum" sz="quarter" idx="4"/>
          </p:nvPr>
        </p:nvSpPr>
        <p:spPr/>
        <p:txBody>
          <a:bodyPr/>
          <a:lstStyle/>
          <a:p>
            <a:fld id="{DA896BDD-8C87-40D7-8650-5CFFA3FBC00B}" type="slidenum">
              <a:rPr lang="en-US" smtClean="0"/>
              <a:pPr/>
              <a:t>24</a:t>
            </a:fld>
            <a:endParaRPr lang="en-US" dirty="0"/>
          </a:p>
        </p:txBody>
      </p:sp>
    </p:spTree>
    <p:extLst>
      <p:ext uri="{BB962C8B-B14F-4D97-AF65-F5344CB8AC3E}">
        <p14:creationId xmlns:p14="http://schemas.microsoft.com/office/powerpoint/2010/main" val="11469081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DA896BDD-8C87-40D7-8650-5CFFA3FBC00B}" type="slidenum">
              <a:rPr lang="en-US" smtClean="0"/>
              <a:pPr/>
              <a:t>25</a:t>
            </a:fld>
            <a:endParaRPr lang="en-US" dirty="0"/>
          </a:p>
        </p:txBody>
      </p:sp>
      <p:sp>
        <p:nvSpPr>
          <p:cNvPr id="4" name="Text Placeholder 3"/>
          <p:cNvSpPr>
            <a:spLocks noGrp="1"/>
          </p:cNvSpPr>
          <p:nvPr>
            <p:ph type="body" sz="quarter" idx="13"/>
          </p:nvPr>
        </p:nvSpPr>
        <p:spPr/>
        <p:txBody>
          <a:bodyPr/>
          <a:lstStyle/>
          <a:p>
            <a:r>
              <a:rPr lang="en-US" dirty="0" smtClean="0"/>
              <a:t>TABLE Annotation</a:t>
            </a:r>
            <a:endParaRPr lang="en-US" dirty="0"/>
          </a:p>
        </p:txBody>
      </p:sp>
      <p:sp>
        <p:nvSpPr>
          <p:cNvPr id="5" name="Rectangle 4"/>
          <p:cNvSpPr/>
          <p:nvPr/>
        </p:nvSpPr>
        <p:spPr>
          <a:xfrm>
            <a:off x="766617" y="1489655"/>
            <a:ext cx="8303491" cy="954107"/>
          </a:xfrm>
          <a:prstGeom prst="rect">
            <a:avLst/>
          </a:prstGeom>
        </p:spPr>
        <p:txBody>
          <a:bodyPr wrap="square">
            <a:spAutoFit/>
          </a:bodyPr>
          <a:lstStyle/>
          <a:p>
            <a:r>
              <a:rPr lang="en-US" sz="2800" dirty="0" smtClean="0">
                <a:solidFill>
                  <a:srgbClr val="FFC000"/>
                </a:solidFill>
              </a:rPr>
              <a:t>@</a:t>
            </a:r>
            <a:r>
              <a:rPr lang="en-US" sz="2800" dirty="0" err="1" smtClean="0">
                <a:solidFill>
                  <a:srgbClr val="FFC000"/>
                </a:solidFill>
              </a:rPr>
              <a:t>Css</a:t>
            </a:r>
            <a:r>
              <a:rPr lang="en-US" sz="2800" dirty="0" smtClean="0">
                <a:solidFill>
                  <a:schemeClr val="tx1">
                    <a:lumMod val="50000"/>
                  </a:schemeClr>
                </a:solidFill>
              </a:rPr>
              <a:t>(</a:t>
            </a:r>
            <a:r>
              <a:rPr lang="en-US" sz="2800" dirty="0" smtClean="0">
                <a:solidFill>
                  <a:srgbClr val="00B050"/>
                </a:solidFill>
              </a:rPr>
              <a:t>“.</a:t>
            </a:r>
            <a:r>
              <a:rPr lang="en-US" sz="2800" dirty="0" err="1" smtClean="0">
                <a:solidFill>
                  <a:srgbClr val="00B050"/>
                </a:solidFill>
              </a:rPr>
              <a:t>uui</a:t>
            </a:r>
            <a:r>
              <a:rPr lang="en-US" sz="2800" dirty="0" smtClean="0">
                <a:solidFill>
                  <a:srgbClr val="00B050"/>
                </a:solidFill>
              </a:rPr>
              <a:t>-table"</a:t>
            </a:r>
            <a:r>
              <a:rPr lang="en-US" sz="2800" dirty="0" smtClean="0">
                <a:solidFill>
                  <a:schemeClr val="tx1">
                    <a:lumMod val="50000"/>
                  </a:schemeClr>
                </a:solidFill>
              </a:rPr>
              <a:t>))</a:t>
            </a:r>
          </a:p>
          <a:p>
            <a:r>
              <a:rPr lang="en-US" sz="2800" dirty="0" smtClean="0">
                <a:solidFill>
                  <a:schemeClr val="tx1">
                    <a:lumMod val="50000"/>
                  </a:schemeClr>
                </a:solidFill>
              </a:rPr>
              <a:t>public </a:t>
            </a:r>
            <a:r>
              <a:rPr lang="en-US" sz="2800" b="1" dirty="0" smtClean="0">
                <a:solidFill>
                  <a:srgbClr val="0070C0"/>
                </a:solidFill>
              </a:rPr>
              <a:t>Table</a:t>
            </a:r>
            <a:r>
              <a:rPr lang="en-US" sz="2800" dirty="0" smtClean="0">
                <a:solidFill>
                  <a:schemeClr val="tx1">
                    <a:lumMod val="50000"/>
                  </a:schemeClr>
                </a:solidFill>
              </a:rPr>
              <a:t> </a:t>
            </a:r>
            <a:r>
              <a:rPr lang="en-US" sz="2800" dirty="0" err="1" smtClean="0">
                <a:solidFill>
                  <a:schemeClr val="tx1">
                    <a:lumMod val="50000"/>
                  </a:schemeClr>
                </a:solidFill>
              </a:rPr>
              <a:t>jdiInfo</a:t>
            </a:r>
            <a:r>
              <a:rPr lang="en-US" sz="2800" dirty="0" smtClean="0">
                <a:solidFill>
                  <a:schemeClr val="tx1">
                    <a:lumMod val="50000"/>
                  </a:schemeClr>
                </a:solidFill>
              </a:rPr>
              <a:t>;</a:t>
            </a:r>
            <a:endParaRPr lang="en-US" sz="2800" dirty="0">
              <a:solidFill>
                <a:schemeClr val="tx1">
                  <a:lumMod val="50000"/>
                </a:schemeClr>
              </a:solidFill>
            </a:endParaRPr>
          </a:p>
        </p:txBody>
      </p:sp>
      <p:pic>
        <p:nvPicPr>
          <p:cNvPr id="2" name="Picture 1"/>
          <p:cNvPicPr>
            <a:picLocks noChangeAspect="1"/>
          </p:cNvPicPr>
          <p:nvPr/>
        </p:nvPicPr>
        <p:blipFill>
          <a:blip r:embed="rId3"/>
          <a:stretch>
            <a:fillRect/>
          </a:stretch>
        </p:blipFill>
        <p:spPr>
          <a:xfrm>
            <a:off x="766617" y="2662238"/>
            <a:ext cx="7843983" cy="3720864"/>
          </a:xfrm>
          <a:prstGeom prst="rect">
            <a:avLst/>
          </a:prstGeom>
          <a:ln w="28575">
            <a:solidFill>
              <a:schemeClr val="tx1"/>
            </a:solidFill>
          </a:ln>
        </p:spPr>
      </p:pic>
    </p:spTree>
    <p:extLst>
      <p:ext uri="{BB962C8B-B14F-4D97-AF65-F5344CB8AC3E}">
        <p14:creationId xmlns:p14="http://schemas.microsoft.com/office/powerpoint/2010/main" val="7574439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DA896BDD-8C87-40D7-8650-5CFFA3FBC00B}" type="slidenum">
              <a:rPr lang="en-US" smtClean="0"/>
              <a:pPr/>
              <a:t>26</a:t>
            </a:fld>
            <a:endParaRPr lang="en-US" dirty="0"/>
          </a:p>
        </p:txBody>
      </p:sp>
      <p:sp>
        <p:nvSpPr>
          <p:cNvPr id="4" name="Text Placeholder 3"/>
          <p:cNvSpPr>
            <a:spLocks noGrp="1"/>
          </p:cNvSpPr>
          <p:nvPr>
            <p:ph type="body" sz="quarter" idx="13"/>
          </p:nvPr>
        </p:nvSpPr>
        <p:spPr/>
        <p:txBody>
          <a:bodyPr/>
          <a:lstStyle/>
          <a:p>
            <a:r>
              <a:rPr lang="en-US" dirty="0" smtClean="0"/>
              <a:t>TABLE functions</a:t>
            </a:r>
            <a:endParaRPr lang="en-US" dirty="0"/>
          </a:p>
        </p:txBody>
      </p:sp>
      <p:sp>
        <p:nvSpPr>
          <p:cNvPr id="5" name="Rectangle 4"/>
          <p:cNvSpPr/>
          <p:nvPr/>
        </p:nvSpPr>
        <p:spPr>
          <a:xfrm>
            <a:off x="362737" y="888002"/>
            <a:ext cx="5095954" cy="6247864"/>
          </a:xfrm>
          <a:prstGeom prst="rect">
            <a:avLst/>
          </a:prstGeom>
        </p:spPr>
        <p:txBody>
          <a:bodyPr wrap="square">
            <a:spAutoFit/>
          </a:bodyPr>
          <a:lstStyle/>
          <a:p>
            <a:r>
              <a:rPr lang="en-US" sz="2000" u="sng" dirty="0" smtClean="0">
                <a:solidFill>
                  <a:srgbClr val="0070C0"/>
                </a:solidFill>
              </a:rPr>
              <a:t>Table info</a:t>
            </a:r>
            <a:endParaRPr lang="en-US" sz="2000" u="sng" dirty="0">
              <a:solidFill>
                <a:srgbClr val="0070C0"/>
              </a:solidFill>
            </a:endParaRPr>
          </a:p>
          <a:p>
            <a:r>
              <a:rPr lang="en-US" sz="2000" dirty="0" err="1" smtClean="0">
                <a:solidFill>
                  <a:schemeClr val="accent2">
                    <a:lumMod val="75000"/>
                  </a:schemeClr>
                </a:solidFill>
              </a:rPr>
              <a:t>boolean</a:t>
            </a:r>
            <a:r>
              <a:rPr lang="en-US" sz="2000" dirty="0" smtClean="0"/>
              <a:t> </a:t>
            </a:r>
            <a:r>
              <a:rPr lang="en-US" sz="2000" dirty="0" err="1" smtClean="0"/>
              <a:t>isEmpty</a:t>
            </a:r>
            <a:r>
              <a:rPr lang="en-US" sz="2000" dirty="0"/>
              <a:t>();</a:t>
            </a:r>
          </a:p>
          <a:p>
            <a:r>
              <a:rPr lang="en-US" sz="2000" dirty="0" err="1">
                <a:solidFill>
                  <a:schemeClr val="accent2">
                    <a:lumMod val="75000"/>
                  </a:schemeClr>
                </a:solidFill>
              </a:rPr>
              <a:t>boolean</a:t>
            </a:r>
            <a:r>
              <a:rPr lang="en-US" sz="2000" dirty="0">
                <a:solidFill>
                  <a:schemeClr val="accent2">
                    <a:lumMod val="75000"/>
                  </a:schemeClr>
                </a:solidFill>
              </a:rPr>
              <a:t> </a:t>
            </a:r>
            <a:r>
              <a:rPr lang="en-US" sz="2000" dirty="0" err="1"/>
              <a:t>waitHasRows</a:t>
            </a:r>
            <a:r>
              <a:rPr lang="en-US" sz="2000" dirty="0"/>
              <a:t>();</a:t>
            </a:r>
            <a:r>
              <a:rPr lang="en-US" sz="2000" dirty="0">
                <a:solidFill>
                  <a:schemeClr val="accent2">
                    <a:lumMod val="75000"/>
                  </a:schemeClr>
                </a:solidFill>
              </a:rPr>
              <a:t> </a:t>
            </a:r>
            <a:endParaRPr lang="en-US" sz="2000" dirty="0"/>
          </a:p>
          <a:p>
            <a:r>
              <a:rPr lang="en-US" sz="2000" dirty="0" err="1" smtClean="0">
                <a:solidFill>
                  <a:schemeClr val="accent2">
                    <a:lumMod val="75000"/>
                  </a:schemeClr>
                </a:solidFill>
              </a:rPr>
              <a:t>boolean</a:t>
            </a:r>
            <a:r>
              <a:rPr lang="en-US" sz="2000" dirty="0" smtClean="0">
                <a:solidFill>
                  <a:schemeClr val="accent2">
                    <a:lumMod val="75000"/>
                  </a:schemeClr>
                </a:solidFill>
              </a:rPr>
              <a:t> </a:t>
            </a:r>
            <a:r>
              <a:rPr lang="en-US" sz="2000" dirty="0" err="1" smtClean="0"/>
              <a:t>waitRows</a:t>
            </a:r>
            <a:r>
              <a:rPr lang="en-US" sz="2000" dirty="0" smtClean="0"/>
              <a:t>(</a:t>
            </a:r>
            <a:r>
              <a:rPr lang="en-US" sz="2000" dirty="0" smtClean="0">
                <a:solidFill>
                  <a:srgbClr val="00B050"/>
                </a:solidFill>
              </a:rPr>
              <a:t>3</a:t>
            </a:r>
            <a:r>
              <a:rPr lang="en-US" sz="2000" dirty="0" smtClean="0"/>
              <a:t>);</a:t>
            </a:r>
            <a:r>
              <a:rPr lang="en-US" sz="2000" dirty="0" smtClean="0">
                <a:solidFill>
                  <a:schemeClr val="accent2">
                    <a:lumMod val="75000"/>
                  </a:schemeClr>
                </a:solidFill>
              </a:rPr>
              <a:t> </a:t>
            </a:r>
            <a:endParaRPr lang="en-US" sz="2000" u="sng" dirty="0">
              <a:solidFill>
                <a:srgbClr val="0070C0"/>
              </a:solidFill>
            </a:endParaRPr>
          </a:p>
          <a:p>
            <a:r>
              <a:rPr lang="en-US" sz="2000" dirty="0">
                <a:solidFill>
                  <a:schemeClr val="accent2">
                    <a:lumMod val="75000"/>
                  </a:schemeClr>
                </a:solidFill>
              </a:rPr>
              <a:t>Map</a:t>
            </a:r>
            <a:r>
              <a:rPr lang="en-US" sz="2000" dirty="0" smtClean="0">
                <a:solidFill>
                  <a:schemeClr val="accent2">
                    <a:lumMod val="75000"/>
                  </a:schemeClr>
                </a:solidFill>
              </a:rPr>
              <a:t>&lt;…&gt; </a:t>
            </a:r>
            <a:r>
              <a:rPr lang="en-US" sz="2000" dirty="0" smtClean="0"/>
              <a:t>header();</a:t>
            </a:r>
            <a:endParaRPr lang="en-US" sz="2000" u="sng" dirty="0">
              <a:solidFill>
                <a:srgbClr val="0070C0"/>
              </a:solidFill>
            </a:endParaRPr>
          </a:p>
          <a:p>
            <a:r>
              <a:rPr lang="en-US" sz="2000" dirty="0" smtClean="0">
                <a:solidFill>
                  <a:schemeClr val="accent2">
                    <a:lumMod val="75000"/>
                  </a:schemeClr>
                </a:solidFill>
              </a:rPr>
              <a:t>List&lt;String&gt; </a:t>
            </a:r>
            <a:r>
              <a:rPr lang="en-US" sz="2000" dirty="0" smtClean="0"/>
              <a:t>headers();</a:t>
            </a:r>
            <a:endParaRPr lang="en-US" sz="2000" u="sng" dirty="0">
              <a:solidFill>
                <a:srgbClr val="0070C0"/>
              </a:solidFill>
            </a:endParaRPr>
          </a:p>
          <a:p>
            <a:r>
              <a:rPr lang="en-US" sz="2000" dirty="0">
                <a:solidFill>
                  <a:schemeClr val="accent2">
                    <a:lumMod val="75000"/>
                  </a:schemeClr>
                </a:solidFill>
              </a:rPr>
              <a:t>List&lt;String&gt; </a:t>
            </a:r>
            <a:r>
              <a:rPr lang="en-US" sz="2000" dirty="0" smtClean="0"/>
              <a:t>footer();</a:t>
            </a:r>
            <a:endParaRPr lang="en-US" sz="2000" dirty="0"/>
          </a:p>
          <a:p>
            <a:r>
              <a:rPr lang="en-US" sz="2000" dirty="0" err="1" smtClean="0">
                <a:solidFill>
                  <a:schemeClr val="accent2">
                    <a:lumMod val="75000"/>
                  </a:schemeClr>
                </a:solidFill>
              </a:rPr>
              <a:t>int</a:t>
            </a:r>
            <a:r>
              <a:rPr lang="en-US" sz="2000" dirty="0" smtClean="0"/>
              <a:t> columns()/rows().size();</a:t>
            </a:r>
          </a:p>
          <a:p>
            <a:r>
              <a:rPr lang="en-US" sz="2000" dirty="0" smtClean="0">
                <a:solidFill>
                  <a:schemeClr val="accent2">
                    <a:lumMod val="75000"/>
                  </a:schemeClr>
                </a:solidFill>
              </a:rPr>
              <a:t>List&lt;String&gt;</a:t>
            </a:r>
            <a:r>
              <a:rPr lang="en-US" sz="2000" dirty="0" smtClean="0"/>
              <a:t> </a:t>
            </a:r>
            <a:r>
              <a:rPr lang="en-US" sz="2000" dirty="0"/>
              <a:t>columns</a:t>
            </a:r>
            <a:r>
              <a:rPr lang="en-US" sz="2000" dirty="0" smtClean="0"/>
              <a:t>()/rows().headers(); </a:t>
            </a:r>
            <a:r>
              <a:rPr lang="en-US" sz="2000" u="sng" dirty="0" smtClean="0">
                <a:solidFill>
                  <a:srgbClr val="0070C0"/>
                </a:solidFill>
              </a:rPr>
              <a:t>Rows/Columns info</a:t>
            </a:r>
          </a:p>
          <a:p>
            <a:r>
              <a:rPr lang="en-US" sz="2000" dirty="0" smtClean="0">
                <a:solidFill>
                  <a:schemeClr val="accent2">
                    <a:lumMod val="75000"/>
                  </a:schemeClr>
                </a:solidFill>
              </a:rPr>
              <a:t>Map</a:t>
            </a:r>
            <a:r>
              <a:rPr lang="en-US" sz="2000" dirty="0">
                <a:solidFill>
                  <a:schemeClr val="accent2">
                    <a:lumMod val="75000"/>
                  </a:schemeClr>
                </a:solidFill>
              </a:rPr>
              <a:t>&lt;…&gt; </a:t>
            </a:r>
            <a:r>
              <a:rPr lang="en-US" sz="2000" dirty="0"/>
              <a:t>columns()/rows()</a:t>
            </a:r>
            <a:r>
              <a:rPr lang="en-US" sz="2000" dirty="0" smtClean="0"/>
              <a:t>.header();</a:t>
            </a:r>
          </a:p>
          <a:p>
            <a:r>
              <a:rPr lang="en-US" sz="2000" dirty="0" smtClean="0">
                <a:solidFill>
                  <a:schemeClr val="accent2">
                    <a:lumMod val="75000"/>
                  </a:schemeClr>
                </a:solidFill>
              </a:rPr>
              <a:t>Map</a:t>
            </a:r>
            <a:r>
              <a:rPr lang="en-US" sz="2000" dirty="0">
                <a:solidFill>
                  <a:schemeClr val="accent2">
                    <a:lumMod val="75000"/>
                  </a:schemeClr>
                </a:solidFill>
              </a:rPr>
              <a:t>&lt;…&gt; </a:t>
            </a:r>
            <a:r>
              <a:rPr lang="en-US" sz="2000" dirty="0"/>
              <a:t>columns()/rows</a:t>
            </a:r>
            <a:r>
              <a:rPr lang="en-US" sz="2000" dirty="0" smtClean="0"/>
              <a:t>().</a:t>
            </a:r>
            <a:r>
              <a:rPr lang="en-US" sz="2000" dirty="0"/>
              <a:t>get</a:t>
            </a:r>
            <a:r>
              <a:rPr lang="en-US" sz="2000" dirty="0" smtClean="0"/>
              <a:t>();</a:t>
            </a:r>
          </a:p>
          <a:p>
            <a:r>
              <a:rPr lang="en-US" sz="2000" u="sng" dirty="0" smtClean="0">
                <a:solidFill>
                  <a:srgbClr val="0070C0"/>
                </a:solidFill>
              </a:rPr>
              <a:t>Rows (same for Columns)</a:t>
            </a:r>
          </a:p>
          <a:p>
            <a:r>
              <a:rPr lang="en-US" sz="2000" dirty="0" smtClean="0">
                <a:solidFill>
                  <a:schemeClr val="accent2">
                    <a:lumMod val="75000"/>
                  </a:schemeClr>
                </a:solidFill>
              </a:rPr>
              <a:t>Map</a:t>
            </a:r>
            <a:r>
              <a:rPr lang="en-US" sz="2000" dirty="0">
                <a:solidFill>
                  <a:schemeClr val="accent2">
                    <a:lumMod val="75000"/>
                  </a:schemeClr>
                </a:solidFill>
              </a:rPr>
              <a:t>&lt;…&gt; </a:t>
            </a:r>
            <a:r>
              <a:rPr lang="en-US" sz="2000" dirty="0" smtClean="0"/>
              <a:t>rows</a:t>
            </a:r>
            <a:r>
              <a:rPr lang="en-US" sz="2000" dirty="0"/>
              <a:t>().</a:t>
            </a:r>
            <a:r>
              <a:rPr lang="en-US" sz="2000" dirty="0" err="1" smtClean="0"/>
              <a:t>getRow</a:t>
            </a:r>
            <a:r>
              <a:rPr lang="en-US" sz="2000" dirty="0" smtClean="0"/>
              <a:t>(</a:t>
            </a:r>
            <a:r>
              <a:rPr lang="en-US" sz="2000" dirty="0">
                <a:solidFill>
                  <a:srgbClr val="00B050"/>
                </a:solidFill>
              </a:rPr>
              <a:t>“Name”</a:t>
            </a:r>
            <a:r>
              <a:rPr lang="en-US" sz="2000" dirty="0"/>
              <a:t>/</a:t>
            </a:r>
            <a:r>
              <a:rPr lang="en-US" sz="2000" dirty="0">
                <a:solidFill>
                  <a:srgbClr val="00B050"/>
                </a:solidFill>
              </a:rPr>
              <a:t>2</a:t>
            </a:r>
            <a:r>
              <a:rPr lang="en-US" sz="2000" dirty="0" smtClean="0"/>
              <a:t>); </a:t>
            </a:r>
          </a:p>
          <a:p>
            <a:r>
              <a:rPr lang="en-US" sz="2000" dirty="0">
                <a:solidFill>
                  <a:schemeClr val="accent2">
                    <a:lumMod val="75000"/>
                  </a:schemeClr>
                </a:solidFill>
              </a:rPr>
              <a:t>Map&lt;…&gt; </a:t>
            </a:r>
            <a:r>
              <a:rPr lang="en-US" sz="2000" dirty="0" smtClean="0"/>
              <a:t>row(</a:t>
            </a:r>
            <a:r>
              <a:rPr lang="en-US" sz="2000" dirty="0">
                <a:solidFill>
                  <a:srgbClr val="00B050"/>
                </a:solidFill>
              </a:rPr>
              <a:t>“Name”</a:t>
            </a:r>
            <a:r>
              <a:rPr lang="en-US" sz="2000" dirty="0"/>
              <a:t>/</a:t>
            </a:r>
            <a:r>
              <a:rPr lang="en-US" sz="2000" dirty="0">
                <a:solidFill>
                  <a:srgbClr val="00B050"/>
                </a:solidFill>
              </a:rPr>
              <a:t>2</a:t>
            </a:r>
            <a:r>
              <a:rPr lang="en-US" sz="2000" dirty="0" smtClean="0"/>
              <a:t>); </a:t>
            </a:r>
            <a:endParaRPr lang="en-US" sz="2000" dirty="0"/>
          </a:p>
          <a:p>
            <a:r>
              <a:rPr lang="en-US" sz="2000" dirty="0" smtClean="0">
                <a:solidFill>
                  <a:schemeClr val="accent2">
                    <a:lumMod val="75000"/>
                  </a:schemeClr>
                </a:solidFill>
              </a:rPr>
              <a:t>List&lt;String</a:t>
            </a:r>
            <a:r>
              <a:rPr lang="en-US" sz="2000" dirty="0">
                <a:solidFill>
                  <a:schemeClr val="accent2">
                    <a:lumMod val="75000"/>
                  </a:schemeClr>
                </a:solidFill>
              </a:rPr>
              <a:t>&gt;</a:t>
            </a:r>
            <a:r>
              <a:rPr lang="en-US" sz="2000" dirty="0" smtClean="0">
                <a:solidFill>
                  <a:schemeClr val="accent2">
                    <a:lumMod val="75000"/>
                  </a:schemeClr>
                </a:solidFill>
              </a:rPr>
              <a:t> </a:t>
            </a:r>
            <a:r>
              <a:rPr lang="en-US" sz="2000" dirty="0"/>
              <a:t>rows().</a:t>
            </a:r>
            <a:r>
              <a:rPr lang="en-US" sz="2000" dirty="0" err="1" smtClean="0"/>
              <a:t>getRowValue</a:t>
            </a:r>
            <a:r>
              <a:rPr lang="en-US" sz="2000" dirty="0" smtClean="0"/>
              <a:t>(</a:t>
            </a:r>
            <a:r>
              <a:rPr lang="en-US" sz="2000" dirty="0">
                <a:solidFill>
                  <a:srgbClr val="00B050"/>
                </a:solidFill>
              </a:rPr>
              <a:t>“Name”</a:t>
            </a:r>
            <a:r>
              <a:rPr lang="en-US" sz="2000" dirty="0"/>
              <a:t>/</a:t>
            </a:r>
            <a:r>
              <a:rPr lang="en-US" sz="2000" dirty="0">
                <a:solidFill>
                  <a:srgbClr val="00B050"/>
                </a:solidFill>
              </a:rPr>
              <a:t>2</a:t>
            </a:r>
            <a:r>
              <a:rPr lang="en-US" sz="2000" dirty="0" smtClean="0"/>
              <a:t>);</a:t>
            </a:r>
            <a:endParaRPr lang="en-US" sz="2000" dirty="0"/>
          </a:p>
          <a:p>
            <a:r>
              <a:rPr lang="en-US" sz="2000" dirty="0">
                <a:solidFill>
                  <a:schemeClr val="accent2">
                    <a:lumMod val="75000"/>
                  </a:schemeClr>
                </a:solidFill>
              </a:rPr>
              <a:t>List&lt;String&gt; </a:t>
            </a:r>
            <a:r>
              <a:rPr lang="en-US" sz="2000" dirty="0" err="1" smtClean="0"/>
              <a:t>rowValue</a:t>
            </a:r>
            <a:r>
              <a:rPr lang="en-US" sz="2000" dirty="0" smtClean="0"/>
              <a:t>(</a:t>
            </a:r>
            <a:r>
              <a:rPr lang="en-US" sz="2000" dirty="0">
                <a:solidFill>
                  <a:srgbClr val="00B050"/>
                </a:solidFill>
              </a:rPr>
              <a:t>“Name”</a:t>
            </a:r>
            <a:r>
              <a:rPr lang="en-US" sz="2000" dirty="0"/>
              <a:t>/</a:t>
            </a:r>
            <a:r>
              <a:rPr lang="en-US" sz="2000" dirty="0">
                <a:solidFill>
                  <a:srgbClr val="00B050"/>
                </a:solidFill>
              </a:rPr>
              <a:t>2</a:t>
            </a:r>
            <a:r>
              <a:rPr lang="en-US" sz="2000" dirty="0" smtClean="0"/>
              <a:t>);</a:t>
            </a:r>
            <a:endParaRPr lang="en-US" sz="2000" dirty="0"/>
          </a:p>
          <a:p>
            <a:r>
              <a:rPr lang="en-US" sz="2000" dirty="0" smtClean="0">
                <a:solidFill>
                  <a:schemeClr val="accent2">
                    <a:lumMod val="75000"/>
                  </a:schemeClr>
                </a:solidFill>
              </a:rPr>
              <a:t>Map&lt;…&gt; </a:t>
            </a:r>
            <a:r>
              <a:rPr lang="en-US" sz="2000" dirty="0" smtClean="0"/>
              <a:t>rows().</a:t>
            </a:r>
            <a:r>
              <a:rPr lang="en-US" sz="2000" dirty="0" err="1" smtClean="0"/>
              <a:t>getRowAsText</a:t>
            </a:r>
            <a:r>
              <a:rPr lang="en-US" sz="2000" dirty="0" smtClean="0"/>
              <a:t> (</a:t>
            </a:r>
            <a:r>
              <a:rPr lang="en-US" sz="2000" dirty="0">
                <a:solidFill>
                  <a:srgbClr val="00B050"/>
                </a:solidFill>
              </a:rPr>
              <a:t>“Name”</a:t>
            </a:r>
            <a:r>
              <a:rPr lang="en-US" sz="2000" dirty="0"/>
              <a:t>/</a:t>
            </a:r>
            <a:r>
              <a:rPr lang="en-US" sz="2000" dirty="0">
                <a:solidFill>
                  <a:srgbClr val="00B050"/>
                </a:solidFill>
              </a:rPr>
              <a:t>2</a:t>
            </a:r>
            <a:r>
              <a:rPr lang="en-US" sz="2000" dirty="0" smtClean="0"/>
              <a:t>);</a:t>
            </a:r>
          </a:p>
          <a:p>
            <a:r>
              <a:rPr lang="en-US" sz="2000" dirty="0" smtClean="0">
                <a:solidFill>
                  <a:schemeClr val="accent2">
                    <a:lumMod val="75000"/>
                  </a:schemeClr>
                </a:solidFill>
              </a:rPr>
              <a:t>Map&lt;…&gt; </a:t>
            </a:r>
            <a:r>
              <a:rPr lang="en-US" sz="2000" dirty="0" smtClean="0"/>
              <a:t>rows().</a:t>
            </a:r>
            <a:r>
              <a:rPr lang="en-US" sz="2000" dirty="0" err="1" smtClean="0"/>
              <a:t>getRow</a:t>
            </a:r>
            <a:r>
              <a:rPr lang="en-US" sz="2000" dirty="0" smtClean="0"/>
              <a:t>(</a:t>
            </a:r>
            <a:r>
              <a:rPr lang="en-US" sz="2000" dirty="0">
                <a:solidFill>
                  <a:srgbClr val="00B050"/>
                </a:solidFill>
              </a:rPr>
              <a:t>“Name”</a:t>
            </a:r>
            <a:r>
              <a:rPr lang="en-US" sz="2000" dirty="0"/>
              <a:t>/</a:t>
            </a:r>
            <a:r>
              <a:rPr lang="en-US" sz="2000" dirty="0">
                <a:solidFill>
                  <a:srgbClr val="00B050"/>
                </a:solidFill>
              </a:rPr>
              <a:t>2</a:t>
            </a:r>
            <a:r>
              <a:rPr lang="en-US" sz="2000" dirty="0" smtClean="0"/>
              <a:t>); </a:t>
            </a:r>
          </a:p>
          <a:p>
            <a:endParaRPr lang="en-US" sz="2000" dirty="0"/>
          </a:p>
        </p:txBody>
      </p:sp>
      <p:sp>
        <p:nvSpPr>
          <p:cNvPr id="7" name="Rectangle 6"/>
          <p:cNvSpPr/>
          <p:nvPr/>
        </p:nvSpPr>
        <p:spPr>
          <a:xfrm>
            <a:off x="5554623" y="1195778"/>
            <a:ext cx="6351049" cy="5632311"/>
          </a:xfrm>
          <a:prstGeom prst="rect">
            <a:avLst/>
          </a:prstGeom>
        </p:spPr>
        <p:txBody>
          <a:bodyPr wrap="square">
            <a:spAutoFit/>
          </a:bodyPr>
          <a:lstStyle/>
          <a:p>
            <a:pPr marL="342900" indent="-342900">
              <a:buFontTx/>
              <a:buChar char="-"/>
            </a:pPr>
            <a:r>
              <a:rPr lang="en-US" sz="2000" dirty="0" smtClean="0"/>
              <a:t>Are any rows in table</a:t>
            </a:r>
            <a:endParaRPr lang="en-US" sz="2000" dirty="0"/>
          </a:p>
          <a:p>
            <a:pPr marL="342900" indent="-342900">
              <a:buFontTx/>
              <a:buChar char="-"/>
            </a:pPr>
            <a:r>
              <a:rPr lang="en-US" sz="2000" dirty="0"/>
              <a:t>Wait while table has at least one row</a:t>
            </a:r>
          </a:p>
          <a:p>
            <a:pPr marL="342900" indent="-342900">
              <a:buFontTx/>
              <a:buChar char="-"/>
            </a:pPr>
            <a:r>
              <a:rPr lang="en-US" sz="2000" dirty="0" smtClean="0"/>
              <a:t>Wait while table has specified amount of rows or more</a:t>
            </a:r>
          </a:p>
          <a:p>
            <a:pPr marL="342900" indent="-342900">
              <a:buFontTx/>
              <a:buChar char="-"/>
            </a:pPr>
            <a:r>
              <a:rPr lang="en-US" sz="2000" dirty="0" smtClean="0"/>
              <a:t>Get columns header as clickable list by name</a:t>
            </a:r>
            <a:r>
              <a:rPr lang="en-US" sz="2000" dirty="0"/>
              <a:t> </a:t>
            </a:r>
            <a:endParaRPr lang="en-US" sz="2000" dirty="0" smtClean="0"/>
          </a:p>
          <a:p>
            <a:pPr marL="342900" indent="-342900">
              <a:buFontTx/>
              <a:buChar char="-"/>
            </a:pPr>
            <a:r>
              <a:rPr lang="en-US" sz="2000" dirty="0" smtClean="0"/>
              <a:t>Get </a:t>
            </a:r>
            <a:r>
              <a:rPr lang="en-US" sz="2000" dirty="0"/>
              <a:t>columns </a:t>
            </a:r>
            <a:r>
              <a:rPr lang="en-US" sz="2000" dirty="0" smtClean="0"/>
              <a:t>names</a:t>
            </a:r>
          </a:p>
          <a:p>
            <a:pPr marL="342900" indent="-342900">
              <a:buFontTx/>
              <a:buChar char="-"/>
            </a:pPr>
            <a:r>
              <a:rPr lang="en-US" sz="2000" dirty="0" smtClean="0"/>
              <a:t>Get footer as list of text</a:t>
            </a:r>
            <a:endParaRPr lang="en-US" sz="2000" dirty="0"/>
          </a:p>
          <a:p>
            <a:pPr marL="342900" indent="-342900">
              <a:buFontTx/>
              <a:buChar char="-"/>
            </a:pPr>
            <a:r>
              <a:rPr lang="en-US" sz="2000" dirty="0" smtClean="0"/>
              <a:t>How much columns/rows in table</a:t>
            </a:r>
          </a:p>
          <a:p>
            <a:pPr marL="342900" indent="-342900">
              <a:buFontTx/>
              <a:buChar char="-"/>
            </a:pPr>
            <a:r>
              <a:rPr lang="en-US" sz="2000" dirty="0" smtClean="0"/>
              <a:t>Get list of columns/rows header names</a:t>
            </a:r>
            <a:endParaRPr lang="en-US" sz="2000" dirty="0"/>
          </a:p>
          <a:p>
            <a:pPr marL="342900" indent="-342900">
              <a:buFontTx/>
              <a:buChar char="-"/>
            </a:pPr>
            <a:endParaRPr lang="en-US" sz="2000" dirty="0"/>
          </a:p>
          <a:p>
            <a:pPr marL="342900" indent="-342900">
              <a:buFontTx/>
              <a:buChar char="-"/>
            </a:pPr>
            <a:r>
              <a:rPr lang="en-US" sz="2000" dirty="0" smtClean="0"/>
              <a:t>Get columns/rows header as clickable list by name</a:t>
            </a:r>
          </a:p>
          <a:p>
            <a:pPr marL="342900" indent="-342900">
              <a:buFontTx/>
              <a:buChar char="-"/>
            </a:pPr>
            <a:r>
              <a:rPr lang="en-US" sz="2000" dirty="0" smtClean="0"/>
              <a:t>Get all columns/rows as clickable list by name</a:t>
            </a:r>
          </a:p>
          <a:p>
            <a:pPr marL="342900" indent="-342900">
              <a:buFontTx/>
              <a:buChar char="-"/>
            </a:pPr>
            <a:endParaRPr lang="en-US" sz="2000" dirty="0" smtClean="0"/>
          </a:p>
          <a:p>
            <a:pPr marL="342900" indent="-342900">
              <a:buFontTx/>
              <a:buChar char="-"/>
            </a:pPr>
            <a:r>
              <a:rPr lang="en-US" sz="2000" dirty="0" smtClean="0"/>
              <a:t>Get row by header name/index </a:t>
            </a:r>
            <a:r>
              <a:rPr lang="en-US" sz="2000" dirty="0"/>
              <a:t>as clickable </a:t>
            </a:r>
            <a:r>
              <a:rPr lang="en-US" sz="2000" dirty="0" smtClean="0"/>
              <a:t>list</a:t>
            </a:r>
            <a:endParaRPr lang="en-US" sz="2000" dirty="0"/>
          </a:p>
          <a:p>
            <a:pPr marL="342900" indent="-342900">
              <a:buFontTx/>
              <a:buChar char="-"/>
            </a:pPr>
            <a:r>
              <a:rPr lang="en-US" sz="2000" i="1" dirty="0">
                <a:solidFill>
                  <a:schemeClr val="accent6">
                    <a:lumMod val="50000"/>
                  </a:schemeClr>
                </a:solidFill>
              </a:rPr>
              <a:t>Shorten. As </a:t>
            </a:r>
            <a:r>
              <a:rPr lang="en-US" sz="2000" i="1" dirty="0" smtClean="0">
                <a:solidFill>
                  <a:schemeClr val="accent6">
                    <a:lumMod val="50000"/>
                  </a:schemeClr>
                </a:solidFill>
              </a:rPr>
              <a:t>above</a:t>
            </a:r>
            <a:endParaRPr lang="en-US" sz="2000" dirty="0" smtClean="0"/>
          </a:p>
          <a:p>
            <a:pPr marL="342900" indent="-342900">
              <a:buFontTx/>
              <a:buChar char="-"/>
            </a:pPr>
            <a:r>
              <a:rPr lang="en-US" sz="2000" dirty="0" smtClean="0"/>
              <a:t>Get value of specified row by header name/index</a:t>
            </a:r>
            <a:endParaRPr lang="en-US" sz="2000" dirty="0"/>
          </a:p>
          <a:p>
            <a:pPr marL="342900" indent="-342900">
              <a:buFontTx/>
              <a:buChar char="-"/>
            </a:pPr>
            <a:r>
              <a:rPr lang="en-US" sz="2000" i="1" dirty="0">
                <a:solidFill>
                  <a:schemeClr val="accent6">
                    <a:lumMod val="50000"/>
                  </a:schemeClr>
                </a:solidFill>
              </a:rPr>
              <a:t>Shorten. As </a:t>
            </a:r>
            <a:r>
              <a:rPr lang="en-US" sz="2000" i="1" dirty="0" smtClean="0">
                <a:solidFill>
                  <a:schemeClr val="accent6">
                    <a:lumMod val="50000"/>
                  </a:schemeClr>
                </a:solidFill>
              </a:rPr>
              <a:t>above</a:t>
            </a:r>
            <a:endParaRPr lang="en-US" sz="2000" dirty="0" smtClean="0"/>
          </a:p>
          <a:p>
            <a:pPr marL="342900" indent="-342900">
              <a:buFontTx/>
              <a:buChar char="-"/>
            </a:pPr>
            <a:r>
              <a:rPr lang="en-US" sz="2000" dirty="0" smtClean="0"/>
              <a:t>Get row as Map of &lt;</a:t>
            </a:r>
            <a:r>
              <a:rPr lang="en-US" sz="2000" dirty="0" err="1" smtClean="0"/>
              <a:t>columnName</a:t>
            </a:r>
            <a:r>
              <a:rPr lang="en-US" sz="2000" dirty="0" smtClean="0"/>
              <a:t>, </a:t>
            </a:r>
            <a:r>
              <a:rPr lang="en-US" sz="2000" dirty="0" err="1" smtClean="0"/>
              <a:t>columnValue</a:t>
            </a:r>
            <a:r>
              <a:rPr lang="en-US" sz="2000" dirty="0" smtClean="0"/>
              <a:t>&gt;</a:t>
            </a:r>
            <a:endParaRPr lang="en-US" sz="2000" dirty="0"/>
          </a:p>
          <a:p>
            <a:pPr marL="342900" indent="-342900">
              <a:buFontTx/>
              <a:buChar char="-"/>
            </a:pPr>
            <a:r>
              <a:rPr lang="en-US" sz="2000" i="1" dirty="0">
                <a:solidFill>
                  <a:schemeClr val="accent6">
                    <a:lumMod val="50000"/>
                  </a:schemeClr>
                </a:solidFill>
              </a:rPr>
              <a:t>Shorten. As </a:t>
            </a:r>
            <a:r>
              <a:rPr lang="en-US" sz="2000" i="1" dirty="0" smtClean="0">
                <a:solidFill>
                  <a:schemeClr val="accent6">
                    <a:lumMod val="50000"/>
                  </a:schemeClr>
                </a:solidFill>
              </a:rPr>
              <a:t>above</a:t>
            </a:r>
            <a:endParaRPr lang="en-US" sz="2000" dirty="0"/>
          </a:p>
        </p:txBody>
      </p:sp>
    </p:spTree>
    <p:extLst>
      <p:ext uri="{BB962C8B-B14F-4D97-AF65-F5344CB8AC3E}">
        <p14:creationId xmlns:p14="http://schemas.microsoft.com/office/powerpoint/2010/main" val="36355308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DA896BDD-8C87-40D7-8650-5CFFA3FBC00B}" type="slidenum">
              <a:rPr lang="en-US" smtClean="0"/>
              <a:pPr/>
              <a:t>27</a:t>
            </a:fld>
            <a:endParaRPr lang="en-US" dirty="0"/>
          </a:p>
        </p:txBody>
      </p:sp>
      <p:sp>
        <p:nvSpPr>
          <p:cNvPr id="4" name="Text Placeholder 3"/>
          <p:cNvSpPr>
            <a:spLocks noGrp="1"/>
          </p:cNvSpPr>
          <p:nvPr>
            <p:ph type="body" sz="quarter" idx="13"/>
          </p:nvPr>
        </p:nvSpPr>
        <p:spPr/>
        <p:txBody>
          <a:bodyPr/>
          <a:lstStyle/>
          <a:p>
            <a:r>
              <a:rPr lang="en-US" dirty="0" smtClean="0"/>
              <a:t>TABLE rows/columns</a:t>
            </a:r>
            <a:endParaRPr lang="en-US" dirty="0"/>
          </a:p>
        </p:txBody>
      </p:sp>
      <p:sp>
        <p:nvSpPr>
          <p:cNvPr id="5" name="Rectangle 4"/>
          <p:cNvSpPr/>
          <p:nvPr/>
        </p:nvSpPr>
        <p:spPr>
          <a:xfrm>
            <a:off x="362737" y="971126"/>
            <a:ext cx="5191886" cy="4708981"/>
          </a:xfrm>
          <a:prstGeom prst="rect">
            <a:avLst/>
          </a:prstGeom>
        </p:spPr>
        <p:txBody>
          <a:bodyPr wrap="square">
            <a:spAutoFit/>
          </a:bodyPr>
          <a:lstStyle/>
          <a:p>
            <a:r>
              <a:rPr lang="en-US" sz="2000" u="sng" dirty="0" smtClean="0">
                <a:solidFill>
                  <a:srgbClr val="0070C0"/>
                </a:solidFill>
              </a:rPr>
              <a:t>Rows (same for Columns)</a:t>
            </a:r>
            <a:endParaRPr lang="en-US" sz="2000" dirty="0"/>
          </a:p>
          <a:p>
            <a:r>
              <a:rPr lang="en-US" sz="2000" dirty="0" smtClean="0">
                <a:solidFill>
                  <a:schemeClr val="accent2">
                    <a:lumMod val="75000"/>
                  </a:schemeClr>
                </a:solidFill>
              </a:rPr>
              <a:t>Map&lt;…&gt; </a:t>
            </a:r>
            <a:r>
              <a:rPr lang="en-US" sz="2000" dirty="0" smtClean="0"/>
              <a:t>rows().</a:t>
            </a:r>
            <a:r>
              <a:rPr lang="en-US" sz="2000" dirty="0" err="1" smtClean="0"/>
              <a:t>withValue</a:t>
            </a:r>
            <a:r>
              <a:rPr lang="en-US" sz="2000" dirty="0" smtClean="0"/>
              <a:t>(</a:t>
            </a:r>
            <a:r>
              <a:rPr lang="en-US" sz="2000" dirty="0" smtClean="0">
                <a:solidFill>
                  <a:srgbClr val="00B050"/>
                </a:solidFill>
              </a:rPr>
              <a:t>“Red”</a:t>
            </a:r>
            <a:r>
              <a:rPr lang="en-US" sz="2000" dirty="0" smtClean="0"/>
              <a:t>, </a:t>
            </a:r>
            <a:r>
              <a:rPr lang="en-US" sz="2000" dirty="0" err="1" smtClean="0">
                <a:solidFill>
                  <a:srgbClr val="00B050"/>
                </a:solidFill>
              </a:rPr>
              <a:t>inColumn</a:t>
            </a:r>
            <a:r>
              <a:rPr lang="en-US" sz="2000" dirty="0" smtClean="0">
                <a:solidFill>
                  <a:srgbClr val="00B050"/>
                </a:solidFill>
              </a:rPr>
              <a:t>(2)</a:t>
            </a:r>
            <a:r>
              <a:rPr lang="en-US" sz="2000" dirty="0" smtClean="0"/>
              <a:t>);</a:t>
            </a:r>
          </a:p>
          <a:p>
            <a:r>
              <a:rPr lang="en-US" sz="2000" dirty="0" smtClean="0">
                <a:solidFill>
                  <a:schemeClr val="accent2">
                    <a:lumMod val="75000"/>
                  </a:schemeClr>
                </a:solidFill>
              </a:rPr>
              <a:t>Map</a:t>
            </a:r>
            <a:r>
              <a:rPr lang="en-US" sz="2000" dirty="0">
                <a:solidFill>
                  <a:schemeClr val="accent2">
                    <a:lumMod val="75000"/>
                  </a:schemeClr>
                </a:solidFill>
              </a:rPr>
              <a:t>&lt;…&gt; </a:t>
            </a:r>
            <a:r>
              <a:rPr lang="en-US" sz="2000" dirty="0"/>
              <a:t>rows</a:t>
            </a:r>
            <a:r>
              <a:rPr lang="en-US" sz="2000" dirty="0" smtClean="0"/>
              <a:t>(</a:t>
            </a:r>
            <a:r>
              <a:rPr lang="en-US" sz="2000" dirty="0">
                <a:solidFill>
                  <a:srgbClr val="00B050"/>
                </a:solidFill>
              </a:rPr>
              <a:t>“Red”</a:t>
            </a:r>
            <a:r>
              <a:rPr lang="en-US" sz="2000" dirty="0"/>
              <a:t>, </a:t>
            </a:r>
            <a:r>
              <a:rPr lang="en-US" sz="2000" dirty="0" err="1">
                <a:solidFill>
                  <a:srgbClr val="00B050"/>
                </a:solidFill>
              </a:rPr>
              <a:t>inColumn</a:t>
            </a:r>
            <a:r>
              <a:rPr lang="en-US" sz="2000" dirty="0">
                <a:solidFill>
                  <a:srgbClr val="00B050"/>
                </a:solidFill>
              </a:rPr>
              <a:t>(2)</a:t>
            </a:r>
            <a:r>
              <a:rPr lang="en-US" sz="2000" dirty="0" smtClean="0"/>
              <a:t>); </a:t>
            </a:r>
            <a:endParaRPr lang="en-US" sz="2000" dirty="0"/>
          </a:p>
          <a:p>
            <a:r>
              <a:rPr lang="en-US" sz="2000" dirty="0">
                <a:solidFill>
                  <a:schemeClr val="accent2">
                    <a:lumMod val="75000"/>
                  </a:schemeClr>
                </a:solidFill>
              </a:rPr>
              <a:t>Map&lt;…&gt; </a:t>
            </a:r>
            <a:r>
              <a:rPr lang="en-US" sz="2000" dirty="0" smtClean="0"/>
              <a:t>row(</a:t>
            </a:r>
            <a:r>
              <a:rPr lang="en-US" sz="2000" dirty="0">
                <a:solidFill>
                  <a:srgbClr val="00B050"/>
                </a:solidFill>
              </a:rPr>
              <a:t>“Red”</a:t>
            </a:r>
            <a:r>
              <a:rPr lang="en-US" sz="2000" dirty="0"/>
              <a:t>, </a:t>
            </a:r>
            <a:r>
              <a:rPr lang="en-US" sz="2000" dirty="0" err="1">
                <a:solidFill>
                  <a:srgbClr val="00B050"/>
                </a:solidFill>
              </a:rPr>
              <a:t>inColumn</a:t>
            </a:r>
            <a:r>
              <a:rPr lang="en-US" sz="2000" dirty="0">
                <a:solidFill>
                  <a:srgbClr val="00B050"/>
                </a:solidFill>
              </a:rPr>
              <a:t>(2)</a:t>
            </a:r>
            <a:r>
              <a:rPr lang="en-US" sz="2000" dirty="0" smtClean="0"/>
              <a:t>); </a:t>
            </a:r>
          </a:p>
          <a:p>
            <a:endParaRPr lang="en-US" sz="2000" dirty="0"/>
          </a:p>
          <a:p>
            <a:r>
              <a:rPr lang="en-US" sz="2000" dirty="0" smtClean="0">
                <a:solidFill>
                  <a:schemeClr val="accent2">
                    <a:lumMod val="75000"/>
                  </a:schemeClr>
                </a:solidFill>
              </a:rPr>
              <a:t>Map</a:t>
            </a:r>
            <a:r>
              <a:rPr lang="en-US" sz="2000" dirty="0">
                <a:solidFill>
                  <a:schemeClr val="accent2">
                    <a:lumMod val="75000"/>
                  </a:schemeClr>
                </a:solidFill>
              </a:rPr>
              <a:t>&lt;…&gt; </a:t>
            </a:r>
            <a:r>
              <a:rPr lang="en-US" sz="2000" dirty="0"/>
              <a:t>rows</a:t>
            </a:r>
            <a:r>
              <a:rPr lang="en-US" sz="2000" dirty="0" smtClean="0"/>
              <a:t>().</a:t>
            </a:r>
            <a:r>
              <a:rPr lang="en-US" sz="2000" dirty="0" err="1" smtClean="0"/>
              <a:t>containsValue</a:t>
            </a:r>
            <a:r>
              <a:rPr lang="en-US" sz="2000" dirty="0" smtClean="0"/>
              <a:t>(</a:t>
            </a:r>
            <a:r>
              <a:rPr lang="en-US" sz="2000" dirty="0" smtClean="0">
                <a:solidFill>
                  <a:srgbClr val="00B050"/>
                </a:solidFill>
              </a:rPr>
              <a:t>“</a:t>
            </a:r>
            <a:r>
              <a:rPr lang="en-US" sz="2000" dirty="0" err="1" smtClean="0">
                <a:solidFill>
                  <a:srgbClr val="00B050"/>
                </a:solidFill>
              </a:rPr>
              <a:t>ed</a:t>
            </a:r>
            <a:r>
              <a:rPr lang="en-US" sz="2000" dirty="0">
                <a:solidFill>
                  <a:srgbClr val="00B050"/>
                </a:solidFill>
              </a:rPr>
              <a:t>”</a:t>
            </a:r>
            <a:r>
              <a:rPr lang="en-US" sz="2000" dirty="0"/>
              <a:t>, </a:t>
            </a:r>
            <a:r>
              <a:rPr lang="en-US" sz="2000" dirty="0">
                <a:solidFill>
                  <a:srgbClr val="00B050"/>
                </a:solidFill>
              </a:rPr>
              <a:t>3</a:t>
            </a:r>
            <a:r>
              <a:rPr lang="en-US" sz="2000" dirty="0" smtClean="0"/>
              <a:t>);</a:t>
            </a:r>
            <a:endParaRPr lang="en-US" sz="2000" dirty="0"/>
          </a:p>
          <a:p>
            <a:r>
              <a:rPr lang="en-US" sz="2000" dirty="0">
                <a:solidFill>
                  <a:schemeClr val="accent2">
                    <a:lumMod val="75000"/>
                  </a:schemeClr>
                </a:solidFill>
              </a:rPr>
              <a:t>Map&lt;…&gt; </a:t>
            </a:r>
            <a:r>
              <a:rPr lang="en-US" sz="2000" dirty="0" err="1"/>
              <a:t>rowsContains</a:t>
            </a:r>
            <a:r>
              <a:rPr lang="en-US" sz="2000" dirty="0" smtClean="0"/>
              <a:t>(</a:t>
            </a:r>
            <a:r>
              <a:rPr lang="en-US" sz="2000" dirty="0">
                <a:solidFill>
                  <a:srgbClr val="00B050"/>
                </a:solidFill>
              </a:rPr>
              <a:t>“</a:t>
            </a:r>
            <a:r>
              <a:rPr lang="en-US" sz="2000" dirty="0" err="1">
                <a:solidFill>
                  <a:srgbClr val="00B050"/>
                </a:solidFill>
              </a:rPr>
              <a:t>ed</a:t>
            </a:r>
            <a:r>
              <a:rPr lang="en-US" sz="2000" dirty="0">
                <a:solidFill>
                  <a:srgbClr val="00B050"/>
                </a:solidFill>
              </a:rPr>
              <a:t>”</a:t>
            </a:r>
            <a:r>
              <a:rPr lang="en-US" sz="2000" dirty="0"/>
              <a:t>, </a:t>
            </a:r>
            <a:r>
              <a:rPr lang="en-US" sz="2000" dirty="0">
                <a:solidFill>
                  <a:srgbClr val="00B050"/>
                </a:solidFill>
              </a:rPr>
              <a:t>3</a:t>
            </a:r>
            <a:r>
              <a:rPr lang="en-US" sz="2000" dirty="0" smtClean="0"/>
              <a:t>);</a:t>
            </a:r>
            <a:endParaRPr lang="en-US" sz="2000" dirty="0"/>
          </a:p>
          <a:p>
            <a:r>
              <a:rPr lang="en-US" sz="2000" dirty="0">
                <a:solidFill>
                  <a:schemeClr val="accent2">
                    <a:lumMod val="75000"/>
                  </a:schemeClr>
                </a:solidFill>
              </a:rPr>
              <a:t>Map&lt;…&gt; </a:t>
            </a:r>
            <a:r>
              <a:rPr lang="en-US" sz="2000" dirty="0" err="1" smtClean="0"/>
              <a:t>rowContains</a:t>
            </a:r>
            <a:r>
              <a:rPr lang="en-US" sz="2000" dirty="0" smtClean="0"/>
              <a:t>(</a:t>
            </a:r>
            <a:r>
              <a:rPr lang="en-US" sz="2000" dirty="0">
                <a:solidFill>
                  <a:srgbClr val="00B050"/>
                </a:solidFill>
              </a:rPr>
              <a:t>“</a:t>
            </a:r>
            <a:r>
              <a:rPr lang="en-US" sz="2000" dirty="0" err="1">
                <a:solidFill>
                  <a:srgbClr val="00B050"/>
                </a:solidFill>
              </a:rPr>
              <a:t>ed</a:t>
            </a:r>
            <a:r>
              <a:rPr lang="en-US" sz="2000" dirty="0">
                <a:solidFill>
                  <a:srgbClr val="00B050"/>
                </a:solidFill>
              </a:rPr>
              <a:t>”</a:t>
            </a:r>
            <a:r>
              <a:rPr lang="en-US" sz="2000" dirty="0"/>
              <a:t>, </a:t>
            </a:r>
            <a:r>
              <a:rPr lang="en-US" sz="2000" dirty="0">
                <a:solidFill>
                  <a:srgbClr val="00B050"/>
                </a:solidFill>
              </a:rPr>
              <a:t>3</a:t>
            </a:r>
            <a:r>
              <a:rPr lang="en-US" sz="2000" dirty="0" smtClean="0"/>
              <a:t>); </a:t>
            </a:r>
          </a:p>
          <a:p>
            <a:endParaRPr lang="en-US" sz="2000" dirty="0"/>
          </a:p>
          <a:p>
            <a:r>
              <a:rPr lang="en-US" sz="2000" dirty="0" smtClean="0">
                <a:solidFill>
                  <a:schemeClr val="accent2">
                    <a:lumMod val="75000"/>
                  </a:schemeClr>
                </a:solidFill>
              </a:rPr>
              <a:t>Map</a:t>
            </a:r>
            <a:r>
              <a:rPr lang="en-US" sz="2000" dirty="0">
                <a:solidFill>
                  <a:schemeClr val="accent2">
                    <a:lumMod val="75000"/>
                  </a:schemeClr>
                </a:solidFill>
              </a:rPr>
              <a:t>&lt;…&gt; </a:t>
            </a:r>
            <a:r>
              <a:rPr lang="en-US" sz="2000" dirty="0"/>
              <a:t>rows(). </a:t>
            </a:r>
            <a:r>
              <a:rPr lang="en-US" sz="2000" dirty="0" err="1"/>
              <a:t>matchesRegEx</a:t>
            </a:r>
            <a:r>
              <a:rPr lang="en-US" sz="2000" dirty="0" smtClean="0"/>
              <a:t>(</a:t>
            </a:r>
            <a:r>
              <a:rPr lang="en-US" sz="2000" dirty="0" smtClean="0">
                <a:solidFill>
                  <a:srgbClr val="00B050"/>
                </a:solidFill>
              </a:rPr>
              <a:t>“R.*d</a:t>
            </a:r>
            <a:r>
              <a:rPr lang="en-US" sz="2000" dirty="0">
                <a:solidFill>
                  <a:srgbClr val="00B050"/>
                </a:solidFill>
              </a:rPr>
              <a:t>”</a:t>
            </a:r>
            <a:r>
              <a:rPr lang="en-US" sz="2000" dirty="0"/>
              <a:t>, </a:t>
            </a:r>
            <a:r>
              <a:rPr lang="en-US" sz="2000" dirty="0" smtClean="0">
                <a:solidFill>
                  <a:srgbClr val="00B050"/>
                </a:solidFill>
              </a:rPr>
              <a:t>1</a:t>
            </a:r>
            <a:r>
              <a:rPr lang="en-US" sz="2000" dirty="0" smtClean="0"/>
              <a:t>);</a:t>
            </a:r>
            <a:r>
              <a:rPr lang="en-US" sz="2000" dirty="0" smtClean="0">
                <a:solidFill>
                  <a:schemeClr val="accent2">
                    <a:lumMod val="75000"/>
                  </a:schemeClr>
                </a:solidFill>
              </a:rPr>
              <a:t> </a:t>
            </a:r>
            <a:r>
              <a:rPr lang="en-US" sz="2000" dirty="0">
                <a:solidFill>
                  <a:schemeClr val="accent2">
                    <a:lumMod val="75000"/>
                  </a:schemeClr>
                </a:solidFill>
              </a:rPr>
              <a:t>Map&lt;…&gt; </a:t>
            </a:r>
            <a:r>
              <a:rPr lang="en-US" sz="2000" dirty="0" err="1"/>
              <a:t>rowsMatches</a:t>
            </a:r>
            <a:r>
              <a:rPr lang="en-US" sz="2000" dirty="0" smtClean="0"/>
              <a:t>(</a:t>
            </a:r>
            <a:r>
              <a:rPr lang="en-US" sz="2000" dirty="0">
                <a:solidFill>
                  <a:srgbClr val="00B050"/>
                </a:solidFill>
              </a:rPr>
              <a:t>“R.*d</a:t>
            </a:r>
            <a:r>
              <a:rPr lang="en-US" sz="2000" dirty="0" smtClean="0">
                <a:solidFill>
                  <a:srgbClr val="00B050"/>
                </a:solidFill>
              </a:rPr>
              <a:t>”</a:t>
            </a:r>
            <a:r>
              <a:rPr lang="en-US" sz="2000" dirty="0" smtClean="0"/>
              <a:t>,</a:t>
            </a:r>
            <a:r>
              <a:rPr lang="en-US" sz="2000" dirty="0">
                <a:solidFill>
                  <a:srgbClr val="00B050"/>
                </a:solidFill>
              </a:rPr>
              <a:t>2</a:t>
            </a:r>
            <a:r>
              <a:rPr lang="en-US" sz="2000" dirty="0" smtClean="0"/>
              <a:t>);</a:t>
            </a:r>
            <a:endParaRPr lang="en-US" sz="2000" dirty="0"/>
          </a:p>
          <a:p>
            <a:r>
              <a:rPr lang="en-US" sz="2000" dirty="0">
                <a:solidFill>
                  <a:schemeClr val="accent2">
                    <a:lumMod val="75000"/>
                  </a:schemeClr>
                </a:solidFill>
              </a:rPr>
              <a:t>Map&lt;…&gt; </a:t>
            </a:r>
            <a:r>
              <a:rPr lang="en-US" sz="2000" dirty="0" err="1" smtClean="0"/>
              <a:t>rowMatch</a:t>
            </a:r>
            <a:r>
              <a:rPr lang="en-US" sz="2000" dirty="0" smtClean="0"/>
              <a:t>(</a:t>
            </a:r>
            <a:r>
              <a:rPr lang="en-US" sz="2000" dirty="0">
                <a:solidFill>
                  <a:srgbClr val="00B050"/>
                </a:solidFill>
              </a:rPr>
              <a:t>“R.*d”</a:t>
            </a:r>
            <a:r>
              <a:rPr lang="en-US" sz="2000" dirty="0"/>
              <a:t>, </a:t>
            </a:r>
            <a:r>
              <a:rPr lang="en-US" sz="2000" dirty="0">
                <a:solidFill>
                  <a:srgbClr val="00B050"/>
                </a:solidFill>
              </a:rPr>
              <a:t>2</a:t>
            </a:r>
            <a:r>
              <a:rPr lang="en-US" sz="2000" dirty="0" smtClean="0"/>
              <a:t>); </a:t>
            </a:r>
            <a:endParaRPr lang="en-US" sz="2000" dirty="0"/>
          </a:p>
          <a:p>
            <a:endParaRPr lang="en-US" sz="2000" u="sng" dirty="0" smtClean="0">
              <a:solidFill>
                <a:srgbClr val="0070C0"/>
              </a:solidFill>
            </a:endParaRPr>
          </a:p>
          <a:p>
            <a:r>
              <a:rPr lang="en-US" sz="2000" dirty="0" smtClean="0">
                <a:solidFill>
                  <a:schemeClr val="accent2">
                    <a:lumMod val="75000"/>
                  </a:schemeClr>
                </a:solidFill>
              </a:rPr>
              <a:t>Map</a:t>
            </a:r>
            <a:r>
              <a:rPr lang="en-US" sz="2000" dirty="0">
                <a:solidFill>
                  <a:schemeClr val="accent2">
                    <a:lumMod val="75000"/>
                  </a:schemeClr>
                </a:solidFill>
              </a:rPr>
              <a:t>&lt;…&gt; </a:t>
            </a:r>
            <a:r>
              <a:rPr lang="en-US" sz="2000" dirty="0" smtClean="0"/>
              <a:t>rows(</a:t>
            </a:r>
            <a:r>
              <a:rPr lang="en-US" sz="2000" dirty="0" smtClean="0">
                <a:solidFill>
                  <a:srgbClr val="00B050"/>
                </a:solidFill>
              </a:rPr>
              <a:t>“Name=1”, “Type*=</a:t>
            </a:r>
            <a:r>
              <a:rPr lang="en-US" sz="2000" dirty="0" err="1" smtClean="0">
                <a:solidFill>
                  <a:srgbClr val="00B050"/>
                </a:solidFill>
              </a:rPr>
              <a:t>tes</a:t>
            </a:r>
            <a:r>
              <a:rPr lang="en-US" sz="2000" dirty="0" smtClean="0">
                <a:solidFill>
                  <a:srgbClr val="00B050"/>
                </a:solidFill>
              </a:rPr>
              <a:t>”…</a:t>
            </a:r>
            <a:r>
              <a:rPr lang="en-US" sz="2000" dirty="0" smtClean="0"/>
              <a:t>);</a:t>
            </a:r>
          </a:p>
          <a:p>
            <a:r>
              <a:rPr lang="en-US" sz="2000" dirty="0" err="1">
                <a:solidFill>
                  <a:schemeClr val="accent2">
                    <a:lumMod val="75000"/>
                  </a:schemeClr>
                </a:solidFill>
              </a:rPr>
              <a:t>boolean</a:t>
            </a:r>
            <a:r>
              <a:rPr lang="en-US" sz="2000" dirty="0" smtClean="0"/>
              <a:t> </a:t>
            </a:r>
            <a:r>
              <a:rPr lang="en-US" sz="2000" dirty="0" err="1" smtClean="0"/>
              <a:t>waitValue</a:t>
            </a:r>
            <a:r>
              <a:rPr lang="en-US" sz="2000" dirty="0" smtClean="0"/>
              <a:t>(</a:t>
            </a:r>
            <a:r>
              <a:rPr lang="en-US" sz="2000" dirty="0">
                <a:solidFill>
                  <a:srgbClr val="00B050"/>
                </a:solidFill>
              </a:rPr>
              <a:t>“Red”</a:t>
            </a:r>
            <a:r>
              <a:rPr lang="en-US" sz="2000" dirty="0"/>
              <a:t>, </a:t>
            </a:r>
            <a:r>
              <a:rPr lang="en-US" sz="2000" dirty="0" err="1">
                <a:solidFill>
                  <a:srgbClr val="00B050"/>
                </a:solidFill>
              </a:rPr>
              <a:t>inColumn</a:t>
            </a:r>
            <a:r>
              <a:rPr lang="en-US" sz="2000" dirty="0">
                <a:solidFill>
                  <a:srgbClr val="00B050"/>
                </a:solidFill>
              </a:rPr>
              <a:t>(2</a:t>
            </a:r>
            <a:r>
              <a:rPr lang="en-US" sz="2000" dirty="0" smtClean="0">
                <a:solidFill>
                  <a:srgbClr val="00B050"/>
                </a:solidFill>
              </a:rPr>
              <a:t>)</a:t>
            </a:r>
            <a:r>
              <a:rPr lang="en-US" sz="2000" dirty="0" smtClean="0"/>
              <a:t>);</a:t>
            </a:r>
            <a:endParaRPr lang="en-US" sz="2000" dirty="0"/>
          </a:p>
        </p:txBody>
      </p:sp>
      <p:sp>
        <p:nvSpPr>
          <p:cNvPr id="7" name="Rectangle 6"/>
          <p:cNvSpPr/>
          <p:nvPr/>
        </p:nvSpPr>
        <p:spPr>
          <a:xfrm>
            <a:off x="5554623" y="1278902"/>
            <a:ext cx="6351049" cy="4708981"/>
          </a:xfrm>
          <a:prstGeom prst="rect">
            <a:avLst/>
          </a:prstGeom>
        </p:spPr>
        <p:txBody>
          <a:bodyPr wrap="square">
            <a:spAutoFit/>
          </a:bodyPr>
          <a:lstStyle/>
          <a:p>
            <a:pPr marL="342900" indent="-342900">
              <a:buFontTx/>
              <a:buChar char="-"/>
            </a:pPr>
            <a:r>
              <a:rPr lang="en-US" sz="2000" dirty="0"/>
              <a:t>Get all rows with value in specified column</a:t>
            </a:r>
          </a:p>
          <a:p>
            <a:pPr marL="342900" indent="-342900">
              <a:buFontTx/>
              <a:buChar char="-"/>
            </a:pPr>
            <a:r>
              <a:rPr lang="en-US" sz="2000" i="1" dirty="0">
                <a:solidFill>
                  <a:schemeClr val="accent6">
                    <a:lumMod val="50000"/>
                  </a:schemeClr>
                </a:solidFill>
              </a:rPr>
              <a:t>Shorten. As </a:t>
            </a:r>
            <a:r>
              <a:rPr lang="en-US" sz="2000" i="1" dirty="0" smtClean="0">
                <a:solidFill>
                  <a:schemeClr val="accent6">
                    <a:lumMod val="50000"/>
                  </a:schemeClr>
                </a:solidFill>
              </a:rPr>
              <a:t>above</a:t>
            </a:r>
            <a:endParaRPr lang="en-US" sz="2000" dirty="0"/>
          </a:p>
          <a:p>
            <a:pPr marL="342900" indent="-342900">
              <a:buFontTx/>
              <a:buChar char="-"/>
            </a:pPr>
            <a:r>
              <a:rPr lang="en-US" sz="2000" dirty="0" smtClean="0"/>
              <a:t>Get first row with value in specified column</a:t>
            </a:r>
          </a:p>
          <a:p>
            <a:pPr marL="342900" indent="-342900">
              <a:buFontTx/>
              <a:buChar char="-"/>
            </a:pPr>
            <a:endParaRPr lang="en-US" sz="2000" dirty="0"/>
          </a:p>
          <a:p>
            <a:pPr marL="342900" indent="-342900">
              <a:buFontTx/>
              <a:buChar char="-"/>
            </a:pPr>
            <a:r>
              <a:rPr lang="en-US" sz="2000" dirty="0"/>
              <a:t>Get all rows that contains value in specified column</a:t>
            </a:r>
          </a:p>
          <a:p>
            <a:pPr marL="342900" indent="-342900">
              <a:buFontTx/>
              <a:buChar char="-"/>
            </a:pPr>
            <a:r>
              <a:rPr lang="en-US" sz="2000" i="1" dirty="0">
                <a:solidFill>
                  <a:schemeClr val="accent6">
                    <a:lumMod val="50000"/>
                  </a:schemeClr>
                </a:solidFill>
              </a:rPr>
              <a:t>Shorten. As </a:t>
            </a:r>
            <a:r>
              <a:rPr lang="en-US" sz="2000" i="1" dirty="0" smtClean="0">
                <a:solidFill>
                  <a:schemeClr val="accent6">
                    <a:lumMod val="50000"/>
                  </a:schemeClr>
                </a:solidFill>
              </a:rPr>
              <a:t>above</a:t>
            </a:r>
            <a:endParaRPr lang="en-US" sz="2000" dirty="0"/>
          </a:p>
          <a:p>
            <a:pPr marL="342900" indent="-342900">
              <a:buFontTx/>
              <a:buChar char="-"/>
            </a:pPr>
            <a:r>
              <a:rPr lang="en-US" sz="2000" dirty="0"/>
              <a:t>Get first row </a:t>
            </a:r>
            <a:r>
              <a:rPr lang="en-US" sz="2000" dirty="0" smtClean="0"/>
              <a:t>that </a:t>
            </a:r>
            <a:r>
              <a:rPr lang="en-US" sz="2000" dirty="0"/>
              <a:t>contains value in specified </a:t>
            </a:r>
            <a:r>
              <a:rPr lang="en-US" sz="2000" dirty="0" smtClean="0"/>
              <a:t>column</a:t>
            </a:r>
          </a:p>
          <a:p>
            <a:pPr marL="342900" indent="-342900">
              <a:buFontTx/>
              <a:buChar char="-"/>
            </a:pPr>
            <a:endParaRPr lang="en-US" sz="2000" dirty="0" smtClean="0"/>
          </a:p>
          <a:p>
            <a:pPr marL="342900" indent="-342900">
              <a:buFontTx/>
              <a:buChar char="-"/>
            </a:pPr>
            <a:r>
              <a:rPr lang="en-US" sz="2000" dirty="0" smtClean="0"/>
              <a:t>Get all rows with value match in specified column</a:t>
            </a:r>
          </a:p>
          <a:p>
            <a:pPr marL="342900" indent="-342900">
              <a:buFontTx/>
              <a:buChar char="-"/>
            </a:pPr>
            <a:r>
              <a:rPr lang="en-US" sz="2000" i="1" dirty="0" smtClean="0">
                <a:solidFill>
                  <a:schemeClr val="accent6">
                    <a:lumMod val="50000"/>
                  </a:schemeClr>
                </a:solidFill>
              </a:rPr>
              <a:t>Shorten. As above</a:t>
            </a:r>
            <a:endParaRPr lang="en-US" sz="2000" dirty="0"/>
          </a:p>
          <a:p>
            <a:pPr marL="342900" indent="-342900">
              <a:buFontTx/>
              <a:buChar char="-"/>
            </a:pPr>
            <a:r>
              <a:rPr lang="en-US" sz="2000" dirty="0"/>
              <a:t>Get first row </a:t>
            </a:r>
            <a:r>
              <a:rPr lang="en-US" sz="2000" dirty="0" smtClean="0"/>
              <a:t>with </a:t>
            </a:r>
            <a:r>
              <a:rPr lang="en-US" sz="2000" dirty="0"/>
              <a:t>value match in specified column</a:t>
            </a:r>
          </a:p>
          <a:p>
            <a:pPr marL="342900" indent="-342900">
              <a:buFontTx/>
              <a:buChar char="-"/>
            </a:pPr>
            <a:endParaRPr lang="en-US" sz="2000" dirty="0" smtClean="0"/>
          </a:p>
          <a:p>
            <a:pPr marL="342900" indent="-342900">
              <a:buFontTx/>
              <a:buChar char="-"/>
            </a:pPr>
            <a:r>
              <a:rPr lang="en-US" sz="2000" dirty="0" smtClean="0"/>
              <a:t>Get all rows with values matches rules in Columns</a:t>
            </a:r>
          </a:p>
          <a:p>
            <a:pPr marL="342900" indent="-342900">
              <a:buFontTx/>
              <a:buChar char="-"/>
            </a:pPr>
            <a:r>
              <a:rPr lang="en-US" sz="2000" dirty="0" smtClean="0"/>
              <a:t>Wait while table has at least one row with specified value in column</a:t>
            </a:r>
            <a:endParaRPr lang="en-US" sz="2000" dirty="0"/>
          </a:p>
        </p:txBody>
      </p:sp>
    </p:spTree>
    <p:extLst>
      <p:ext uri="{BB962C8B-B14F-4D97-AF65-F5344CB8AC3E}">
        <p14:creationId xmlns:p14="http://schemas.microsoft.com/office/powerpoint/2010/main" val="29953677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DA896BDD-8C87-40D7-8650-5CFFA3FBC00B}" type="slidenum">
              <a:rPr lang="en-US" smtClean="0"/>
              <a:pPr/>
              <a:t>28</a:t>
            </a:fld>
            <a:endParaRPr lang="en-US" dirty="0"/>
          </a:p>
        </p:txBody>
      </p:sp>
      <p:sp>
        <p:nvSpPr>
          <p:cNvPr id="4" name="Text Placeholder 3"/>
          <p:cNvSpPr>
            <a:spLocks noGrp="1"/>
          </p:cNvSpPr>
          <p:nvPr>
            <p:ph type="body" sz="quarter" idx="13"/>
          </p:nvPr>
        </p:nvSpPr>
        <p:spPr/>
        <p:txBody>
          <a:bodyPr/>
          <a:lstStyle/>
          <a:p>
            <a:r>
              <a:rPr lang="en-US" dirty="0" smtClean="0"/>
              <a:t>TABLE Cells</a:t>
            </a:r>
            <a:endParaRPr lang="en-US" dirty="0"/>
          </a:p>
        </p:txBody>
      </p:sp>
      <p:sp>
        <p:nvSpPr>
          <p:cNvPr id="5" name="Rectangle 4"/>
          <p:cNvSpPr/>
          <p:nvPr/>
        </p:nvSpPr>
        <p:spPr>
          <a:xfrm>
            <a:off x="371973" y="960396"/>
            <a:ext cx="5373045" cy="4401205"/>
          </a:xfrm>
          <a:prstGeom prst="rect">
            <a:avLst/>
          </a:prstGeom>
        </p:spPr>
        <p:txBody>
          <a:bodyPr wrap="square">
            <a:spAutoFit/>
          </a:bodyPr>
          <a:lstStyle/>
          <a:p>
            <a:r>
              <a:rPr lang="en-US" sz="2000" u="sng" dirty="0" smtClean="0">
                <a:solidFill>
                  <a:srgbClr val="0070C0"/>
                </a:solidFill>
              </a:rPr>
              <a:t>Get Cell</a:t>
            </a:r>
          </a:p>
          <a:p>
            <a:r>
              <a:rPr lang="en-US" sz="2000" dirty="0" smtClean="0">
                <a:solidFill>
                  <a:schemeClr val="accent2">
                    <a:lumMod val="75000"/>
                  </a:schemeClr>
                </a:solidFill>
              </a:rPr>
              <a:t>Cell </a:t>
            </a:r>
            <a:r>
              <a:rPr lang="en-US" sz="2000" dirty="0" smtClean="0"/>
              <a:t>cell(</a:t>
            </a:r>
            <a:r>
              <a:rPr lang="en-US" sz="2000" dirty="0" err="1" smtClean="0">
                <a:solidFill>
                  <a:srgbClr val="00B050"/>
                </a:solidFill>
              </a:rPr>
              <a:t>inColumn</a:t>
            </a:r>
            <a:r>
              <a:rPr lang="en-US" sz="2000" dirty="0" smtClean="0">
                <a:solidFill>
                  <a:srgbClr val="00B050"/>
                </a:solidFill>
              </a:rPr>
              <a:t>(“Name”), </a:t>
            </a:r>
            <a:r>
              <a:rPr lang="en-US" sz="2000" dirty="0" err="1" smtClean="0">
                <a:solidFill>
                  <a:srgbClr val="00B050"/>
                </a:solidFill>
              </a:rPr>
              <a:t>inRow</a:t>
            </a:r>
            <a:r>
              <a:rPr lang="en-US" sz="2000" dirty="0" smtClean="0">
                <a:solidFill>
                  <a:srgbClr val="00B050"/>
                </a:solidFill>
              </a:rPr>
              <a:t>(2)</a:t>
            </a:r>
            <a:r>
              <a:rPr lang="en-US" sz="2000" dirty="0" smtClean="0"/>
              <a:t>);</a:t>
            </a:r>
            <a:endParaRPr lang="en-US" sz="2000" dirty="0"/>
          </a:p>
          <a:p>
            <a:r>
              <a:rPr lang="en-US" sz="2000" dirty="0">
                <a:solidFill>
                  <a:schemeClr val="accent2">
                    <a:lumMod val="75000"/>
                  </a:schemeClr>
                </a:solidFill>
              </a:rPr>
              <a:t>Cell</a:t>
            </a:r>
            <a:r>
              <a:rPr lang="en-US" sz="2000" dirty="0" smtClean="0"/>
              <a:t> cell(</a:t>
            </a:r>
            <a:r>
              <a:rPr lang="en-US" sz="2000" dirty="0" smtClean="0">
                <a:solidFill>
                  <a:srgbClr val="00B050"/>
                </a:solidFill>
              </a:rPr>
              <a:t>“Rank”, “Alexey”</a:t>
            </a:r>
            <a:r>
              <a:rPr lang="en-US" sz="2000" dirty="0" smtClean="0"/>
              <a:t>);</a:t>
            </a:r>
            <a:endParaRPr lang="en-US" sz="2000" dirty="0"/>
          </a:p>
          <a:p>
            <a:r>
              <a:rPr lang="en-US" sz="2000" dirty="0">
                <a:solidFill>
                  <a:schemeClr val="accent2">
                    <a:lumMod val="75000"/>
                  </a:schemeClr>
                </a:solidFill>
              </a:rPr>
              <a:t>Cell</a:t>
            </a:r>
            <a:r>
              <a:rPr lang="en-US" sz="2000" dirty="0" smtClean="0"/>
              <a:t> cell(</a:t>
            </a:r>
            <a:r>
              <a:rPr lang="en-US" sz="2000" dirty="0" smtClean="0">
                <a:solidFill>
                  <a:srgbClr val="00B050"/>
                </a:solidFill>
              </a:rPr>
              <a:t>2,3</a:t>
            </a:r>
            <a:r>
              <a:rPr lang="en-US" sz="2000" dirty="0" smtClean="0"/>
              <a:t>);</a:t>
            </a:r>
            <a:endParaRPr lang="en-US" sz="2000" dirty="0"/>
          </a:p>
          <a:p>
            <a:r>
              <a:rPr lang="en-US" sz="2000" dirty="0">
                <a:solidFill>
                  <a:schemeClr val="accent2">
                    <a:lumMod val="75000"/>
                  </a:schemeClr>
                </a:solidFill>
              </a:rPr>
              <a:t>Cell</a:t>
            </a:r>
            <a:r>
              <a:rPr lang="en-US" sz="2000" dirty="0" smtClean="0"/>
              <a:t> cell(</a:t>
            </a:r>
            <a:r>
              <a:rPr lang="en-US" sz="2000" dirty="0" smtClean="0">
                <a:solidFill>
                  <a:srgbClr val="00B050"/>
                </a:solidFill>
              </a:rPr>
              <a:t>2, “Alexey”</a:t>
            </a:r>
            <a:r>
              <a:rPr lang="en-US" sz="2000" dirty="0" smtClean="0"/>
              <a:t>);</a:t>
            </a:r>
            <a:endParaRPr lang="en-US" sz="2000" dirty="0"/>
          </a:p>
          <a:p>
            <a:r>
              <a:rPr lang="en-US" sz="2000" dirty="0">
                <a:solidFill>
                  <a:schemeClr val="accent2">
                    <a:lumMod val="75000"/>
                  </a:schemeClr>
                </a:solidFill>
              </a:rPr>
              <a:t>Cell</a:t>
            </a:r>
            <a:r>
              <a:rPr lang="en-US" sz="2000" dirty="0" smtClean="0"/>
              <a:t> </a:t>
            </a:r>
            <a:r>
              <a:rPr lang="en-US" sz="2000" dirty="0"/>
              <a:t>cell</a:t>
            </a:r>
            <a:r>
              <a:rPr lang="en-US" sz="2000" dirty="0" smtClean="0"/>
              <a:t>(</a:t>
            </a:r>
            <a:r>
              <a:rPr lang="en-US" sz="2000" dirty="0" smtClean="0">
                <a:solidFill>
                  <a:srgbClr val="00B050"/>
                </a:solidFill>
              </a:rPr>
              <a:t>“Rank”,3</a:t>
            </a:r>
            <a:r>
              <a:rPr lang="en-US" sz="2000" dirty="0" smtClean="0"/>
              <a:t>);</a:t>
            </a:r>
          </a:p>
          <a:p>
            <a:r>
              <a:rPr lang="en-US" sz="2000" u="sng" dirty="0">
                <a:solidFill>
                  <a:srgbClr val="0070C0"/>
                </a:solidFill>
              </a:rPr>
              <a:t>Find Cells with value</a:t>
            </a:r>
          </a:p>
          <a:p>
            <a:r>
              <a:rPr lang="en-US" sz="2000" dirty="0" smtClean="0">
                <a:solidFill>
                  <a:schemeClr val="accent2">
                    <a:lumMod val="75000"/>
                  </a:schemeClr>
                </a:solidFill>
              </a:rPr>
              <a:t>List&lt;Cell&gt; </a:t>
            </a:r>
            <a:r>
              <a:rPr lang="en-US" sz="2000" dirty="0"/>
              <a:t>cells</a:t>
            </a:r>
            <a:r>
              <a:rPr lang="en-US" sz="2000" dirty="0" smtClean="0"/>
              <a:t>(</a:t>
            </a:r>
            <a:r>
              <a:rPr lang="en-US" sz="2000" dirty="0" smtClean="0">
                <a:solidFill>
                  <a:srgbClr val="00B050"/>
                </a:solidFill>
              </a:rPr>
              <a:t>“Green”</a:t>
            </a:r>
            <a:r>
              <a:rPr lang="en-US" sz="2000" dirty="0" smtClean="0"/>
              <a:t>);</a:t>
            </a:r>
            <a:endParaRPr lang="en-US" sz="2000" dirty="0"/>
          </a:p>
          <a:p>
            <a:r>
              <a:rPr lang="en-US" sz="2000" dirty="0">
                <a:solidFill>
                  <a:schemeClr val="accent2">
                    <a:lumMod val="75000"/>
                  </a:schemeClr>
                </a:solidFill>
              </a:rPr>
              <a:t>Cell</a:t>
            </a:r>
            <a:r>
              <a:rPr lang="en-US" sz="2000" dirty="0" smtClean="0"/>
              <a:t> </a:t>
            </a:r>
            <a:r>
              <a:rPr lang="en-US" sz="2000" dirty="0" err="1"/>
              <a:t>cellContains</a:t>
            </a:r>
            <a:r>
              <a:rPr lang="en-US" sz="2000" dirty="0" smtClean="0"/>
              <a:t>(</a:t>
            </a:r>
            <a:r>
              <a:rPr lang="en-US" sz="2000" dirty="0" smtClean="0">
                <a:solidFill>
                  <a:srgbClr val="00B050"/>
                </a:solidFill>
              </a:rPr>
              <a:t>“tech”, </a:t>
            </a:r>
            <a:r>
              <a:rPr lang="en-US" sz="2000" dirty="0" err="1" smtClean="0">
                <a:solidFill>
                  <a:srgbClr val="00B050"/>
                </a:solidFill>
              </a:rPr>
              <a:t>inRow</a:t>
            </a:r>
            <a:r>
              <a:rPr lang="en-US" sz="2000" dirty="0" smtClean="0">
                <a:solidFill>
                  <a:srgbClr val="00B050"/>
                </a:solidFill>
              </a:rPr>
              <a:t>(3)</a:t>
            </a:r>
            <a:r>
              <a:rPr lang="en-US" sz="2000" dirty="0" smtClean="0"/>
              <a:t>/</a:t>
            </a:r>
            <a:r>
              <a:rPr lang="en-US" sz="2000" dirty="0" err="1" smtClean="0">
                <a:solidFill>
                  <a:srgbClr val="00B050"/>
                </a:solidFill>
              </a:rPr>
              <a:t>inColumn</a:t>
            </a:r>
            <a:r>
              <a:rPr lang="en-US" sz="2000" dirty="0" smtClean="0">
                <a:solidFill>
                  <a:srgbClr val="00B050"/>
                </a:solidFill>
              </a:rPr>
              <a:t>(2)</a:t>
            </a:r>
            <a:r>
              <a:rPr lang="en-US" sz="2000" dirty="0" smtClean="0"/>
              <a:t>);</a:t>
            </a:r>
            <a:endParaRPr lang="en-US" sz="2000" dirty="0"/>
          </a:p>
          <a:p>
            <a:r>
              <a:rPr lang="en-US" sz="2000" dirty="0">
                <a:solidFill>
                  <a:schemeClr val="accent2">
                    <a:lumMod val="75000"/>
                  </a:schemeClr>
                </a:solidFill>
              </a:rPr>
              <a:t>Cell</a:t>
            </a:r>
            <a:r>
              <a:rPr lang="en-US" sz="2000" dirty="0" smtClean="0"/>
              <a:t> </a:t>
            </a:r>
            <a:r>
              <a:rPr lang="en-US" sz="2000" dirty="0" err="1"/>
              <a:t>cellMatch</a:t>
            </a:r>
            <a:r>
              <a:rPr lang="en-US" sz="2000" dirty="0" smtClean="0"/>
              <a:t>(</a:t>
            </a:r>
            <a:r>
              <a:rPr lang="en-US" sz="2000" dirty="0" smtClean="0">
                <a:solidFill>
                  <a:srgbClr val="00B050"/>
                </a:solidFill>
              </a:rPr>
              <a:t>“.*s?”, </a:t>
            </a:r>
            <a:r>
              <a:rPr lang="en-US" sz="2000" dirty="0" err="1">
                <a:solidFill>
                  <a:srgbClr val="00B050"/>
                </a:solidFill>
              </a:rPr>
              <a:t>inRow</a:t>
            </a:r>
            <a:r>
              <a:rPr lang="en-US" sz="2000" dirty="0">
                <a:solidFill>
                  <a:srgbClr val="00B050"/>
                </a:solidFill>
              </a:rPr>
              <a:t>(3)</a:t>
            </a:r>
            <a:r>
              <a:rPr lang="en-US" sz="2000" dirty="0"/>
              <a:t>/</a:t>
            </a:r>
            <a:r>
              <a:rPr lang="en-US" sz="2000" dirty="0" err="1">
                <a:solidFill>
                  <a:srgbClr val="00B050"/>
                </a:solidFill>
              </a:rPr>
              <a:t>inColumn</a:t>
            </a:r>
            <a:r>
              <a:rPr lang="en-US" sz="2000" dirty="0">
                <a:solidFill>
                  <a:srgbClr val="00B050"/>
                </a:solidFill>
              </a:rPr>
              <a:t>(2</a:t>
            </a:r>
            <a:r>
              <a:rPr lang="en-US" sz="2000" dirty="0" smtClean="0">
                <a:solidFill>
                  <a:srgbClr val="00B050"/>
                </a:solidFill>
              </a:rPr>
              <a:t>)</a:t>
            </a:r>
            <a:r>
              <a:rPr lang="en-US" sz="2000" dirty="0" smtClean="0"/>
              <a:t>); </a:t>
            </a:r>
            <a:r>
              <a:rPr lang="en-US" sz="2000" dirty="0" smtClean="0">
                <a:solidFill>
                  <a:schemeClr val="accent2">
                    <a:lumMod val="75000"/>
                  </a:schemeClr>
                </a:solidFill>
              </a:rPr>
              <a:t>List&lt;Cell</a:t>
            </a:r>
            <a:r>
              <a:rPr lang="en-US" sz="2000" dirty="0">
                <a:solidFill>
                  <a:schemeClr val="accent2">
                    <a:lumMod val="75000"/>
                  </a:schemeClr>
                </a:solidFill>
              </a:rPr>
              <a:t>&gt; </a:t>
            </a:r>
            <a:r>
              <a:rPr lang="en-US" sz="2000" dirty="0" err="1"/>
              <a:t>cellsContains</a:t>
            </a:r>
            <a:r>
              <a:rPr lang="en-US" sz="2000" dirty="0" smtClean="0"/>
              <a:t>(</a:t>
            </a:r>
            <a:r>
              <a:rPr lang="en-US" sz="2000" dirty="0" smtClean="0">
                <a:solidFill>
                  <a:srgbClr val="00B050"/>
                </a:solidFill>
              </a:rPr>
              <a:t>“</a:t>
            </a:r>
            <a:r>
              <a:rPr lang="en-US" sz="2000" dirty="0" err="1" smtClean="0">
                <a:solidFill>
                  <a:srgbClr val="00B050"/>
                </a:solidFill>
              </a:rPr>
              <a:t>reen</a:t>
            </a:r>
            <a:r>
              <a:rPr lang="en-US" sz="2000" dirty="0" smtClean="0">
                <a:solidFill>
                  <a:srgbClr val="00B050"/>
                </a:solidFill>
              </a:rPr>
              <a:t>”</a:t>
            </a:r>
            <a:r>
              <a:rPr lang="en-US" sz="2000" dirty="0" smtClean="0"/>
              <a:t>);</a:t>
            </a:r>
            <a:endParaRPr lang="en-US" sz="2000" dirty="0"/>
          </a:p>
          <a:p>
            <a:r>
              <a:rPr lang="en-US" sz="2000" dirty="0" smtClean="0">
                <a:solidFill>
                  <a:schemeClr val="accent2">
                    <a:lumMod val="75000"/>
                  </a:schemeClr>
                </a:solidFill>
              </a:rPr>
              <a:t>List&lt;Cell</a:t>
            </a:r>
            <a:r>
              <a:rPr lang="en-US" sz="2000" dirty="0">
                <a:solidFill>
                  <a:schemeClr val="accent2">
                    <a:lumMod val="75000"/>
                  </a:schemeClr>
                </a:solidFill>
              </a:rPr>
              <a:t>&gt; </a:t>
            </a:r>
            <a:r>
              <a:rPr lang="en-US" sz="2000" dirty="0" err="1"/>
              <a:t>cellsMatch</a:t>
            </a:r>
            <a:r>
              <a:rPr lang="en-US" sz="2000" dirty="0" smtClean="0"/>
              <a:t>(</a:t>
            </a:r>
            <a:r>
              <a:rPr lang="en-US" sz="2000" dirty="0">
                <a:solidFill>
                  <a:srgbClr val="00B050"/>
                </a:solidFill>
              </a:rPr>
              <a:t>“.*s?”</a:t>
            </a:r>
            <a:r>
              <a:rPr lang="en-US" sz="2000" dirty="0" smtClean="0"/>
              <a:t>);</a:t>
            </a:r>
            <a:endParaRPr lang="en-US" sz="2000" dirty="0"/>
          </a:p>
          <a:p>
            <a:r>
              <a:rPr lang="en-US" sz="2000" dirty="0">
                <a:solidFill>
                  <a:schemeClr val="accent2">
                    <a:lumMod val="75000"/>
                  </a:schemeClr>
                </a:solidFill>
              </a:rPr>
              <a:t>Cell</a:t>
            </a:r>
            <a:r>
              <a:rPr lang="en-US" sz="2000" dirty="0" smtClean="0"/>
              <a:t> </a:t>
            </a:r>
            <a:r>
              <a:rPr lang="en-US" sz="2000" dirty="0"/>
              <a:t>cell</a:t>
            </a:r>
            <a:r>
              <a:rPr lang="en-US" sz="2000" dirty="0" smtClean="0"/>
              <a:t>(</a:t>
            </a:r>
            <a:r>
              <a:rPr lang="en-US" sz="2000" dirty="0">
                <a:solidFill>
                  <a:srgbClr val="00B050"/>
                </a:solidFill>
              </a:rPr>
              <a:t>“Green”</a:t>
            </a:r>
            <a:r>
              <a:rPr lang="en-US" sz="2000" dirty="0" smtClean="0"/>
              <a:t>);</a:t>
            </a:r>
            <a:endParaRPr lang="en-US" sz="2000" dirty="0"/>
          </a:p>
          <a:p>
            <a:r>
              <a:rPr lang="en-US" sz="2000" dirty="0">
                <a:solidFill>
                  <a:schemeClr val="accent2">
                    <a:lumMod val="75000"/>
                  </a:schemeClr>
                </a:solidFill>
              </a:rPr>
              <a:t>Cell</a:t>
            </a:r>
            <a:r>
              <a:rPr lang="en-US" sz="2000" dirty="0" smtClean="0"/>
              <a:t> </a:t>
            </a:r>
            <a:r>
              <a:rPr lang="en-US" sz="2000" dirty="0" err="1"/>
              <a:t>cellMatch</a:t>
            </a:r>
            <a:r>
              <a:rPr lang="en-US" sz="2000" dirty="0" smtClean="0"/>
              <a:t>(</a:t>
            </a:r>
            <a:r>
              <a:rPr lang="en-US" sz="2000" dirty="0">
                <a:solidFill>
                  <a:srgbClr val="00B050"/>
                </a:solidFill>
              </a:rPr>
              <a:t>“.*s?”</a:t>
            </a:r>
            <a:r>
              <a:rPr lang="en-US" sz="2000" dirty="0" smtClean="0"/>
              <a:t>);</a:t>
            </a:r>
            <a:endParaRPr lang="en-US" sz="2000" dirty="0"/>
          </a:p>
        </p:txBody>
      </p:sp>
      <p:sp>
        <p:nvSpPr>
          <p:cNvPr id="7" name="Rectangle 6"/>
          <p:cNvSpPr/>
          <p:nvPr/>
        </p:nvSpPr>
        <p:spPr>
          <a:xfrm>
            <a:off x="5554623" y="1278902"/>
            <a:ext cx="6351049" cy="4401205"/>
          </a:xfrm>
          <a:prstGeom prst="rect">
            <a:avLst/>
          </a:prstGeom>
        </p:spPr>
        <p:txBody>
          <a:bodyPr wrap="square">
            <a:spAutoFit/>
          </a:bodyPr>
          <a:lstStyle/>
          <a:p>
            <a:pPr marL="342900" indent="-342900">
              <a:buFontTx/>
              <a:buChar char="-"/>
            </a:pPr>
            <a:r>
              <a:rPr lang="en-US" sz="2000" dirty="0" smtClean="0"/>
              <a:t>Get cell in specified row/column</a:t>
            </a:r>
          </a:p>
          <a:p>
            <a:pPr marL="342900" indent="-342900">
              <a:buFontTx/>
              <a:buChar char="-"/>
            </a:pPr>
            <a:r>
              <a:rPr lang="en-US" sz="2000" dirty="0"/>
              <a:t>Get cell in specified row/column</a:t>
            </a:r>
          </a:p>
          <a:p>
            <a:pPr marL="342900" indent="-342900">
              <a:buFontTx/>
              <a:buChar char="-"/>
            </a:pPr>
            <a:r>
              <a:rPr lang="en-US" sz="2000" dirty="0"/>
              <a:t>Get cell in specified row/column</a:t>
            </a:r>
          </a:p>
          <a:p>
            <a:pPr marL="342900" indent="-342900">
              <a:buFontTx/>
              <a:buChar char="-"/>
            </a:pPr>
            <a:r>
              <a:rPr lang="en-US" sz="2000" dirty="0"/>
              <a:t>Get cell in specified row/column</a:t>
            </a:r>
          </a:p>
          <a:p>
            <a:pPr marL="342900" indent="-342900">
              <a:buFontTx/>
              <a:buChar char="-"/>
            </a:pPr>
            <a:r>
              <a:rPr lang="en-US" sz="2000" dirty="0"/>
              <a:t>Get cell in specified row/column</a:t>
            </a:r>
          </a:p>
          <a:p>
            <a:pPr marL="342900" indent="-342900">
              <a:buFontTx/>
              <a:buChar char="-"/>
            </a:pPr>
            <a:endParaRPr lang="en-US" sz="2000" dirty="0" smtClean="0"/>
          </a:p>
          <a:p>
            <a:pPr marL="342900" indent="-342900">
              <a:buFontTx/>
              <a:buChar char="-"/>
            </a:pPr>
            <a:r>
              <a:rPr lang="en-US" sz="2000" dirty="0" smtClean="0"/>
              <a:t>Get all cells with specified value</a:t>
            </a:r>
          </a:p>
          <a:p>
            <a:pPr marL="342900" indent="-342900">
              <a:buFontTx/>
              <a:buChar char="-"/>
            </a:pPr>
            <a:r>
              <a:rPr lang="en-US" sz="2000" dirty="0"/>
              <a:t>Get </a:t>
            </a:r>
            <a:r>
              <a:rPr lang="en-US" sz="2000" dirty="0" smtClean="0"/>
              <a:t>first cell that contains specified</a:t>
            </a:r>
            <a:r>
              <a:rPr lang="en-US" sz="2000" dirty="0"/>
              <a:t> value in row/column</a:t>
            </a:r>
            <a:endParaRPr lang="en-US" sz="2000" dirty="0" smtClean="0"/>
          </a:p>
          <a:p>
            <a:pPr marL="342900" indent="-342900">
              <a:buFontTx/>
              <a:buChar char="-"/>
            </a:pPr>
            <a:r>
              <a:rPr lang="en-US" sz="2000" dirty="0"/>
              <a:t>Get </a:t>
            </a:r>
            <a:r>
              <a:rPr lang="en-US" sz="2000" dirty="0" smtClean="0"/>
              <a:t>first cell </a:t>
            </a:r>
            <a:r>
              <a:rPr lang="en-US" sz="2000" dirty="0"/>
              <a:t>that </a:t>
            </a:r>
            <a:r>
              <a:rPr lang="en-US" sz="2000" dirty="0" smtClean="0"/>
              <a:t>match regex</a:t>
            </a:r>
            <a:r>
              <a:rPr lang="en-US" sz="2000" dirty="0"/>
              <a:t> value in row/column</a:t>
            </a:r>
          </a:p>
          <a:p>
            <a:pPr marL="342900" indent="-342900">
              <a:buFontTx/>
              <a:buChar char="-"/>
            </a:pPr>
            <a:r>
              <a:rPr lang="en-US" sz="2000" dirty="0"/>
              <a:t>Get all cells that contains specified value</a:t>
            </a:r>
          </a:p>
          <a:p>
            <a:pPr marL="342900" indent="-342900">
              <a:buFontTx/>
              <a:buChar char="-"/>
            </a:pPr>
            <a:r>
              <a:rPr lang="en-US" sz="2000" dirty="0"/>
              <a:t>Get all cells that match regex</a:t>
            </a:r>
          </a:p>
          <a:p>
            <a:pPr marL="342900" indent="-342900">
              <a:buFontTx/>
              <a:buChar char="-"/>
            </a:pPr>
            <a:r>
              <a:rPr lang="en-US" sz="2000" dirty="0"/>
              <a:t>Get first cell that </a:t>
            </a:r>
            <a:r>
              <a:rPr lang="en-US" sz="2000" dirty="0" smtClean="0"/>
              <a:t>equals </a:t>
            </a:r>
            <a:r>
              <a:rPr lang="en-US" sz="2000" dirty="0"/>
              <a:t>specified </a:t>
            </a:r>
            <a:r>
              <a:rPr lang="en-US" sz="2000" dirty="0" smtClean="0"/>
              <a:t>value</a:t>
            </a:r>
            <a:endParaRPr lang="en-US" sz="2000" dirty="0"/>
          </a:p>
          <a:p>
            <a:pPr marL="342900" indent="-342900">
              <a:buFontTx/>
              <a:buChar char="-"/>
            </a:pPr>
            <a:r>
              <a:rPr lang="en-US" sz="2000" dirty="0"/>
              <a:t>Get first cell that match regex</a:t>
            </a:r>
          </a:p>
          <a:p>
            <a:pPr marL="342900" indent="-342900">
              <a:buFontTx/>
              <a:buChar char="-"/>
            </a:pPr>
            <a:endParaRPr lang="en-US" sz="2000" dirty="0"/>
          </a:p>
        </p:txBody>
      </p:sp>
    </p:spTree>
    <p:extLst>
      <p:ext uri="{BB962C8B-B14F-4D97-AF65-F5344CB8AC3E}">
        <p14:creationId xmlns:p14="http://schemas.microsoft.com/office/powerpoint/2010/main" val="30025265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DA896BDD-8C87-40D7-8650-5CFFA3FBC00B}" type="slidenum">
              <a:rPr lang="en-US" smtClean="0"/>
              <a:pPr/>
              <a:t>29</a:t>
            </a:fld>
            <a:endParaRPr lang="en-US" dirty="0"/>
          </a:p>
        </p:txBody>
      </p:sp>
      <p:sp>
        <p:nvSpPr>
          <p:cNvPr id="4" name="Text Placeholder 3"/>
          <p:cNvSpPr>
            <a:spLocks noGrp="1"/>
          </p:cNvSpPr>
          <p:nvPr>
            <p:ph type="body" sz="quarter" idx="13"/>
          </p:nvPr>
        </p:nvSpPr>
        <p:spPr/>
        <p:txBody>
          <a:bodyPr/>
          <a:lstStyle/>
          <a:p>
            <a:r>
              <a:rPr lang="en-US" dirty="0" smtClean="0"/>
              <a:t>CELL</a:t>
            </a:r>
            <a:endParaRPr lang="en-US" dirty="0"/>
          </a:p>
        </p:txBody>
      </p:sp>
      <p:sp>
        <p:nvSpPr>
          <p:cNvPr id="6" name="Rectangle 5"/>
          <p:cNvSpPr/>
          <p:nvPr/>
        </p:nvSpPr>
        <p:spPr>
          <a:xfrm>
            <a:off x="843028" y="4056509"/>
            <a:ext cx="5373045" cy="1938992"/>
          </a:xfrm>
          <a:prstGeom prst="rect">
            <a:avLst/>
          </a:prstGeom>
        </p:spPr>
        <p:txBody>
          <a:bodyPr wrap="square">
            <a:spAutoFit/>
          </a:bodyPr>
          <a:lstStyle/>
          <a:p>
            <a:r>
              <a:rPr lang="en-US" sz="2000" u="sng" dirty="0" smtClean="0">
                <a:solidFill>
                  <a:srgbClr val="0070C0"/>
                </a:solidFill>
              </a:rPr>
              <a:t>Cell</a:t>
            </a:r>
          </a:p>
          <a:p>
            <a:r>
              <a:rPr lang="en-US" sz="2000" dirty="0" smtClean="0">
                <a:solidFill>
                  <a:schemeClr val="accent2">
                    <a:lumMod val="75000"/>
                  </a:schemeClr>
                </a:solidFill>
              </a:rPr>
              <a:t>void </a:t>
            </a:r>
            <a:r>
              <a:rPr lang="en-US" sz="2000" dirty="0" err="1" smtClean="0">
                <a:solidFill>
                  <a:srgbClr val="7030A0"/>
                </a:solidFill>
              </a:rPr>
              <a:t>cell</a:t>
            </a:r>
            <a:r>
              <a:rPr lang="en-US" sz="2000" dirty="0" err="1" smtClean="0">
                <a:solidFill>
                  <a:srgbClr val="0070C0"/>
                </a:solidFill>
              </a:rPr>
              <a:t>.select</a:t>
            </a:r>
            <a:r>
              <a:rPr lang="en-US" sz="2000" dirty="0" smtClean="0"/>
              <a:t>();</a:t>
            </a:r>
          </a:p>
          <a:p>
            <a:r>
              <a:rPr lang="en-US" sz="2000" dirty="0">
                <a:solidFill>
                  <a:schemeClr val="accent2">
                    <a:lumMod val="75000"/>
                  </a:schemeClr>
                </a:solidFill>
              </a:rPr>
              <a:t>void</a:t>
            </a:r>
            <a:r>
              <a:rPr lang="en-US" sz="2000" dirty="0" smtClean="0">
                <a:solidFill>
                  <a:srgbClr val="7030A0"/>
                </a:solidFill>
              </a:rPr>
              <a:t> </a:t>
            </a:r>
            <a:r>
              <a:rPr lang="en-US" sz="2000" dirty="0" err="1" smtClean="0">
                <a:solidFill>
                  <a:srgbClr val="7030A0"/>
                </a:solidFill>
              </a:rPr>
              <a:t>cell</a:t>
            </a:r>
            <a:r>
              <a:rPr lang="en-US" sz="2000" dirty="0" err="1" smtClean="0">
                <a:solidFill>
                  <a:srgbClr val="0070C0"/>
                </a:solidFill>
              </a:rPr>
              <a:t>.click</a:t>
            </a:r>
            <a:r>
              <a:rPr lang="en-US" sz="2000" dirty="0" smtClean="0"/>
              <a:t>();</a:t>
            </a:r>
            <a:endParaRPr lang="en-US" sz="2000" dirty="0"/>
          </a:p>
          <a:p>
            <a:r>
              <a:rPr lang="en-US" sz="2000" dirty="0" smtClean="0">
                <a:solidFill>
                  <a:schemeClr val="accent2">
                    <a:lumMod val="75000"/>
                  </a:schemeClr>
                </a:solidFill>
              </a:rPr>
              <a:t>String </a:t>
            </a:r>
            <a:r>
              <a:rPr lang="en-US" sz="2000" dirty="0" err="1" smtClean="0">
                <a:solidFill>
                  <a:srgbClr val="7030A0"/>
                </a:solidFill>
              </a:rPr>
              <a:t>cell</a:t>
            </a:r>
            <a:r>
              <a:rPr lang="en-US" sz="2000" dirty="0" err="1" smtClean="0">
                <a:solidFill>
                  <a:srgbClr val="0070C0"/>
                </a:solidFill>
              </a:rPr>
              <a:t>.getText</a:t>
            </a:r>
            <a:r>
              <a:rPr lang="en-US" sz="2000" dirty="0" smtClean="0"/>
              <a:t>();</a:t>
            </a:r>
          </a:p>
          <a:p>
            <a:r>
              <a:rPr lang="en-US" sz="2000" dirty="0" smtClean="0">
                <a:solidFill>
                  <a:schemeClr val="accent2">
                    <a:lumMod val="75000"/>
                  </a:schemeClr>
                </a:solidFill>
              </a:rPr>
              <a:t>Boolean</a:t>
            </a:r>
            <a:r>
              <a:rPr lang="en-US" sz="2000" dirty="0" smtClean="0"/>
              <a:t> </a:t>
            </a:r>
            <a:r>
              <a:rPr lang="en-US" sz="2000" dirty="0" err="1" smtClean="0">
                <a:solidFill>
                  <a:srgbClr val="7030A0"/>
                </a:solidFill>
              </a:rPr>
              <a:t>cell</a:t>
            </a:r>
            <a:r>
              <a:rPr lang="en-US" sz="2000" dirty="0" err="1" smtClean="0"/>
              <a:t>.</a:t>
            </a:r>
            <a:r>
              <a:rPr lang="en-US" sz="2000" dirty="0" err="1" smtClean="0">
                <a:solidFill>
                  <a:srgbClr val="0070C0"/>
                </a:solidFill>
              </a:rPr>
              <a:t>isSelected</a:t>
            </a:r>
            <a:r>
              <a:rPr lang="en-US" sz="2000" dirty="0" smtClean="0"/>
              <a:t>()</a:t>
            </a:r>
            <a:endParaRPr lang="en-US" sz="2000" dirty="0"/>
          </a:p>
          <a:p>
            <a:endParaRPr lang="en-US" sz="2000" dirty="0"/>
          </a:p>
        </p:txBody>
      </p:sp>
      <p:sp>
        <p:nvSpPr>
          <p:cNvPr id="8" name="Rectangle 7"/>
          <p:cNvSpPr/>
          <p:nvPr/>
        </p:nvSpPr>
        <p:spPr>
          <a:xfrm>
            <a:off x="6025678" y="4375015"/>
            <a:ext cx="6351049" cy="1631216"/>
          </a:xfrm>
          <a:prstGeom prst="rect">
            <a:avLst/>
          </a:prstGeom>
        </p:spPr>
        <p:txBody>
          <a:bodyPr wrap="square">
            <a:spAutoFit/>
          </a:bodyPr>
          <a:lstStyle/>
          <a:p>
            <a:pPr marL="342900" indent="-342900">
              <a:buFontTx/>
              <a:buChar char="-"/>
            </a:pPr>
            <a:r>
              <a:rPr lang="en-US" sz="2000" dirty="0" smtClean="0"/>
              <a:t>Select specified cell</a:t>
            </a:r>
            <a:endParaRPr lang="en-US" sz="2000" dirty="0"/>
          </a:p>
          <a:p>
            <a:pPr marL="342900" indent="-342900">
              <a:buFontTx/>
              <a:buChar char="-"/>
            </a:pPr>
            <a:r>
              <a:rPr lang="en-US" sz="2000" i="1" dirty="0" smtClean="0">
                <a:solidFill>
                  <a:schemeClr val="accent6">
                    <a:lumMod val="50000"/>
                  </a:schemeClr>
                </a:solidFill>
              </a:rPr>
              <a:t>Same as above</a:t>
            </a:r>
            <a:endParaRPr lang="en-US" sz="2000" dirty="0" smtClean="0"/>
          </a:p>
          <a:p>
            <a:pPr marL="342900" indent="-342900">
              <a:buFontTx/>
              <a:buChar char="-"/>
            </a:pPr>
            <a:r>
              <a:rPr lang="en-US" sz="2000" dirty="0" smtClean="0"/>
              <a:t>Get text from cell</a:t>
            </a:r>
            <a:endParaRPr lang="en-US" sz="2000" dirty="0"/>
          </a:p>
          <a:p>
            <a:pPr marL="342900" indent="-342900">
              <a:buFontTx/>
              <a:buChar char="-"/>
            </a:pPr>
            <a:r>
              <a:rPr lang="en-US" sz="2000" dirty="0" smtClean="0"/>
              <a:t>Identify is cell selected?</a:t>
            </a:r>
            <a:endParaRPr lang="en-US" sz="2000" dirty="0"/>
          </a:p>
          <a:p>
            <a:pPr marL="342900" indent="-342900">
              <a:buFontTx/>
              <a:buChar char="-"/>
            </a:pPr>
            <a:endParaRPr lang="en-US" sz="2000" dirty="0"/>
          </a:p>
        </p:txBody>
      </p:sp>
      <p:pic>
        <p:nvPicPr>
          <p:cNvPr id="2" name="Picture 1"/>
          <p:cNvPicPr>
            <a:picLocks noChangeAspect="1"/>
          </p:cNvPicPr>
          <p:nvPr/>
        </p:nvPicPr>
        <p:blipFill>
          <a:blip r:embed="rId2"/>
          <a:stretch>
            <a:fillRect/>
          </a:stretch>
        </p:blipFill>
        <p:spPr>
          <a:xfrm>
            <a:off x="843028" y="1278902"/>
            <a:ext cx="7477125" cy="2505075"/>
          </a:xfrm>
          <a:prstGeom prst="rect">
            <a:avLst/>
          </a:prstGeom>
          <a:ln w="19050">
            <a:solidFill>
              <a:schemeClr val="tx1"/>
            </a:solidFill>
          </a:ln>
        </p:spPr>
      </p:pic>
    </p:spTree>
    <p:extLst>
      <p:ext uri="{BB962C8B-B14F-4D97-AF65-F5344CB8AC3E}">
        <p14:creationId xmlns:p14="http://schemas.microsoft.com/office/powerpoint/2010/main" val="29021758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JDI 2.0</a:t>
            </a:r>
          </a:p>
          <a:p>
            <a:r>
              <a:rPr lang="en-US" dirty="0" smtClean="0"/>
              <a:t>UI Objects</a:t>
            </a:r>
          </a:p>
          <a:p>
            <a:r>
              <a:rPr lang="en-US" dirty="0" smtClean="0"/>
              <a:t>Simple Elements</a:t>
            </a:r>
          </a:p>
          <a:p>
            <a:r>
              <a:rPr lang="en-US" dirty="0" smtClean="0"/>
              <a:t>Complex Elements</a:t>
            </a:r>
          </a:p>
          <a:p>
            <a:r>
              <a:rPr lang="en-US" dirty="0" smtClean="0"/>
              <a:t>Elements List</a:t>
            </a:r>
          </a:p>
          <a:p>
            <a:r>
              <a:rPr lang="en-US" dirty="0" smtClean="0"/>
              <a:t>Tables</a:t>
            </a:r>
            <a:endParaRPr lang="en-US" dirty="0"/>
          </a:p>
        </p:txBody>
      </p:sp>
      <p:sp>
        <p:nvSpPr>
          <p:cNvPr id="6" name="Text Placeholder 5"/>
          <p:cNvSpPr>
            <a:spLocks noGrp="1"/>
          </p:cNvSpPr>
          <p:nvPr>
            <p:ph type="body" sz="quarter" idx="13"/>
          </p:nvPr>
        </p:nvSpPr>
        <p:spPr/>
        <p:txBody>
          <a:bodyPr/>
          <a:lstStyle/>
          <a:p>
            <a:r>
              <a:rPr lang="en-US" dirty="0" smtClean="0"/>
              <a:t>AGENDA</a:t>
            </a:r>
            <a:endParaRPr lang="en-US" dirty="0"/>
          </a:p>
        </p:txBody>
      </p:sp>
      <p:sp>
        <p:nvSpPr>
          <p:cNvPr id="4" name="Slide Number Placeholder 3"/>
          <p:cNvSpPr>
            <a:spLocks noGrp="1"/>
          </p:cNvSpPr>
          <p:nvPr>
            <p:ph type="sldNum" sz="quarter" idx="4294967295"/>
          </p:nvPr>
        </p:nvSpPr>
        <p:spPr>
          <a:xfrm>
            <a:off x="9448800" y="6356350"/>
            <a:ext cx="2743200" cy="365125"/>
          </a:xfrm>
        </p:spPr>
        <p:txBody>
          <a:bodyPr/>
          <a:lstStyle/>
          <a:p>
            <a:fld id="{87498AE2-7DBD-4F03-A7D5-B4E2C8184EFF}" type="slidenum">
              <a:rPr lang="ru-RU" smtClean="0"/>
              <a:pPr/>
              <a:t>3</a:t>
            </a:fld>
            <a:endParaRPr lang="ru-RU"/>
          </a:p>
        </p:txBody>
      </p:sp>
    </p:spTree>
    <p:extLst>
      <p:ext uri="{BB962C8B-B14F-4D97-AF65-F5344CB8AC3E}">
        <p14:creationId xmlns:p14="http://schemas.microsoft.com/office/powerpoint/2010/main" val="35204046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DA896BDD-8C87-40D7-8650-5CFFA3FBC00B}" type="slidenum">
              <a:rPr lang="en-US" smtClean="0"/>
              <a:pPr/>
              <a:t>30</a:t>
            </a:fld>
            <a:endParaRPr lang="en-US" dirty="0"/>
          </a:p>
        </p:txBody>
      </p:sp>
      <p:sp>
        <p:nvSpPr>
          <p:cNvPr id="4" name="Text Placeholder 3"/>
          <p:cNvSpPr>
            <a:spLocks noGrp="1"/>
          </p:cNvSpPr>
          <p:nvPr>
            <p:ph type="body" sz="quarter" idx="13"/>
          </p:nvPr>
        </p:nvSpPr>
        <p:spPr/>
        <p:txBody>
          <a:bodyPr/>
          <a:lstStyle/>
          <a:p>
            <a:r>
              <a:rPr lang="en-US" dirty="0" smtClean="0"/>
              <a:t>Complex </a:t>
            </a:r>
            <a:r>
              <a:rPr lang="en-US" dirty="0" err="1" smtClean="0"/>
              <a:t>CElls</a:t>
            </a:r>
            <a:endParaRPr lang="en-US" dirty="0"/>
          </a:p>
        </p:txBody>
      </p:sp>
      <p:sp>
        <p:nvSpPr>
          <p:cNvPr id="6" name="Rectangle 3"/>
          <p:cNvSpPr txBox="1">
            <a:spLocks noChangeArrowheads="1"/>
          </p:cNvSpPr>
          <p:nvPr/>
        </p:nvSpPr>
        <p:spPr bwMode="auto">
          <a:xfrm>
            <a:off x="6886206" y="1776142"/>
            <a:ext cx="5056414" cy="1631216"/>
          </a:xfrm>
          <a:prstGeom prst="rect">
            <a:avLst/>
          </a:prstGeom>
          <a:noFill/>
          <a:ln>
            <a:noFill/>
          </a:ln>
          <a:effectLst/>
        </p:spPr>
        <p:txBody>
          <a:bodyPr vert="horz" wrap="square" lIns="91440" tIns="45720" rIns="91440" bIns="45720" numCol="1" anchor="t" anchorCtr="0" compatLnSpc="1">
            <a:prstTxWarp prst="textNoShape">
              <a:avLst/>
            </a:prstTxWarp>
            <a:sp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3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32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ClrTx/>
              <a:buFontTx/>
              <a:buNone/>
            </a:pPr>
            <a:r>
              <a:rPr lang="en-US" altLang="en-US" sz="2000" dirty="0" smtClean="0">
                <a:solidFill>
                  <a:srgbClr val="000080"/>
                </a:solidFill>
                <a:latin typeface="Fira Code"/>
              </a:rPr>
              <a:t>public class </a:t>
            </a:r>
            <a:r>
              <a:rPr lang="en-US" altLang="en-US" sz="2000" b="1" dirty="0" smtClean="0">
                <a:solidFill>
                  <a:srgbClr val="00B050"/>
                </a:solidFill>
                <a:latin typeface="Fira Code"/>
              </a:rPr>
              <a:t>Description</a:t>
            </a:r>
            <a:r>
              <a:rPr lang="en-US" altLang="en-US" sz="2000" dirty="0" smtClean="0">
                <a:solidFill>
                  <a:srgbClr val="000000"/>
                </a:solidFill>
                <a:latin typeface="Fira Code"/>
              </a:rPr>
              <a:t> extends Section {</a:t>
            </a:r>
            <a:br>
              <a:rPr lang="en-US" altLang="en-US" sz="2000" dirty="0" smtClean="0">
                <a:solidFill>
                  <a:srgbClr val="000000"/>
                </a:solidFill>
                <a:latin typeface="Fira Code"/>
              </a:rPr>
            </a:br>
            <a:r>
              <a:rPr lang="en-US" altLang="en-US" sz="2000" dirty="0">
                <a:solidFill>
                  <a:srgbClr val="000000"/>
                </a:solidFill>
                <a:latin typeface="Fira Code"/>
              </a:rPr>
              <a:t> </a:t>
            </a:r>
            <a:r>
              <a:rPr lang="en-US" altLang="en-US" sz="2000" dirty="0" smtClean="0">
                <a:solidFill>
                  <a:srgbClr val="000000"/>
                </a:solidFill>
                <a:latin typeface="Fira Code"/>
              </a:rPr>
              <a:t>   </a:t>
            </a:r>
            <a:r>
              <a:rPr lang="en-US" altLang="en-US" sz="2000" dirty="0" smtClean="0">
                <a:solidFill>
                  <a:srgbClr val="000080"/>
                </a:solidFill>
                <a:latin typeface="Fira Code"/>
              </a:rPr>
              <a:t>public </a:t>
            </a:r>
            <a:r>
              <a:rPr lang="en-US" altLang="en-US" sz="2000" dirty="0" smtClean="0">
                <a:solidFill>
                  <a:srgbClr val="000000"/>
                </a:solidFill>
                <a:latin typeface="Fira Code"/>
              </a:rPr>
              <a:t>Image </a:t>
            </a:r>
            <a:r>
              <a:rPr lang="en-US" altLang="en-US" sz="2000" b="1" dirty="0" smtClean="0">
                <a:solidFill>
                  <a:srgbClr val="0070C0"/>
                </a:solidFill>
                <a:latin typeface="Fira Code"/>
              </a:rPr>
              <a:t>avatar</a:t>
            </a:r>
            <a:r>
              <a:rPr lang="en-US" altLang="en-US" sz="2000" dirty="0" smtClean="0">
                <a:solidFill>
                  <a:srgbClr val="000000"/>
                </a:solidFill>
                <a:latin typeface="Fira Code"/>
              </a:rPr>
              <a:t>;</a:t>
            </a:r>
            <a:br>
              <a:rPr lang="en-US" altLang="en-US" sz="2000" dirty="0" smtClean="0">
                <a:solidFill>
                  <a:srgbClr val="000000"/>
                </a:solidFill>
                <a:latin typeface="Fira Code"/>
              </a:rPr>
            </a:br>
            <a:r>
              <a:rPr lang="en-US" altLang="en-US" sz="2000" dirty="0" smtClean="0">
                <a:solidFill>
                  <a:srgbClr val="000000"/>
                </a:solidFill>
                <a:latin typeface="Fira Code"/>
              </a:rPr>
              <a:t>    </a:t>
            </a:r>
            <a:r>
              <a:rPr lang="en-US" altLang="en-US" sz="2000" dirty="0" smtClean="0">
                <a:solidFill>
                  <a:srgbClr val="000080"/>
                </a:solidFill>
                <a:latin typeface="Fira Code"/>
              </a:rPr>
              <a:t>public </a:t>
            </a:r>
            <a:r>
              <a:rPr lang="en-US" altLang="en-US" sz="2000" dirty="0" smtClean="0">
                <a:solidFill>
                  <a:srgbClr val="000000"/>
                </a:solidFill>
                <a:latin typeface="Fira Code"/>
              </a:rPr>
              <a:t>Text </a:t>
            </a:r>
            <a:r>
              <a:rPr lang="en-US" altLang="en-US" sz="2000" b="1" dirty="0" err="1" smtClean="0">
                <a:solidFill>
                  <a:srgbClr val="0070C0"/>
                </a:solidFill>
                <a:latin typeface="Fira Code"/>
              </a:rPr>
              <a:t>text</a:t>
            </a:r>
            <a:r>
              <a:rPr lang="en-US" altLang="en-US" sz="2000" dirty="0" smtClean="0">
                <a:solidFill>
                  <a:srgbClr val="000000"/>
                </a:solidFill>
                <a:latin typeface="Fira Code"/>
              </a:rPr>
              <a:t>;</a:t>
            </a:r>
            <a:br>
              <a:rPr lang="en-US" altLang="en-US" sz="2000" dirty="0" smtClean="0">
                <a:solidFill>
                  <a:srgbClr val="000000"/>
                </a:solidFill>
                <a:latin typeface="Fira Code"/>
              </a:rPr>
            </a:br>
            <a:r>
              <a:rPr lang="en-US" altLang="en-US" sz="2000" dirty="0" smtClean="0">
                <a:solidFill>
                  <a:srgbClr val="000000"/>
                </a:solidFill>
                <a:latin typeface="Fira Code"/>
              </a:rPr>
              <a:t>    </a:t>
            </a:r>
            <a:r>
              <a:rPr lang="en-US" altLang="en-US" sz="2000" dirty="0" smtClean="0">
                <a:solidFill>
                  <a:srgbClr val="000080"/>
                </a:solidFill>
                <a:latin typeface="Fira Code"/>
              </a:rPr>
              <a:t>public </a:t>
            </a:r>
            <a:r>
              <a:rPr lang="en-US" altLang="en-US" sz="2000" dirty="0" smtClean="0">
                <a:solidFill>
                  <a:srgbClr val="000000"/>
                </a:solidFill>
                <a:latin typeface="Fira Code"/>
              </a:rPr>
              <a:t>Checkbox</a:t>
            </a:r>
            <a:r>
              <a:rPr lang="en-US" altLang="en-US" sz="2000" dirty="0" smtClean="0">
                <a:solidFill>
                  <a:srgbClr val="000080"/>
                </a:solidFill>
                <a:latin typeface="Fira Code"/>
              </a:rPr>
              <a:t> </a:t>
            </a:r>
            <a:r>
              <a:rPr lang="en-US" altLang="en-US" sz="2000" b="1" dirty="0" err="1" smtClean="0">
                <a:solidFill>
                  <a:srgbClr val="0070C0"/>
                </a:solidFill>
                <a:latin typeface="Fira Code"/>
              </a:rPr>
              <a:t>vip</a:t>
            </a:r>
            <a:r>
              <a:rPr lang="en-US" altLang="en-US" sz="2000" dirty="0" smtClean="0">
                <a:solidFill>
                  <a:srgbClr val="000000"/>
                </a:solidFill>
                <a:latin typeface="Fira Code"/>
              </a:rPr>
              <a:t>;</a:t>
            </a:r>
          </a:p>
          <a:p>
            <a:pPr marL="0" indent="0" eaLnBrk="0" fontAlgn="base" hangingPunct="0">
              <a:lnSpc>
                <a:spcPct val="100000"/>
              </a:lnSpc>
              <a:spcBef>
                <a:spcPct val="0"/>
              </a:spcBef>
              <a:spcAft>
                <a:spcPct val="0"/>
              </a:spcAft>
              <a:buClrTx/>
              <a:buFontTx/>
              <a:buNone/>
            </a:pPr>
            <a:r>
              <a:rPr lang="en-US" altLang="en-US" sz="2000" dirty="0" smtClean="0">
                <a:solidFill>
                  <a:srgbClr val="000000"/>
                </a:solidFill>
                <a:latin typeface="Fira Code"/>
              </a:rPr>
              <a:t>}</a:t>
            </a:r>
            <a:endParaRPr lang="en-US" altLang="en-US" sz="3200" dirty="0" smtClean="0">
              <a:latin typeface="Arial" panose="020B0604020202020204" pitchFamily="34" charset="0"/>
            </a:endParaRPr>
          </a:p>
        </p:txBody>
      </p:sp>
      <p:pic>
        <p:nvPicPr>
          <p:cNvPr id="10" name="Picture 9"/>
          <p:cNvPicPr>
            <a:picLocks noChangeAspect="1"/>
          </p:cNvPicPr>
          <p:nvPr/>
        </p:nvPicPr>
        <p:blipFill>
          <a:blip r:embed="rId3"/>
          <a:stretch>
            <a:fillRect/>
          </a:stretch>
        </p:blipFill>
        <p:spPr>
          <a:xfrm>
            <a:off x="648035" y="1034304"/>
            <a:ext cx="5872838" cy="2752111"/>
          </a:xfrm>
          <a:prstGeom prst="rect">
            <a:avLst/>
          </a:prstGeom>
        </p:spPr>
      </p:pic>
      <p:sp>
        <p:nvSpPr>
          <p:cNvPr id="11" name="Rounded Rectangle 10"/>
          <p:cNvSpPr/>
          <p:nvPr/>
        </p:nvSpPr>
        <p:spPr>
          <a:xfrm>
            <a:off x="4636656" y="1776142"/>
            <a:ext cx="2004290" cy="865458"/>
          </a:xfrm>
          <a:prstGeom prst="roundRect">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TextBox 11"/>
          <p:cNvSpPr txBox="1"/>
          <p:nvPr/>
        </p:nvSpPr>
        <p:spPr>
          <a:xfrm>
            <a:off x="1117600" y="4636655"/>
            <a:ext cx="73891" cy="369332"/>
          </a:xfrm>
          <a:prstGeom prst="rect">
            <a:avLst/>
          </a:prstGeom>
          <a:noFill/>
        </p:spPr>
        <p:txBody>
          <a:bodyPr wrap="square" rtlCol="0">
            <a:spAutoFit/>
          </a:bodyPr>
          <a:lstStyle/>
          <a:p>
            <a:endParaRPr lang="en-US" dirty="0"/>
          </a:p>
        </p:txBody>
      </p:sp>
      <p:sp>
        <p:nvSpPr>
          <p:cNvPr id="13" name="Rectangle 3"/>
          <p:cNvSpPr txBox="1">
            <a:spLocks noChangeArrowheads="1"/>
          </p:cNvSpPr>
          <p:nvPr/>
        </p:nvSpPr>
        <p:spPr bwMode="auto">
          <a:xfrm>
            <a:off x="648035" y="4528253"/>
            <a:ext cx="7598722" cy="1323439"/>
          </a:xfrm>
          <a:prstGeom prst="rect">
            <a:avLst/>
          </a:prstGeom>
          <a:noFill/>
          <a:ln>
            <a:noFill/>
          </a:ln>
          <a:effectLst/>
        </p:spPr>
        <p:txBody>
          <a:bodyPr vert="horz" wrap="square" lIns="91440" tIns="45720" rIns="91440" bIns="45720" numCol="1" anchor="t" anchorCtr="0" compatLnSpc="1">
            <a:prstTxWarp prst="textNoShape">
              <a:avLst/>
            </a:prstTxWarp>
            <a:sp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3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32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ClrTx/>
              <a:buFontTx/>
              <a:buNone/>
            </a:pPr>
            <a:r>
              <a:rPr lang="en-US" altLang="en-US" sz="2000" dirty="0" smtClean="0">
                <a:latin typeface="Fira Code"/>
              </a:rPr>
              <a:t>Description </a:t>
            </a:r>
            <a:r>
              <a:rPr lang="en-US" altLang="en-US" sz="2000" b="1" dirty="0" err="1" smtClean="0">
                <a:solidFill>
                  <a:srgbClr val="7030A0"/>
                </a:solidFill>
                <a:latin typeface="Fira Code"/>
              </a:rPr>
              <a:t>descr</a:t>
            </a:r>
            <a:r>
              <a:rPr lang="en-US" altLang="en-US" sz="2000" dirty="0" smtClean="0">
                <a:latin typeface="Fira Code"/>
              </a:rPr>
              <a:t> = </a:t>
            </a:r>
            <a:r>
              <a:rPr lang="en-US" altLang="en-US" sz="2000" dirty="0" err="1" smtClean="0">
                <a:latin typeface="Fira Code"/>
              </a:rPr>
              <a:t>users.cell</a:t>
            </a:r>
            <a:r>
              <a:rPr lang="en-US" altLang="en-US" sz="2000" dirty="0" smtClean="0">
                <a:latin typeface="Fira Code"/>
              </a:rPr>
              <a:t>(1,4)</a:t>
            </a:r>
            <a:r>
              <a:rPr lang="en-US" altLang="en-US" sz="2000" dirty="0" smtClean="0">
                <a:solidFill>
                  <a:srgbClr val="FF0000"/>
                </a:solidFill>
                <a:latin typeface="Fira Code"/>
              </a:rPr>
              <a:t>.get(</a:t>
            </a:r>
            <a:r>
              <a:rPr lang="en-US" altLang="en-US" sz="2000" dirty="0" err="1" smtClean="0">
                <a:solidFill>
                  <a:srgbClr val="FF0000"/>
                </a:solidFill>
                <a:latin typeface="Fira Code"/>
              </a:rPr>
              <a:t>class.</a:t>
            </a:r>
            <a:r>
              <a:rPr lang="en-US" altLang="en-US" sz="2000" b="1" dirty="0" err="1" smtClean="0">
                <a:solidFill>
                  <a:srgbClr val="00B050"/>
                </a:solidFill>
                <a:latin typeface="Fira Code"/>
              </a:rPr>
              <a:t>Description</a:t>
            </a:r>
            <a:r>
              <a:rPr lang="en-US" altLang="en-US" sz="2000" dirty="0" smtClean="0">
                <a:solidFill>
                  <a:srgbClr val="FF0000"/>
                </a:solidFill>
                <a:latin typeface="Fira Code"/>
              </a:rPr>
              <a:t>);</a:t>
            </a:r>
          </a:p>
          <a:p>
            <a:pPr marL="0" indent="0" eaLnBrk="0" fontAlgn="base" hangingPunct="0">
              <a:lnSpc>
                <a:spcPct val="100000"/>
              </a:lnSpc>
              <a:spcBef>
                <a:spcPct val="0"/>
              </a:spcBef>
              <a:spcAft>
                <a:spcPct val="0"/>
              </a:spcAft>
              <a:buClrTx/>
              <a:buFontTx/>
              <a:buNone/>
            </a:pPr>
            <a:endParaRPr lang="en-US" altLang="en-US" sz="2000" dirty="0" smtClean="0">
              <a:solidFill>
                <a:srgbClr val="FF0000"/>
              </a:solidFill>
              <a:latin typeface="Fira Code"/>
            </a:endParaRPr>
          </a:p>
          <a:p>
            <a:pPr marL="0" indent="0" eaLnBrk="0" fontAlgn="base" hangingPunct="0">
              <a:lnSpc>
                <a:spcPct val="100000"/>
              </a:lnSpc>
              <a:spcBef>
                <a:spcPct val="0"/>
              </a:spcBef>
              <a:spcAft>
                <a:spcPct val="0"/>
              </a:spcAft>
              <a:buClrTx/>
              <a:buFontTx/>
              <a:buNone/>
            </a:pPr>
            <a:r>
              <a:rPr lang="en-US" altLang="en-US" sz="2000" b="1" dirty="0" err="1" smtClean="0">
                <a:solidFill>
                  <a:srgbClr val="7030A0"/>
                </a:solidFill>
                <a:latin typeface="Fira Code"/>
              </a:rPr>
              <a:t>descr</a:t>
            </a:r>
            <a:r>
              <a:rPr lang="en-US" altLang="en-US" sz="2000" dirty="0" err="1" smtClean="0">
                <a:latin typeface="Fira Code"/>
              </a:rPr>
              <a:t>.</a:t>
            </a:r>
            <a:r>
              <a:rPr lang="en-US" altLang="en-US" sz="2000" b="1" dirty="0" err="1" smtClean="0">
                <a:solidFill>
                  <a:srgbClr val="0070C0"/>
                </a:solidFill>
                <a:latin typeface="Fira Code"/>
              </a:rPr>
              <a:t>vip</a:t>
            </a:r>
            <a:r>
              <a:rPr lang="en-US" altLang="en-US" sz="2000" dirty="0" err="1" smtClean="0">
                <a:latin typeface="Fira Code"/>
              </a:rPr>
              <a:t>.uncheck</a:t>
            </a:r>
            <a:r>
              <a:rPr lang="en-US" altLang="en-US" sz="2000" dirty="0" smtClean="0">
                <a:latin typeface="Fira Code"/>
              </a:rPr>
              <a:t>();</a:t>
            </a:r>
          </a:p>
          <a:p>
            <a:pPr marL="0" indent="0" eaLnBrk="0" fontAlgn="base" hangingPunct="0">
              <a:lnSpc>
                <a:spcPct val="100000"/>
              </a:lnSpc>
              <a:spcBef>
                <a:spcPct val="0"/>
              </a:spcBef>
              <a:spcAft>
                <a:spcPct val="0"/>
              </a:spcAft>
              <a:buClrTx/>
              <a:buFontTx/>
              <a:buNone/>
            </a:pPr>
            <a:r>
              <a:rPr lang="en-US" altLang="en-US" sz="2000" i="1" dirty="0" err="1" smtClean="0">
                <a:latin typeface="Fira Code"/>
              </a:rPr>
              <a:t>assertEquals</a:t>
            </a:r>
            <a:r>
              <a:rPr lang="en-US" altLang="en-US" sz="2000" dirty="0" smtClean="0">
                <a:latin typeface="Fira Code"/>
              </a:rPr>
              <a:t>(</a:t>
            </a:r>
            <a:r>
              <a:rPr lang="en-US" altLang="en-US" sz="2000" b="1" dirty="0" err="1">
                <a:solidFill>
                  <a:srgbClr val="7030A0"/>
                </a:solidFill>
                <a:latin typeface="Fira Code"/>
              </a:rPr>
              <a:t>descr</a:t>
            </a:r>
            <a:r>
              <a:rPr lang="en-US" altLang="en-US" sz="2000" dirty="0" err="1" smtClean="0">
                <a:latin typeface="Fira Code"/>
              </a:rPr>
              <a:t>.</a:t>
            </a:r>
            <a:r>
              <a:rPr lang="en-US" altLang="en-US" sz="2000" b="1" dirty="0" err="1" smtClean="0">
                <a:solidFill>
                  <a:srgbClr val="0070C0"/>
                </a:solidFill>
                <a:latin typeface="Fira Code"/>
              </a:rPr>
              <a:t>text</a:t>
            </a:r>
            <a:r>
              <a:rPr lang="en-US" altLang="en-US" sz="2000" dirty="0" err="1" smtClean="0">
                <a:latin typeface="Fira Code"/>
              </a:rPr>
              <a:t>.getText</a:t>
            </a:r>
            <a:r>
              <a:rPr lang="en-US" altLang="en-US" sz="2000" dirty="0" smtClean="0">
                <a:latin typeface="Fira Code"/>
              </a:rPr>
              <a:t>(), “Lorem ipsum”);</a:t>
            </a:r>
            <a:endParaRPr lang="en-US" altLang="en-US" sz="3200" dirty="0" smtClean="0">
              <a:latin typeface="Arial" panose="020B0604020202020204" pitchFamily="34" charset="0"/>
            </a:endParaRPr>
          </a:p>
        </p:txBody>
      </p:sp>
    </p:spTree>
    <p:extLst>
      <p:ext uri="{BB962C8B-B14F-4D97-AF65-F5344CB8AC3E}">
        <p14:creationId xmlns:p14="http://schemas.microsoft.com/office/powerpoint/2010/main" val="3538822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DA896BDD-8C87-40D7-8650-5CFFA3FBC00B}" type="slidenum">
              <a:rPr lang="en-US" smtClean="0"/>
              <a:pPr/>
              <a:t>31</a:t>
            </a:fld>
            <a:endParaRPr lang="en-US" dirty="0"/>
          </a:p>
        </p:txBody>
      </p:sp>
      <p:sp>
        <p:nvSpPr>
          <p:cNvPr id="4" name="Text Placeholder 3"/>
          <p:cNvSpPr>
            <a:spLocks noGrp="1"/>
          </p:cNvSpPr>
          <p:nvPr>
            <p:ph type="body" sz="quarter" idx="13"/>
          </p:nvPr>
        </p:nvSpPr>
        <p:spPr/>
        <p:txBody>
          <a:bodyPr/>
          <a:lstStyle/>
          <a:p>
            <a:r>
              <a:rPr lang="en-US" dirty="0" smtClean="0"/>
              <a:t>TABLE Annotation</a:t>
            </a:r>
            <a:endParaRPr lang="en-US" dirty="0"/>
          </a:p>
        </p:txBody>
      </p:sp>
      <p:sp>
        <p:nvSpPr>
          <p:cNvPr id="5" name="Rectangle 4"/>
          <p:cNvSpPr/>
          <p:nvPr/>
        </p:nvSpPr>
        <p:spPr>
          <a:xfrm>
            <a:off x="307109" y="1360346"/>
            <a:ext cx="6474691" cy="4524315"/>
          </a:xfrm>
          <a:prstGeom prst="rect">
            <a:avLst/>
          </a:prstGeom>
        </p:spPr>
        <p:txBody>
          <a:bodyPr wrap="square">
            <a:spAutoFit/>
          </a:bodyPr>
          <a:lstStyle/>
          <a:p>
            <a:r>
              <a:rPr lang="en-US" sz="2400" dirty="0">
                <a:solidFill>
                  <a:srgbClr val="FFC000"/>
                </a:solidFill>
              </a:rPr>
              <a:t>@</a:t>
            </a:r>
            <a:r>
              <a:rPr lang="en-US" sz="2400" dirty="0" err="1">
                <a:solidFill>
                  <a:srgbClr val="FFC000"/>
                </a:solidFill>
              </a:rPr>
              <a:t>JTable</a:t>
            </a:r>
            <a:r>
              <a:rPr lang="en-US" sz="2400" dirty="0">
                <a:solidFill>
                  <a:schemeClr val="tx1">
                    <a:lumMod val="50000"/>
                  </a:schemeClr>
                </a:solidFill>
              </a:rPr>
              <a:t>(</a:t>
            </a:r>
          </a:p>
          <a:p>
            <a:r>
              <a:rPr lang="en-US" sz="2400" dirty="0">
                <a:solidFill>
                  <a:schemeClr val="tx1">
                    <a:lumMod val="50000"/>
                  </a:schemeClr>
                </a:solidFill>
              </a:rPr>
              <a:t>        </a:t>
            </a:r>
            <a:r>
              <a:rPr lang="en-US" sz="2400" b="1" dirty="0">
                <a:solidFill>
                  <a:srgbClr val="7030A0"/>
                </a:solidFill>
              </a:rPr>
              <a:t>root</a:t>
            </a:r>
            <a:r>
              <a:rPr lang="en-US" sz="2400" dirty="0">
                <a:solidFill>
                  <a:schemeClr val="tx1">
                    <a:lumMod val="50000"/>
                  </a:schemeClr>
                </a:solidFill>
              </a:rPr>
              <a:t> </a:t>
            </a:r>
            <a:r>
              <a:rPr lang="en-US" sz="2400" dirty="0" smtClean="0">
                <a:solidFill>
                  <a:schemeClr val="tx1">
                    <a:lumMod val="50000"/>
                  </a:schemeClr>
                </a:solidFill>
              </a:rPr>
              <a:t> = </a:t>
            </a:r>
            <a:r>
              <a:rPr lang="en-US" sz="2400" dirty="0">
                <a:solidFill>
                  <a:srgbClr val="FFC000"/>
                </a:solidFill>
              </a:rPr>
              <a:t>@</a:t>
            </a:r>
            <a:r>
              <a:rPr lang="en-US" sz="2400" dirty="0" err="1">
                <a:solidFill>
                  <a:srgbClr val="FFC000"/>
                </a:solidFill>
              </a:rPr>
              <a:t>FindBy</a:t>
            </a:r>
            <a:r>
              <a:rPr lang="en-US" sz="2400" dirty="0">
                <a:solidFill>
                  <a:srgbClr val="FFC000"/>
                </a:solidFill>
              </a:rPr>
              <a:t> </a:t>
            </a:r>
            <a:r>
              <a:rPr lang="en-US" sz="2400" dirty="0">
                <a:solidFill>
                  <a:schemeClr val="tx1">
                    <a:lumMod val="50000"/>
                  </a:schemeClr>
                </a:solidFill>
              </a:rPr>
              <a:t>(</a:t>
            </a:r>
            <a:r>
              <a:rPr lang="en-US" sz="2400" dirty="0" err="1">
                <a:solidFill>
                  <a:schemeClr val="tx1">
                    <a:lumMod val="50000"/>
                  </a:schemeClr>
                </a:solidFill>
              </a:rPr>
              <a:t>css</a:t>
            </a:r>
            <a:r>
              <a:rPr lang="en-US" sz="2400" dirty="0">
                <a:solidFill>
                  <a:schemeClr val="tx1">
                    <a:lumMod val="50000"/>
                  </a:schemeClr>
                </a:solidFill>
              </a:rPr>
              <a:t> = </a:t>
            </a:r>
            <a:r>
              <a:rPr lang="en-US" sz="2400" dirty="0">
                <a:solidFill>
                  <a:srgbClr val="00B050"/>
                </a:solidFill>
              </a:rPr>
              <a:t>“.</a:t>
            </a:r>
            <a:r>
              <a:rPr lang="en-US" sz="2400" dirty="0" err="1" smtClean="0">
                <a:solidFill>
                  <a:srgbClr val="00B050"/>
                </a:solidFill>
              </a:rPr>
              <a:t>uui</a:t>
            </a:r>
            <a:r>
              <a:rPr lang="en-US" sz="2400" dirty="0" smtClean="0">
                <a:solidFill>
                  <a:srgbClr val="00B050"/>
                </a:solidFill>
              </a:rPr>
              <a:t>-table"</a:t>
            </a:r>
            <a:r>
              <a:rPr lang="en-US" sz="2400" dirty="0" smtClean="0">
                <a:solidFill>
                  <a:schemeClr val="tx1">
                    <a:lumMod val="50000"/>
                  </a:schemeClr>
                </a:solidFill>
              </a:rPr>
              <a:t>),</a:t>
            </a:r>
            <a:endParaRPr lang="en-US" sz="2400" dirty="0">
              <a:solidFill>
                <a:schemeClr val="tx1">
                  <a:lumMod val="50000"/>
                </a:schemeClr>
              </a:solidFill>
            </a:endParaRPr>
          </a:p>
          <a:p>
            <a:r>
              <a:rPr lang="en-US" sz="2400" dirty="0">
                <a:solidFill>
                  <a:schemeClr val="tx1">
                    <a:lumMod val="50000"/>
                  </a:schemeClr>
                </a:solidFill>
              </a:rPr>
              <a:t>        </a:t>
            </a:r>
            <a:r>
              <a:rPr lang="en-US" sz="2400" b="1" dirty="0">
                <a:solidFill>
                  <a:srgbClr val="7030A0"/>
                </a:solidFill>
              </a:rPr>
              <a:t>row</a:t>
            </a:r>
            <a:r>
              <a:rPr lang="en-US" sz="2400" dirty="0">
                <a:solidFill>
                  <a:schemeClr val="tx1">
                    <a:lumMod val="50000"/>
                  </a:schemeClr>
                </a:solidFill>
              </a:rPr>
              <a:t> </a:t>
            </a:r>
            <a:r>
              <a:rPr lang="en-US" sz="2400" dirty="0" smtClean="0">
                <a:solidFill>
                  <a:schemeClr val="tx1">
                    <a:lumMod val="50000"/>
                  </a:schemeClr>
                </a:solidFill>
              </a:rPr>
              <a:t> = </a:t>
            </a:r>
            <a:r>
              <a:rPr lang="en-US" sz="2400" dirty="0">
                <a:solidFill>
                  <a:srgbClr val="FFC000"/>
                </a:solidFill>
              </a:rPr>
              <a:t>@</a:t>
            </a:r>
            <a:r>
              <a:rPr lang="en-US" sz="2400" dirty="0" err="1">
                <a:solidFill>
                  <a:srgbClr val="FFC000"/>
                </a:solidFill>
              </a:rPr>
              <a:t>FindBy</a:t>
            </a:r>
            <a:r>
              <a:rPr lang="en-US" sz="2400" dirty="0">
                <a:solidFill>
                  <a:schemeClr val="tx1">
                    <a:lumMod val="50000"/>
                  </a:schemeClr>
                </a:solidFill>
              </a:rPr>
              <a:t> (</a:t>
            </a:r>
            <a:r>
              <a:rPr lang="en-US" sz="2400" dirty="0" err="1">
                <a:solidFill>
                  <a:schemeClr val="tx1">
                    <a:lumMod val="50000"/>
                  </a:schemeClr>
                </a:solidFill>
              </a:rPr>
              <a:t>xpath</a:t>
            </a:r>
            <a:r>
              <a:rPr lang="en-US" sz="2400" dirty="0">
                <a:solidFill>
                  <a:schemeClr val="tx1">
                    <a:lumMod val="50000"/>
                  </a:schemeClr>
                </a:solidFill>
              </a:rPr>
              <a:t> = </a:t>
            </a:r>
            <a:r>
              <a:rPr lang="en-US" sz="2400" dirty="0" smtClean="0">
                <a:solidFill>
                  <a:srgbClr val="00B050"/>
                </a:solidFill>
              </a:rPr>
              <a:t>"//</a:t>
            </a:r>
            <a:r>
              <a:rPr lang="en-US" sz="2400" dirty="0" err="1" smtClean="0">
                <a:solidFill>
                  <a:srgbClr val="00B050"/>
                </a:solidFill>
              </a:rPr>
              <a:t>tr</a:t>
            </a:r>
            <a:r>
              <a:rPr lang="en-US" sz="2400" dirty="0" smtClean="0">
                <a:solidFill>
                  <a:srgbClr val="00B050"/>
                </a:solidFill>
              </a:rPr>
              <a:t>[%</a:t>
            </a:r>
            <a:r>
              <a:rPr lang="en-US" sz="2400" dirty="0">
                <a:solidFill>
                  <a:srgbClr val="00B050"/>
                </a:solidFill>
              </a:rPr>
              <a:t>s</a:t>
            </a:r>
            <a:r>
              <a:rPr lang="en-US" sz="2400" dirty="0" smtClean="0">
                <a:solidFill>
                  <a:srgbClr val="00B050"/>
                </a:solidFill>
              </a:rPr>
              <a:t>]/td"</a:t>
            </a:r>
            <a:r>
              <a:rPr lang="en-US" sz="2400" dirty="0" smtClean="0">
                <a:solidFill>
                  <a:schemeClr val="tx1">
                    <a:lumMod val="50000"/>
                  </a:schemeClr>
                </a:solidFill>
              </a:rPr>
              <a:t>),</a:t>
            </a:r>
            <a:endParaRPr lang="en-US" sz="2400" dirty="0">
              <a:solidFill>
                <a:schemeClr val="tx1">
                  <a:lumMod val="50000"/>
                </a:schemeClr>
              </a:solidFill>
            </a:endParaRPr>
          </a:p>
          <a:p>
            <a:r>
              <a:rPr lang="en-US" sz="2400" dirty="0">
                <a:solidFill>
                  <a:schemeClr val="tx1">
                    <a:lumMod val="50000"/>
                  </a:schemeClr>
                </a:solidFill>
              </a:rPr>
              <a:t>        </a:t>
            </a:r>
            <a:r>
              <a:rPr lang="en-US" sz="2400" b="1" dirty="0">
                <a:solidFill>
                  <a:srgbClr val="7030A0"/>
                </a:solidFill>
              </a:rPr>
              <a:t>column</a:t>
            </a:r>
            <a:r>
              <a:rPr lang="en-US" sz="2400" dirty="0">
                <a:solidFill>
                  <a:schemeClr val="tx1">
                    <a:lumMod val="50000"/>
                  </a:schemeClr>
                </a:solidFill>
              </a:rPr>
              <a:t> 	= </a:t>
            </a:r>
            <a:r>
              <a:rPr lang="en-US" sz="2400" dirty="0">
                <a:solidFill>
                  <a:srgbClr val="FFC000"/>
                </a:solidFill>
              </a:rPr>
              <a:t>@</a:t>
            </a:r>
            <a:r>
              <a:rPr lang="en-US" sz="2400" dirty="0" err="1">
                <a:solidFill>
                  <a:srgbClr val="FFC000"/>
                </a:solidFill>
              </a:rPr>
              <a:t>FindBy</a:t>
            </a:r>
            <a:r>
              <a:rPr lang="en-US" sz="2400" dirty="0">
                <a:solidFill>
                  <a:srgbClr val="FFC000"/>
                </a:solidFill>
              </a:rPr>
              <a:t> </a:t>
            </a:r>
            <a:r>
              <a:rPr lang="en-US" sz="2400" dirty="0">
                <a:solidFill>
                  <a:schemeClr val="tx1">
                    <a:lumMod val="50000"/>
                  </a:schemeClr>
                </a:solidFill>
              </a:rPr>
              <a:t>(</a:t>
            </a:r>
            <a:r>
              <a:rPr lang="en-US" sz="2400" dirty="0" err="1">
                <a:solidFill>
                  <a:schemeClr val="tx1">
                    <a:lumMod val="50000"/>
                  </a:schemeClr>
                </a:solidFill>
              </a:rPr>
              <a:t>xpath</a:t>
            </a:r>
            <a:r>
              <a:rPr lang="en-US" sz="2400" dirty="0">
                <a:solidFill>
                  <a:schemeClr val="tx1">
                    <a:lumMod val="50000"/>
                  </a:schemeClr>
                </a:solidFill>
              </a:rPr>
              <a:t> = </a:t>
            </a:r>
            <a:r>
              <a:rPr lang="en-US" sz="2400" dirty="0">
                <a:solidFill>
                  <a:srgbClr val="00B050"/>
                </a:solidFill>
              </a:rPr>
              <a:t>"//</a:t>
            </a:r>
            <a:r>
              <a:rPr lang="en-US" sz="2400" dirty="0" err="1" smtClean="0">
                <a:solidFill>
                  <a:srgbClr val="00B050"/>
                </a:solidFill>
              </a:rPr>
              <a:t>tr</a:t>
            </a:r>
            <a:r>
              <a:rPr lang="en-US" sz="2400" dirty="0" smtClean="0">
                <a:solidFill>
                  <a:srgbClr val="00B050"/>
                </a:solidFill>
              </a:rPr>
              <a:t>/td</a:t>
            </a:r>
            <a:r>
              <a:rPr lang="en-US" sz="2400" dirty="0">
                <a:solidFill>
                  <a:srgbClr val="00B050"/>
                </a:solidFill>
              </a:rPr>
              <a:t>[%s]</a:t>
            </a:r>
            <a:r>
              <a:rPr lang="en-US" sz="2400" dirty="0" smtClean="0">
                <a:solidFill>
                  <a:srgbClr val="00B050"/>
                </a:solidFill>
              </a:rPr>
              <a:t>"</a:t>
            </a:r>
            <a:r>
              <a:rPr lang="en-US" sz="2400" dirty="0" smtClean="0">
                <a:solidFill>
                  <a:schemeClr val="tx1">
                    <a:lumMod val="50000"/>
                  </a:schemeClr>
                </a:solidFill>
              </a:rPr>
              <a:t>),</a:t>
            </a:r>
            <a:endParaRPr lang="en-US" sz="2400" dirty="0">
              <a:solidFill>
                <a:schemeClr val="tx1">
                  <a:lumMod val="50000"/>
                </a:schemeClr>
              </a:solidFill>
            </a:endParaRPr>
          </a:p>
          <a:p>
            <a:r>
              <a:rPr lang="en-US" sz="2400" dirty="0">
                <a:solidFill>
                  <a:schemeClr val="tx1">
                    <a:lumMod val="50000"/>
                  </a:schemeClr>
                </a:solidFill>
              </a:rPr>
              <a:t>        </a:t>
            </a:r>
            <a:r>
              <a:rPr lang="en-US" sz="2400" b="1" dirty="0">
                <a:solidFill>
                  <a:srgbClr val="7030A0"/>
                </a:solidFill>
              </a:rPr>
              <a:t>header</a:t>
            </a:r>
            <a:r>
              <a:rPr lang="en-US" sz="2400" dirty="0">
                <a:solidFill>
                  <a:schemeClr val="tx1">
                    <a:lumMod val="50000"/>
                  </a:schemeClr>
                </a:solidFill>
              </a:rPr>
              <a:t> 	= </a:t>
            </a:r>
            <a:r>
              <a:rPr lang="en-US" sz="2400" dirty="0" smtClean="0">
                <a:solidFill>
                  <a:schemeClr val="tx1">
                    <a:lumMod val="50000"/>
                  </a:schemeClr>
                </a:solidFill>
              </a:rPr>
              <a:t>{</a:t>
            </a:r>
            <a:r>
              <a:rPr lang="en-US" sz="2400" dirty="0" smtClean="0">
                <a:solidFill>
                  <a:srgbClr val="00B050"/>
                </a:solidFill>
              </a:rPr>
              <a:t>“Type", “Now", “Plans”</a:t>
            </a:r>
            <a:r>
              <a:rPr lang="en-US" sz="2400" dirty="0" smtClean="0">
                <a:solidFill>
                  <a:schemeClr val="tx1">
                    <a:lumMod val="50000"/>
                  </a:schemeClr>
                </a:solidFill>
              </a:rPr>
              <a:t>} </a:t>
            </a:r>
          </a:p>
          <a:p>
            <a:r>
              <a:rPr lang="en-US" sz="2400" dirty="0">
                <a:solidFill>
                  <a:schemeClr val="tx1">
                    <a:lumMod val="50000"/>
                  </a:schemeClr>
                </a:solidFill>
              </a:rPr>
              <a:t>  </a:t>
            </a:r>
            <a:r>
              <a:rPr lang="en-US" sz="2400" dirty="0" smtClean="0">
                <a:solidFill>
                  <a:schemeClr val="tx1">
                    <a:lumMod val="50000"/>
                  </a:schemeClr>
                </a:solidFill>
              </a:rPr>
              <a:t>      </a:t>
            </a:r>
            <a:r>
              <a:rPr lang="en-US" sz="2400" b="1" dirty="0" err="1">
                <a:solidFill>
                  <a:srgbClr val="7030A0"/>
                </a:solidFill>
              </a:rPr>
              <a:t>rowsHeader</a:t>
            </a:r>
            <a:r>
              <a:rPr lang="en-US" sz="2400" dirty="0" smtClean="0">
                <a:solidFill>
                  <a:schemeClr val="tx1">
                    <a:lumMod val="50000"/>
                  </a:schemeClr>
                </a:solidFill>
              </a:rPr>
              <a:t> </a:t>
            </a:r>
            <a:r>
              <a:rPr lang="en-US" sz="2400" dirty="0">
                <a:solidFill>
                  <a:schemeClr val="tx1">
                    <a:lumMod val="50000"/>
                  </a:schemeClr>
                </a:solidFill>
              </a:rPr>
              <a:t>= {</a:t>
            </a:r>
            <a:r>
              <a:rPr lang="en-US" sz="2400" dirty="0">
                <a:solidFill>
                  <a:srgbClr val="00B050"/>
                </a:solidFill>
              </a:rPr>
              <a:t>"1", "2", "3", "4", </a:t>
            </a:r>
            <a:r>
              <a:rPr lang="en-US" sz="2400" dirty="0" smtClean="0">
                <a:solidFill>
                  <a:srgbClr val="00B050"/>
                </a:solidFill>
              </a:rPr>
              <a:t>“5", “6"</a:t>
            </a:r>
            <a:r>
              <a:rPr lang="en-US" sz="2400" dirty="0" smtClean="0">
                <a:solidFill>
                  <a:schemeClr val="tx1">
                    <a:lumMod val="50000"/>
                  </a:schemeClr>
                </a:solidFill>
              </a:rPr>
              <a:t>},</a:t>
            </a:r>
            <a:endParaRPr lang="en-US" sz="2400" dirty="0">
              <a:solidFill>
                <a:schemeClr val="tx1">
                  <a:lumMod val="50000"/>
                </a:schemeClr>
              </a:solidFill>
            </a:endParaRPr>
          </a:p>
          <a:p>
            <a:r>
              <a:rPr lang="en-US" sz="2400" dirty="0">
                <a:solidFill>
                  <a:schemeClr val="tx1">
                    <a:lumMod val="50000"/>
                  </a:schemeClr>
                </a:solidFill>
              </a:rPr>
              <a:t>        </a:t>
            </a:r>
            <a:r>
              <a:rPr lang="en-US" sz="2400" b="1" dirty="0">
                <a:solidFill>
                  <a:srgbClr val="7030A0"/>
                </a:solidFill>
              </a:rPr>
              <a:t>headers</a:t>
            </a:r>
            <a:r>
              <a:rPr lang="en-US" sz="2400" dirty="0">
                <a:solidFill>
                  <a:schemeClr val="tx1">
                    <a:lumMod val="50000"/>
                  </a:schemeClr>
                </a:solidFill>
              </a:rPr>
              <a:t> = </a:t>
            </a:r>
            <a:r>
              <a:rPr lang="en-US" sz="2400" dirty="0">
                <a:solidFill>
                  <a:srgbClr val="FFC000"/>
                </a:solidFill>
              </a:rPr>
              <a:t>@</a:t>
            </a:r>
            <a:r>
              <a:rPr lang="en-US" sz="2400" dirty="0" err="1" smtClean="0">
                <a:solidFill>
                  <a:srgbClr val="FFC000"/>
                </a:solidFill>
              </a:rPr>
              <a:t>FindBy</a:t>
            </a:r>
            <a:r>
              <a:rPr lang="en-US" sz="2400" dirty="0" smtClean="0">
                <a:solidFill>
                  <a:schemeClr val="tx1">
                    <a:lumMod val="50000"/>
                  </a:schemeClr>
                </a:solidFill>
              </a:rPr>
              <a:t>(</a:t>
            </a:r>
            <a:r>
              <a:rPr lang="en-US" sz="2400" dirty="0" err="1" smtClean="0">
                <a:solidFill>
                  <a:schemeClr val="tx1">
                    <a:lumMod val="50000"/>
                  </a:schemeClr>
                </a:solidFill>
              </a:rPr>
              <a:t>css</a:t>
            </a:r>
            <a:r>
              <a:rPr lang="en-US" sz="2400" dirty="0" smtClean="0">
                <a:solidFill>
                  <a:schemeClr val="tx1">
                    <a:lumMod val="50000"/>
                  </a:schemeClr>
                </a:solidFill>
              </a:rPr>
              <a:t> </a:t>
            </a:r>
            <a:r>
              <a:rPr lang="en-US" sz="2400" dirty="0">
                <a:solidFill>
                  <a:schemeClr val="tx1">
                    <a:lumMod val="50000"/>
                  </a:schemeClr>
                </a:solidFill>
              </a:rPr>
              <a:t>= </a:t>
            </a:r>
            <a:r>
              <a:rPr lang="en-US" sz="2400" dirty="0" smtClean="0">
                <a:solidFill>
                  <a:srgbClr val="00B050"/>
                </a:solidFill>
              </a:rPr>
              <a:t>"</a:t>
            </a:r>
            <a:r>
              <a:rPr lang="en-US" sz="2400" dirty="0" err="1" smtClean="0">
                <a:solidFill>
                  <a:srgbClr val="00B050"/>
                </a:solidFill>
              </a:rPr>
              <a:t>th</a:t>
            </a:r>
            <a:r>
              <a:rPr lang="en-US" sz="2400" dirty="0" smtClean="0">
                <a:solidFill>
                  <a:srgbClr val="00B050"/>
                </a:solidFill>
              </a:rPr>
              <a:t>"</a:t>
            </a:r>
            <a:r>
              <a:rPr lang="en-US" sz="2400" dirty="0" smtClean="0">
                <a:solidFill>
                  <a:schemeClr val="tx1">
                    <a:lumMod val="50000"/>
                  </a:schemeClr>
                </a:solidFill>
              </a:rPr>
              <a:t>),</a:t>
            </a:r>
            <a:endParaRPr lang="en-US" sz="2400" dirty="0">
              <a:solidFill>
                <a:schemeClr val="tx1">
                  <a:lumMod val="50000"/>
                </a:schemeClr>
              </a:solidFill>
            </a:endParaRPr>
          </a:p>
          <a:p>
            <a:r>
              <a:rPr lang="en-US" sz="2400" dirty="0">
                <a:solidFill>
                  <a:schemeClr val="tx1">
                    <a:lumMod val="50000"/>
                  </a:schemeClr>
                </a:solidFill>
              </a:rPr>
              <a:t>        </a:t>
            </a:r>
            <a:r>
              <a:rPr lang="en-US" sz="2400" b="1" dirty="0" err="1">
                <a:solidFill>
                  <a:srgbClr val="7030A0"/>
                </a:solidFill>
              </a:rPr>
              <a:t>rowNames</a:t>
            </a:r>
            <a:r>
              <a:rPr lang="en-US" sz="2400" dirty="0">
                <a:solidFill>
                  <a:schemeClr val="tx1">
                    <a:lumMod val="50000"/>
                  </a:schemeClr>
                </a:solidFill>
              </a:rPr>
              <a:t> = </a:t>
            </a:r>
            <a:r>
              <a:rPr lang="en-US" sz="2400" dirty="0">
                <a:solidFill>
                  <a:srgbClr val="FFC000"/>
                </a:solidFill>
              </a:rPr>
              <a:t>@</a:t>
            </a:r>
            <a:r>
              <a:rPr lang="en-US" sz="2400" dirty="0" err="1">
                <a:solidFill>
                  <a:srgbClr val="FFC000"/>
                </a:solidFill>
              </a:rPr>
              <a:t>FindBy</a:t>
            </a:r>
            <a:r>
              <a:rPr lang="en-US" sz="2400" dirty="0">
                <a:solidFill>
                  <a:schemeClr val="tx1">
                    <a:lumMod val="50000"/>
                  </a:schemeClr>
                </a:solidFill>
              </a:rPr>
              <a:t>(</a:t>
            </a:r>
            <a:r>
              <a:rPr lang="en-US" sz="2400" dirty="0" err="1">
                <a:solidFill>
                  <a:schemeClr val="tx1">
                    <a:lumMod val="50000"/>
                  </a:schemeClr>
                </a:solidFill>
              </a:rPr>
              <a:t>xpath</a:t>
            </a:r>
            <a:r>
              <a:rPr lang="en-US" sz="2400" dirty="0">
                <a:solidFill>
                  <a:schemeClr val="tx1">
                    <a:lumMod val="50000"/>
                  </a:schemeClr>
                </a:solidFill>
              </a:rPr>
              <a:t> = </a:t>
            </a:r>
            <a:r>
              <a:rPr lang="en-US" sz="2400" dirty="0" smtClean="0">
                <a:solidFill>
                  <a:srgbClr val="00B050"/>
                </a:solidFill>
              </a:rPr>
              <a:t>"//td[1]"</a:t>
            </a:r>
            <a:r>
              <a:rPr lang="en-US" sz="2400" dirty="0" smtClean="0">
                <a:solidFill>
                  <a:schemeClr val="tx1">
                    <a:lumMod val="50000"/>
                  </a:schemeClr>
                </a:solidFill>
              </a:rPr>
              <a:t>),</a:t>
            </a:r>
            <a:endParaRPr lang="en-US" sz="2400" dirty="0">
              <a:solidFill>
                <a:schemeClr val="tx1">
                  <a:lumMod val="50000"/>
                </a:schemeClr>
              </a:solidFill>
            </a:endParaRPr>
          </a:p>
          <a:p>
            <a:r>
              <a:rPr lang="en-US" sz="2400" dirty="0">
                <a:solidFill>
                  <a:schemeClr val="tx1">
                    <a:lumMod val="50000"/>
                  </a:schemeClr>
                </a:solidFill>
              </a:rPr>
              <a:t>        </a:t>
            </a:r>
            <a:r>
              <a:rPr lang="en-US" sz="2400" b="1" dirty="0">
                <a:solidFill>
                  <a:srgbClr val="7030A0"/>
                </a:solidFill>
              </a:rPr>
              <a:t>cell</a:t>
            </a:r>
            <a:r>
              <a:rPr lang="en-US" sz="2400" dirty="0">
                <a:solidFill>
                  <a:schemeClr val="tx1">
                    <a:lumMod val="50000"/>
                  </a:schemeClr>
                </a:solidFill>
              </a:rPr>
              <a:t> = </a:t>
            </a:r>
            <a:r>
              <a:rPr lang="en-US" sz="2400" dirty="0">
                <a:solidFill>
                  <a:srgbClr val="FFC000"/>
                </a:solidFill>
              </a:rPr>
              <a:t>@</a:t>
            </a:r>
            <a:r>
              <a:rPr lang="en-US" sz="2400" dirty="0" err="1">
                <a:solidFill>
                  <a:srgbClr val="FFC000"/>
                </a:solidFill>
              </a:rPr>
              <a:t>FindBy</a:t>
            </a:r>
            <a:r>
              <a:rPr lang="en-US" sz="2400" dirty="0">
                <a:solidFill>
                  <a:schemeClr val="tx1">
                    <a:lumMod val="50000"/>
                  </a:schemeClr>
                </a:solidFill>
              </a:rPr>
              <a:t>(</a:t>
            </a:r>
            <a:r>
              <a:rPr lang="en-US" sz="2400" dirty="0" err="1">
                <a:solidFill>
                  <a:schemeClr val="tx1">
                    <a:lumMod val="50000"/>
                  </a:schemeClr>
                </a:solidFill>
              </a:rPr>
              <a:t>xpath</a:t>
            </a:r>
            <a:r>
              <a:rPr lang="en-US" sz="2400" dirty="0">
                <a:solidFill>
                  <a:schemeClr val="tx1">
                    <a:lumMod val="50000"/>
                  </a:schemeClr>
                </a:solidFill>
              </a:rPr>
              <a:t> = </a:t>
            </a:r>
            <a:r>
              <a:rPr lang="en-US" sz="2400" dirty="0" smtClean="0">
                <a:solidFill>
                  <a:srgbClr val="00B050"/>
                </a:solidFill>
              </a:rPr>
              <a:t>"//</a:t>
            </a:r>
            <a:r>
              <a:rPr lang="en-US" sz="2400" dirty="0" err="1" smtClean="0">
                <a:solidFill>
                  <a:srgbClr val="00B050"/>
                </a:solidFill>
              </a:rPr>
              <a:t>tr</a:t>
            </a:r>
            <a:r>
              <a:rPr lang="en-US" sz="2400" dirty="0" smtClean="0">
                <a:solidFill>
                  <a:srgbClr val="00B050"/>
                </a:solidFill>
              </a:rPr>
              <a:t>[{</a:t>
            </a:r>
            <a:r>
              <a:rPr lang="en-US" sz="2400" dirty="0">
                <a:solidFill>
                  <a:srgbClr val="00B050"/>
                </a:solidFill>
              </a:rPr>
              <a:t>1</a:t>
            </a:r>
            <a:r>
              <a:rPr lang="en-US" sz="2400" dirty="0" smtClean="0">
                <a:solidFill>
                  <a:srgbClr val="00B050"/>
                </a:solidFill>
              </a:rPr>
              <a:t>}]/td[{</a:t>
            </a:r>
            <a:r>
              <a:rPr lang="en-US" sz="2400" dirty="0">
                <a:solidFill>
                  <a:srgbClr val="00B050"/>
                </a:solidFill>
              </a:rPr>
              <a:t>0}]"</a:t>
            </a:r>
            <a:r>
              <a:rPr lang="en-US" sz="2400" dirty="0">
                <a:solidFill>
                  <a:schemeClr val="tx1">
                    <a:lumMod val="50000"/>
                  </a:schemeClr>
                </a:solidFill>
              </a:rPr>
              <a:t>),</a:t>
            </a:r>
          </a:p>
          <a:p>
            <a:r>
              <a:rPr lang="en-US" sz="2400" dirty="0">
                <a:solidFill>
                  <a:schemeClr val="tx1">
                    <a:lumMod val="50000"/>
                  </a:schemeClr>
                </a:solidFill>
              </a:rPr>
              <a:t>        </a:t>
            </a:r>
            <a:r>
              <a:rPr lang="en-US" sz="2400" b="1" dirty="0">
                <a:solidFill>
                  <a:srgbClr val="7030A0"/>
                </a:solidFill>
              </a:rPr>
              <a:t>footer</a:t>
            </a:r>
            <a:r>
              <a:rPr lang="en-US" sz="2400" dirty="0">
                <a:solidFill>
                  <a:schemeClr val="tx1">
                    <a:lumMod val="50000"/>
                  </a:schemeClr>
                </a:solidFill>
              </a:rPr>
              <a:t> = </a:t>
            </a:r>
            <a:r>
              <a:rPr lang="en-US" sz="2400" dirty="0">
                <a:solidFill>
                  <a:srgbClr val="FFC000"/>
                </a:solidFill>
              </a:rPr>
              <a:t>@</a:t>
            </a:r>
            <a:r>
              <a:rPr lang="en-US" sz="2400" dirty="0" err="1" smtClean="0">
                <a:solidFill>
                  <a:srgbClr val="FFC000"/>
                </a:solidFill>
              </a:rPr>
              <a:t>FindBy</a:t>
            </a:r>
            <a:r>
              <a:rPr lang="en-US" sz="2400" dirty="0" smtClean="0">
                <a:solidFill>
                  <a:schemeClr val="tx1">
                    <a:lumMod val="50000"/>
                  </a:schemeClr>
                </a:solidFill>
              </a:rPr>
              <a:t>(</a:t>
            </a:r>
            <a:r>
              <a:rPr lang="en-US" sz="2400" dirty="0" err="1" smtClean="0">
                <a:solidFill>
                  <a:schemeClr val="tx1">
                    <a:lumMod val="50000"/>
                  </a:schemeClr>
                </a:solidFill>
              </a:rPr>
              <a:t>css</a:t>
            </a:r>
            <a:r>
              <a:rPr lang="en-US" sz="2400" dirty="0" smtClean="0">
                <a:solidFill>
                  <a:schemeClr val="tx1">
                    <a:lumMod val="50000"/>
                  </a:schemeClr>
                </a:solidFill>
              </a:rPr>
              <a:t> </a:t>
            </a:r>
            <a:r>
              <a:rPr lang="en-US" sz="2400" dirty="0">
                <a:solidFill>
                  <a:schemeClr val="tx1">
                    <a:lumMod val="50000"/>
                  </a:schemeClr>
                </a:solidFill>
              </a:rPr>
              <a:t>= </a:t>
            </a:r>
            <a:r>
              <a:rPr lang="en-US" sz="2400" dirty="0" smtClean="0">
                <a:solidFill>
                  <a:srgbClr val="00B050"/>
                </a:solidFill>
              </a:rPr>
              <a:t>"</a:t>
            </a:r>
            <a:r>
              <a:rPr lang="en-US" sz="2400" dirty="0" err="1" smtClean="0">
                <a:solidFill>
                  <a:srgbClr val="00B050"/>
                </a:solidFill>
              </a:rPr>
              <a:t>tfoot</a:t>
            </a:r>
            <a:r>
              <a:rPr lang="en-US" sz="2400" dirty="0">
                <a:solidFill>
                  <a:srgbClr val="00B050"/>
                </a:solidFill>
              </a:rPr>
              <a:t> </a:t>
            </a:r>
            <a:r>
              <a:rPr lang="en-US" sz="2400" dirty="0" err="1" smtClean="0">
                <a:solidFill>
                  <a:srgbClr val="00B050"/>
                </a:solidFill>
              </a:rPr>
              <a:t>th</a:t>
            </a:r>
            <a:r>
              <a:rPr lang="en-US" sz="2400" dirty="0" smtClean="0">
                <a:solidFill>
                  <a:srgbClr val="00B050"/>
                </a:solidFill>
              </a:rPr>
              <a:t>"</a:t>
            </a:r>
            <a:r>
              <a:rPr lang="en-US" sz="2400" dirty="0" smtClean="0">
                <a:solidFill>
                  <a:schemeClr val="tx1">
                    <a:lumMod val="50000"/>
                  </a:schemeClr>
                </a:solidFill>
              </a:rPr>
              <a:t>)</a:t>
            </a:r>
          </a:p>
          <a:p>
            <a:r>
              <a:rPr lang="en-US" sz="2400" dirty="0" smtClean="0">
                <a:solidFill>
                  <a:schemeClr val="tx1">
                    <a:lumMod val="50000"/>
                  </a:schemeClr>
                </a:solidFill>
              </a:rPr>
              <a:t>	…)</a:t>
            </a:r>
            <a:endParaRPr lang="en-US" sz="2400" dirty="0">
              <a:solidFill>
                <a:schemeClr val="tx1">
                  <a:lumMod val="50000"/>
                </a:schemeClr>
              </a:solidFill>
            </a:endParaRPr>
          </a:p>
          <a:p>
            <a:r>
              <a:rPr lang="en-US" sz="2400" dirty="0">
                <a:solidFill>
                  <a:schemeClr val="tx1">
                    <a:lumMod val="50000"/>
                  </a:schemeClr>
                </a:solidFill>
              </a:rPr>
              <a:t>    public </a:t>
            </a:r>
            <a:r>
              <a:rPr lang="en-US" sz="2400" b="1" dirty="0">
                <a:solidFill>
                  <a:srgbClr val="0070C0"/>
                </a:solidFill>
              </a:rPr>
              <a:t>Table</a:t>
            </a:r>
            <a:r>
              <a:rPr lang="en-US" sz="2400" dirty="0">
                <a:solidFill>
                  <a:schemeClr val="tx1">
                    <a:lumMod val="50000"/>
                  </a:schemeClr>
                </a:solidFill>
              </a:rPr>
              <a:t> Offers;</a:t>
            </a:r>
          </a:p>
        </p:txBody>
      </p:sp>
      <p:pic>
        <p:nvPicPr>
          <p:cNvPr id="7" name="Picture 6"/>
          <p:cNvPicPr>
            <a:picLocks noChangeAspect="1"/>
          </p:cNvPicPr>
          <p:nvPr/>
        </p:nvPicPr>
        <p:blipFill>
          <a:blip r:embed="rId3"/>
          <a:stretch>
            <a:fillRect/>
          </a:stretch>
        </p:blipFill>
        <p:spPr>
          <a:xfrm>
            <a:off x="7023688" y="1901283"/>
            <a:ext cx="4826567" cy="3073109"/>
          </a:xfrm>
          <a:prstGeom prst="rect">
            <a:avLst/>
          </a:prstGeom>
          <a:ln w="28575">
            <a:solidFill>
              <a:schemeClr val="tx1"/>
            </a:solidFill>
          </a:ln>
        </p:spPr>
      </p:pic>
    </p:spTree>
    <p:extLst>
      <p:ext uri="{BB962C8B-B14F-4D97-AF65-F5344CB8AC3E}">
        <p14:creationId xmlns:p14="http://schemas.microsoft.com/office/powerpoint/2010/main" val="33616471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DA896BDD-8C87-40D7-8650-5CFFA3FBC00B}" type="slidenum">
              <a:rPr lang="en-US" smtClean="0"/>
              <a:pPr/>
              <a:t>32</a:t>
            </a:fld>
            <a:endParaRPr lang="en-US" dirty="0"/>
          </a:p>
        </p:txBody>
      </p:sp>
      <p:sp>
        <p:nvSpPr>
          <p:cNvPr id="4" name="Text Placeholder 3"/>
          <p:cNvSpPr>
            <a:spLocks noGrp="1"/>
          </p:cNvSpPr>
          <p:nvPr>
            <p:ph type="body" sz="quarter" idx="13"/>
          </p:nvPr>
        </p:nvSpPr>
        <p:spPr/>
        <p:txBody>
          <a:bodyPr/>
          <a:lstStyle/>
          <a:p>
            <a:r>
              <a:rPr lang="en-US" dirty="0" smtClean="0"/>
              <a:t>TABLE Annotation</a:t>
            </a:r>
            <a:endParaRPr lang="en-US" dirty="0"/>
          </a:p>
        </p:txBody>
      </p:sp>
      <p:sp>
        <p:nvSpPr>
          <p:cNvPr id="5" name="Rectangle 4"/>
          <p:cNvSpPr/>
          <p:nvPr/>
        </p:nvSpPr>
        <p:spPr>
          <a:xfrm>
            <a:off x="766617" y="1489655"/>
            <a:ext cx="5900883" cy="3785652"/>
          </a:xfrm>
          <a:prstGeom prst="rect">
            <a:avLst/>
          </a:prstGeom>
        </p:spPr>
        <p:txBody>
          <a:bodyPr wrap="square">
            <a:spAutoFit/>
          </a:bodyPr>
          <a:lstStyle/>
          <a:p>
            <a:r>
              <a:rPr lang="en-US" sz="2400" dirty="0">
                <a:solidFill>
                  <a:srgbClr val="FFC000"/>
                </a:solidFill>
              </a:rPr>
              <a:t>@</a:t>
            </a:r>
            <a:r>
              <a:rPr lang="en-US" sz="2400" dirty="0" err="1">
                <a:solidFill>
                  <a:srgbClr val="FFC000"/>
                </a:solidFill>
              </a:rPr>
              <a:t>JTable</a:t>
            </a:r>
            <a:r>
              <a:rPr lang="en-US" sz="2400" dirty="0" smtClean="0">
                <a:solidFill>
                  <a:schemeClr val="tx1">
                    <a:lumMod val="50000"/>
                  </a:schemeClr>
                </a:solidFill>
              </a:rPr>
              <a:t>(</a:t>
            </a:r>
          </a:p>
          <a:p>
            <a:r>
              <a:rPr lang="en-US" sz="2400" dirty="0">
                <a:solidFill>
                  <a:schemeClr val="tx1">
                    <a:lumMod val="50000"/>
                  </a:schemeClr>
                </a:solidFill>
              </a:rPr>
              <a:t> </a:t>
            </a:r>
            <a:r>
              <a:rPr lang="en-US" sz="2400" dirty="0" smtClean="0">
                <a:solidFill>
                  <a:schemeClr val="tx1">
                    <a:lumMod val="50000"/>
                  </a:schemeClr>
                </a:solidFill>
              </a:rPr>
              <a:t>       ….</a:t>
            </a:r>
            <a:endParaRPr lang="en-US" sz="2400" dirty="0">
              <a:solidFill>
                <a:schemeClr val="tx1">
                  <a:lumMod val="50000"/>
                </a:schemeClr>
              </a:solidFill>
            </a:endParaRPr>
          </a:p>
          <a:p>
            <a:r>
              <a:rPr lang="en-US" sz="2400" dirty="0">
                <a:solidFill>
                  <a:schemeClr val="tx1">
                    <a:lumMod val="50000"/>
                  </a:schemeClr>
                </a:solidFill>
              </a:rPr>
              <a:t> </a:t>
            </a:r>
            <a:r>
              <a:rPr lang="en-US" sz="2400" dirty="0" smtClean="0">
                <a:solidFill>
                  <a:schemeClr val="tx1">
                    <a:lumMod val="50000"/>
                  </a:schemeClr>
                </a:solidFill>
              </a:rPr>
              <a:t>       </a:t>
            </a:r>
            <a:r>
              <a:rPr lang="en-US" sz="2400" b="1" dirty="0" smtClean="0">
                <a:solidFill>
                  <a:srgbClr val="7030A0"/>
                </a:solidFill>
              </a:rPr>
              <a:t>height</a:t>
            </a:r>
            <a:r>
              <a:rPr lang="en-US" sz="2400" dirty="0" smtClean="0">
                <a:solidFill>
                  <a:schemeClr val="tx1">
                    <a:lumMod val="50000"/>
                  </a:schemeClr>
                </a:solidFill>
              </a:rPr>
              <a:t> </a:t>
            </a:r>
            <a:r>
              <a:rPr lang="en-US" sz="2400" dirty="0">
                <a:solidFill>
                  <a:schemeClr val="tx1">
                    <a:lumMod val="50000"/>
                  </a:schemeClr>
                </a:solidFill>
              </a:rPr>
              <a:t>= </a:t>
            </a:r>
            <a:r>
              <a:rPr lang="en-US" sz="2400" dirty="0" smtClean="0">
                <a:solidFill>
                  <a:srgbClr val="0070C0"/>
                </a:solidFill>
              </a:rPr>
              <a:t>6</a:t>
            </a:r>
            <a:r>
              <a:rPr lang="en-US" sz="2400" dirty="0" smtClean="0">
                <a:solidFill>
                  <a:schemeClr val="tx1">
                    <a:lumMod val="50000"/>
                  </a:schemeClr>
                </a:solidFill>
              </a:rPr>
              <a:t>,</a:t>
            </a:r>
            <a:endParaRPr lang="en-US" sz="2400" dirty="0">
              <a:solidFill>
                <a:schemeClr val="tx1">
                  <a:lumMod val="50000"/>
                </a:schemeClr>
              </a:solidFill>
            </a:endParaRPr>
          </a:p>
          <a:p>
            <a:r>
              <a:rPr lang="en-US" sz="2400" dirty="0">
                <a:solidFill>
                  <a:schemeClr val="tx1">
                    <a:lumMod val="50000"/>
                  </a:schemeClr>
                </a:solidFill>
              </a:rPr>
              <a:t>        </a:t>
            </a:r>
            <a:r>
              <a:rPr lang="en-US" sz="2400" b="1" dirty="0">
                <a:solidFill>
                  <a:srgbClr val="7030A0"/>
                </a:solidFill>
              </a:rPr>
              <a:t>width</a:t>
            </a:r>
            <a:r>
              <a:rPr lang="en-US" sz="2400" dirty="0">
                <a:solidFill>
                  <a:schemeClr val="tx1">
                    <a:lumMod val="50000"/>
                  </a:schemeClr>
                </a:solidFill>
              </a:rPr>
              <a:t> = </a:t>
            </a:r>
            <a:r>
              <a:rPr lang="en-US" sz="2400" dirty="0">
                <a:solidFill>
                  <a:srgbClr val="0070C0"/>
                </a:solidFill>
              </a:rPr>
              <a:t>3</a:t>
            </a:r>
            <a:r>
              <a:rPr lang="en-US" sz="2400" dirty="0">
                <a:solidFill>
                  <a:schemeClr val="tx1">
                    <a:lumMod val="50000"/>
                  </a:schemeClr>
                </a:solidFill>
              </a:rPr>
              <a:t>,</a:t>
            </a:r>
          </a:p>
          <a:p>
            <a:r>
              <a:rPr lang="en-US" sz="2400" dirty="0">
                <a:solidFill>
                  <a:schemeClr val="tx1">
                    <a:lumMod val="50000"/>
                  </a:schemeClr>
                </a:solidFill>
              </a:rPr>
              <a:t>        </a:t>
            </a:r>
            <a:r>
              <a:rPr lang="en-US" sz="2400" b="1" dirty="0">
                <a:solidFill>
                  <a:srgbClr val="7030A0"/>
                </a:solidFill>
              </a:rPr>
              <a:t>size</a:t>
            </a:r>
            <a:r>
              <a:rPr lang="en-US" sz="2400" dirty="0">
                <a:solidFill>
                  <a:schemeClr val="tx1">
                    <a:lumMod val="50000"/>
                  </a:schemeClr>
                </a:solidFill>
              </a:rPr>
              <a:t> = </a:t>
            </a:r>
            <a:r>
              <a:rPr lang="en-US" sz="2400" dirty="0">
                <a:solidFill>
                  <a:srgbClr val="00B050"/>
                </a:solidFill>
              </a:rPr>
              <a:t>"</a:t>
            </a:r>
            <a:r>
              <a:rPr lang="en-US" sz="2400" dirty="0" smtClean="0">
                <a:solidFill>
                  <a:srgbClr val="00B050"/>
                </a:solidFill>
              </a:rPr>
              <a:t>3x6"</a:t>
            </a:r>
            <a:r>
              <a:rPr lang="en-US" sz="2400" dirty="0" smtClean="0">
                <a:solidFill>
                  <a:schemeClr val="tx1">
                    <a:lumMod val="50000"/>
                  </a:schemeClr>
                </a:solidFill>
              </a:rPr>
              <a:t>,</a:t>
            </a:r>
            <a:endParaRPr lang="en-US" sz="2400" dirty="0">
              <a:solidFill>
                <a:schemeClr val="tx1">
                  <a:lumMod val="50000"/>
                </a:schemeClr>
              </a:solidFill>
            </a:endParaRPr>
          </a:p>
          <a:p>
            <a:r>
              <a:rPr lang="en-US" sz="2400" dirty="0">
                <a:solidFill>
                  <a:schemeClr val="tx1">
                    <a:lumMod val="50000"/>
                  </a:schemeClr>
                </a:solidFill>
              </a:rPr>
              <a:t>        </a:t>
            </a:r>
            <a:r>
              <a:rPr lang="en-US" sz="2400" b="1" dirty="0" err="1">
                <a:solidFill>
                  <a:srgbClr val="7030A0"/>
                </a:solidFill>
              </a:rPr>
              <a:t>rowStartIndex</a:t>
            </a:r>
            <a:r>
              <a:rPr lang="en-US" sz="2400" dirty="0">
                <a:solidFill>
                  <a:schemeClr val="tx1">
                    <a:lumMod val="50000"/>
                  </a:schemeClr>
                </a:solidFill>
              </a:rPr>
              <a:t> = </a:t>
            </a:r>
            <a:r>
              <a:rPr lang="en-US" sz="2400" dirty="0">
                <a:solidFill>
                  <a:srgbClr val="0070C0"/>
                </a:solidFill>
              </a:rPr>
              <a:t>1</a:t>
            </a:r>
            <a:r>
              <a:rPr lang="en-US" sz="2400" dirty="0">
                <a:solidFill>
                  <a:schemeClr val="tx1">
                    <a:lumMod val="50000"/>
                  </a:schemeClr>
                </a:solidFill>
              </a:rPr>
              <a:t>,</a:t>
            </a:r>
          </a:p>
          <a:p>
            <a:r>
              <a:rPr lang="en-US" sz="2400" dirty="0">
                <a:solidFill>
                  <a:schemeClr val="tx1">
                    <a:lumMod val="50000"/>
                  </a:schemeClr>
                </a:solidFill>
              </a:rPr>
              <a:t>        </a:t>
            </a:r>
            <a:r>
              <a:rPr lang="en-US" sz="2400" b="1" dirty="0" err="1">
                <a:solidFill>
                  <a:srgbClr val="7030A0"/>
                </a:solidFill>
              </a:rPr>
              <a:t>colStartIndex</a:t>
            </a:r>
            <a:r>
              <a:rPr lang="en-US" sz="2400" dirty="0">
                <a:solidFill>
                  <a:schemeClr val="tx1">
                    <a:lumMod val="50000"/>
                  </a:schemeClr>
                </a:solidFill>
              </a:rPr>
              <a:t> = </a:t>
            </a:r>
            <a:r>
              <a:rPr lang="en-US" sz="2400" dirty="0">
                <a:solidFill>
                  <a:srgbClr val="0070C0"/>
                </a:solidFill>
              </a:rPr>
              <a:t>1</a:t>
            </a:r>
            <a:r>
              <a:rPr lang="en-US" sz="2400" dirty="0">
                <a:solidFill>
                  <a:schemeClr val="tx1">
                    <a:lumMod val="50000"/>
                  </a:schemeClr>
                </a:solidFill>
              </a:rPr>
              <a:t>,</a:t>
            </a:r>
          </a:p>
          <a:p>
            <a:r>
              <a:rPr lang="en-US" sz="2400" dirty="0">
                <a:solidFill>
                  <a:schemeClr val="tx1">
                    <a:lumMod val="50000"/>
                  </a:schemeClr>
                </a:solidFill>
              </a:rPr>
              <a:t>        </a:t>
            </a:r>
            <a:r>
              <a:rPr lang="en-US" sz="2400" b="1" dirty="0" err="1">
                <a:solidFill>
                  <a:srgbClr val="7030A0"/>
                </a:solidFill>
              </a:rPr>
              <a:t>headerType</a:t>
            </a:r>
            <a:r>
              <a:rPr lang="en-US" sz="2400" dirty="0">
                <a:solidFill>
                  <a:schemeClr val="tx1">
                    <a:lumMod val="50000"/>
                  </a:schemeClr>
                </a:solidFill>
              </a:rPr>
              <a:t> = </a:t>
            </a:r>
            <a:r>
              <a:rPr lang="en-US" sz="2400" i="1" dirty="0">
                <a:solidFill>
                  <a:srgbClr val="C00000"/>
                </a:solidFill>
              </a:rPr>
              <a:t>COLUMNS_HEADERS</a:t>
            </a:r>
            <a:r>
              <a:rPr lang="en-US" sz="2400" dirty="0">
                <a:solidFill>
                  <a:schemeClr val="tx1">
                    <a:lumMod val="50000"/>
                  </a:schemeClr>
                </a:solidFill>
              </a:rPr>
              <a:t>,</a:t>
            </a:r>
          </a:p>
          <a:p>
            <a:r>
              <a:rPr lang="en-US" sz="2400" dirty="0">
                <a:solidFill>
                  <a:schemeClr val="tx1">
                    <a:lumMod val="50000"/>
                  </a:schemeClr>
                </a:solidFill>
              </a:rPr>
              <a:t>        </a:t>
            </a:r>
            <a:r>
              <a:rPr lang="en-US" sz="2400" b="1" dirty="0" err="1">
                <a:solidFill>
                  <a:srgbClr val="7030A0"/>
                </a:solidFill>
              </a:rPr>
              <a:t>useCache</a:t>
            </a:r>
            <a:r>
              <a:rPr lang="en-US" sz="2400" dirty="0">
                <a:solidFill>
                  <a:schemeClr val="tx1">
                    <a:lumMod val="50000"/>
                  </a:schemeClr>
                </a:solidFill>
              </a:rPr>
              <a:t> = </a:t>
            </a:r>
            <a:r>
              <a:rPr lang="en-US" sz="2400" dirty="0" smtClean="0">
                <a:solidFill>
                  <a:schemeClr val="accent2">
                    <a:lumMod val="75000"/>
                  </a:schemeClr>
                </a:solidFill>
              </a:rPr>
              <a:t>true</a:t>
            </a:r>
            <a:r>
              <a:rPr lang="en-US" sz="2400" dirty="0" smtClean="0">
                <a:solidFill>
                  <a:schemeClr val="tx1">
                    <a:lumMod val="50000"/>
                  </a:schemeClr>
                </a:solidFill>
              </a:rPr>
              <a:t>)</a:t>
            </a:r>
            <a:endParaRPr lang="en-US" sz="2400" dirty="0">
              <a:solidFill>
                <a:schemeClr val="tx1">
                  <a:lumMod val="50000"/>
                </a:schemeClr>
              </a:solidFill>
            </a:endParaRPr>
          </a:p>
          <a:p>
            <a:r>
              <a:rPr lang="en-US" sz="2400" dirty="0">
                <a:solidFill>
                  <a:schemeClr val="tx1">
                    <a:lumMod val="50000"/>
                  </a:schemeClr>
                </a:solidFill>
              </a:rPr>
              <a:t>    public </a:t>
            </a:r>
            <a:r>
              <a:rPr lang="en-US" sz="2400" b="1" dirty="0">
                <a:solidFill>
                  <a:srgbClr val="0070C0"/>
                </a:solidFill>
              </a:rPr>
              <a:t>Table</a:t>
            </a:r>
            <a:r>
              <a:rPr lang="en-US" sz="2400" dirty="0">
                <a:solidFill>
                  <a:schemeClr val="tx1">
                    <a:lumMod val="50000"/>
                  </a:schemeClr>
                </a:solidFill>
              </a:rPr>
              <a:t> Offers;</a:t>
            </a:r>
          </a:p>
        </p:txBody>
      </p:sp>
      <p:pic>
        <p:nvPicPr>
          <p:cNvPr id="7" name="Picture 6"/>
          <p:cNvPicPr>
            <a:picLocks noChangeAspect="1"/>
          </p:cNvPicPr>
          <p:nvPr/>
        </p:nvPicPr>
        <p:blipFill>
          <a:blip r:embed="rId3"/>
          <a:stretch>
            <a:fillRect/>
          </a:stretch>
        </p:blipFill>
        <p:spPr>
          <a:xfrm>
            <a:off x="7023688" y="1901283"/>
            <a:ext cx="4826567" cy="3073109"/>
          </a:xfrm>
          <a:prstGeom prst="rect">
            <a:avLst/>
          </a:prstGeom>
          <a:ln w="28575">
            <a:solidFill>
              <a:schemeClr val="tx1"/>
            </a:solidFill>
          </a:ln>
        </p:spPr>
      </p:pic>
    </p:spTree>
    <p:extLst>
      <p:ext uri="{BB962C8B-B14F-4D97-AF65-F5344CB8AC3E}">
        <p14:creationId xmlns:p14="http://schemas.microsoft.com/office/powerpoint/2010/main" val="7821058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DA896BDD-8C87-40D7-8650-5CFFA3FBC00B}" type="slidenum">
              <a:rPr lang="en-US" smtClean="0"/>
              <a:pPr/>
              <a:t>33</a:t>
            </a:fld>
            <a:endParaRPr lang="en-US" dirty="0"/>
          </a:p>
        </p:txBody>
      </p:sp>
      <p:sp>
        <p:nvSpPr>
          <p:cNvPr id="4" name="Text Placeholder 3"/>
          <p:cNvSpPr>
            <a:spLocks noGrp="1"/>
          </p:cNvSpPr>
          <p:nvPr>
            <p:ph type="body" sz="quarter" idx="13"/>
          </p:nvPr>
        </p:nvSpPr>
        <p:spPr/>
        <p:txBody>
          <a:bodyPr/>
          <a:lstStyle/>
          <a:p>
            <a:r>
              <a:rPr lang="en-US" dirty="0" smtClean="0"/>
              <a:t>TABLE Annotation</a:t>
            </a:r>
            <a:endParaRPr lang="en-US" dirty="0"/>
          </a:p>
        </p:txBody>
      </p:sp>
      <p:sp>
        <p:nvSpPr>
          <p:cNvPr id="5" name="Rectangle 4"/>
          <p:cNvSpPr/>
          <p:nvPr/>
        </p:nvSpPr>
        <p:spPr>
          <a:xfrm>
            <a:off x="482539" y="4230588"/>
            <a:ext cx="8303491" cy="2308324"/>
          </a:xfrm>
          <a:prstGeom prst="rect">
            <a:avLst/>
          </a:prstGeom>
        </p:spPr>
        <p:txBody>
          <a:bodyPr wrap="square">
            <a:spAutoFit/>
          </a:bodyPr>
          <a:lstStyle/>
          <a:p>
            <a:r>
              <a:rPr lang="en-US" sz="2400" dirty="0">
                <a:solidFill>
                  <a:srgbClr val="FFC000"/>
                </a:solidFill>
              </a:rPr>
              <a:t>@</a:t>
            </a:r>
            <a:r>
              <a:rPr lang="en-US" sz="2400" dirty="0" err="1">
                <a:solidFill>
                  <a:srgbClr val="FFC000"/>
                </a:solidFill>
              </a:rPr>
              <a:t>JTable</a:t>
            </a:r>
            <a:r>
              <a:rPr lang="en-US" sz="2400" dirty="0" smtClean="0">
                <a:solidFill>
                  <a:schemeClr val="tx1">
                    <a:lumMod val="50000"/>
                  </a:schemeClr>
                </a:solidFill>
              </a:rPr>
              <a:t>( </a:t>
            </a:r>
            <a:r>
              <a:rPr lang="en-US" sz="2400" b="1" dirty="0" smtClean="0">
                <a:solidFill>
                  <a:srgbClr val="7030A0"/>
                </a:solidFill>
              </a:rPr>
              <a:t>root</a:t>
            </a:r>
            <a:r>
              <a:rPr lang="en-US" sz="2400" dirty="0" smtClean="0">
                <a:solidFill>
                  <a:schemeClr val="tx1">
                    <a:lumMod val="50000"/>
                  </a:schemeClr>
                </a:solidFill>
              </a:rPr>
              <a:t>  = </a:t>
            </a:r>
            <a:r>
              <a:rPr lang="en-US" sz="2400" dirty="0">
                <a:solidFill>
                  <a:srgbClr val="FFC000"/>
                </a:solidFill>
              </a:rPr>
              <a:t>@</a:t>
            </a:r>
            <a:r>
              <a:rPr lang="en-US" sz="2400" dirty="0" err="1">
                <a:solidFill>
                  <a:srgbClr val="FFC000"/>
                </a:solidFill>
              </a:rPr>
              <a:t>FindBy</a:t>
            </a:r>
            <a:r>
              <a:rPr lang="en-US" sz="2400" dirty="0">
                <a:solidFill>
                  <a:srgbClr val="FFC000"/>
                </a:solidFill>
              </a:rPr>
              <a:t> </a:t>
            </a:r>
            <a:r>
              <a:rPr lang="en-US" sz="2400" dirty="0">
                <a:solidFill>
                  <a:schemeClr val="tx1">
                    <a:lumMod val="50000"/>
                  </a:schemeClr>
                </a:solidFill>
              </a:rPr>
              <a:t>(</a:t>
            </a:r>
            <a:r>
              <a:rPr lang="en-US" sz="2400" dirty="0" err="1">
                <a:solidFill>
                  <a:schemeClr val="tx1">
                    <a:lumMod val="50000"/>
                  </a:schemeClr>
                </a:solidFill>
              </a:rPr>
              <a:t>css</a:t>
            </a:r>
            <a:r>
              <a:rPr lang="en-US" sz="2400" dirty="0">
                <a:solidFill>
                  <a:schemeClr val="tx1">
                    <a:lumMod val="50000"/>
                  </a:schemeClr>
                </a:solidFill>
              </a:rPr>
              <a:t> = </a:t>
            </a:r>
            <a:r>
              <a:rPr lang="en-US" sz="2400" dirty="0">
                <a:solidFill>
                  <a:srgbClr val="00B050"/>
                </a:solidFill>
              </a:rPr>
              <a:t>“. search-result-list"</a:t>
            </a:r>
            <a:r>
              <a:rPr lang="en-US" sz="2400" dirty="0" smtClean="0">
                <a:solidFill>
                  <a:schemeClr val="tx1">
                    <a:lumMod val="50000"/>
                  </a:schemeClr>
                </a:solidFill>
              </a:rPr>
              <a:t>),</a:t>
            </a:r>
            <a:endParaRPr lang="en-US" sz="2400" dirty="0">
              <a:solidFill>
                <a:schemeClr val="tx1">
                  <a:lumMod val="50000"/>
                </a:schemeClr>
              </a:solidFill>
            </a:endParaRPr>
          </a:p>
          <a:p>
            <a:r>
              <a:rPr lang="en-US" sz="2400" dirty="0">
                <a:solidFill>
                  <a:schemeClr val="tx1">
                    <a:lumMod val="50000"/>
                  </a:schemeClr>
                </a:solidFill>
              </a:rPr>
              <a:t>        </a:t>
            </a:r>
            <a:r>
              <a:rPr lang="en-US" sz="2400" b="1" dirty="0">
                <a:solidFill>
                  <a:srgbClr val="7030A0"/>
                </a:solidFill>
              </a:rPr>
              <a:t>row</a:t>
            </a:r>
            <a:r>
              <a:rPr lang="en-US" sz="2400" dirty="0">
                <a:solidFill>
                  <a:schemeClr val="tx1">
                    <a:lumMod val="50000"/>
                  </a:schemeClr>
                </a:solidFill>
              </a:rPr>
              <a:t> </a:t>
            </a:r>
            <a:r>
              <a:rPr lang="en-US" sz="2400" dirty="0" smtClean="0">
                <a:solidFill>
                  <a:schemeClr val="tx1">
                    <a:lumMod val="50000"/>
                  </a:schemeClr>
                </a:solidFill>
              </a:rPr>
              <a:t> = </a:t>
            </a:r>
            <a:r>
              <a:rPr lang="en-US" sz="2400" dirty="0">
                <a:solidFill>
                  <a:srgbClr val="FFC000"/>
                </a:solidFill>
              </a:rPr>
              <a:t>@</a:t>
            </a:r>
            <a:r>
              <a:rPr lang="en-US" sz="2400" dirty="0" err="1">
                <a:solidFill>
                  <a:srgbClr val="FFC000"/>
                </a:solidFill>
              </a:rPr>
              <a:t>FindBy</a:t>
            </a:r>
            <a:r>
              <a:rPr lang="en-US" sz="2400" dirty="0">
                <a:solidFill>
                  <a:schemeClr val="tx1">
                    <a:lumMod val="50000"/>
                  </a:schemeClr>
                </a:solidFill>
              </a:rPr>
              <a:t> (</a:t>
            </a:r>
            <a:r>
              <a:rPr lang="en-US" sz="2400" dirty="0" err="1">
                <a:solidFill>
                  <a:schemeClr val="tx1">
                    <a:lumMod val="50000"/>
                  </a:schemeClr>
                </a:solidFill>
              </a:rPr>
              <a:t>xpath</a:t>
            </a:r>
            <a:r>
              <a:rPr lang="en-US" sz="2400" dirty="0">
                <a:solidFill>
                  <a:schemeClr val="tx1">
                    <a:lumMod val="50000"/>
                  </a:schemeClr>
                </a:solidFill>
              </a:rPr>
              <a:t> = </a:t>
            </a:r>
            <a:r>
              <a:rPr lang="en-US" sz="2400" dirty="0">
                <a:solidFill>
                  <a:srgbClr val="00B050"/>
                </a:solidFill>
              </a:rPr>
              <a:t>".//li[%s]//div"</a:t>
            </a:r>
            <a:r>
              <a:rPr lang="en-US" sz="2400" dirty="0" smtClean="0">
                <a:solidFill>
                  <a:schemeClr val="tx1">
                    <a:lumMod val="50000"/>
                  </a:schemeClr>
                </a:solidFill>
              </a:rPr>
              <a:t>),</a:t>
            </a:r>
            <a:endParaRPr lang="en-US" sz="2400" dirty="0">
              <a:solidFill>
                <a:schemeClr val="tx1">
                  <a:lumMod val="50000"/>
                </a:schemeClr>
              </a:solidFill>
            </a:endParaRPr>
          </a:p>
          <a:p>
            <a:r>
              <a:rPr lang="en-US" sz="2400" dirty="0">
                <a:solidFill>
                  <a:schemeClr val="tx1">
                    <a:lumMod val="50000"/>
                  </a:schemeClr>
                </a:solidFill>
              </a:rPr>
              <a:t>        </a:t>
            </a:r>
            <a:r>
              <a:rPr lang="en-US" sz="2400" b="1" dirty="0">
                <a:solidFill>
                  <a:srgbClr val="7030A0"/>
                </a:solidFill>
              </a:rPr>
              <a:t>column</a:t>
            </a:r>
            <a:r>
              <a:rPr lang="en-US" sz="2400" dirty="0">
                <a:solidFill>
                  <a:schemeClr val="tx1">
                    <a:lumMod val="50000"/>
                  </a:schemeClr>
                </a:solidFill>
              </a:rPr>
              <a:t> 	= </a:t>
            </a:r>
            <a:r>
              <a:rPr lang="en-US" sz="2400" dirty="0">
                <a:solidFill>
                  <a:srgbClr val="FFC000"/>
                </a:solidFill>
              </a:rPr>
              <a:t>@</a:t>
            </a:r>
            <a:r>
              <a:rPr lang="en-US" sz="2400" dirty="0" err="1">
                <a:solidFill>
                  <a:srgbClr val="FFC000"/>
                </a:solidFill>
              </a:rPr>
              <a:t>FindBy</a:t>
            </a:r>
            <a:r>
              <a:rPr lang="en-US" sz="2400" dirty="0">
                <a:solidFill>
                  <a:srgbClr val="FFC000"/>
                </a:solidFill>
              </a:rPr>
              <a:t> </a:t>
            </a:r>
            <a:r>
              <a:rPr lang="en-US" sz="2400" dirty="0">
                <a:solidFill>
                  <a:schemeClr val="tx1">
                    <a:lumMod val="50000"/>
                  </a:schemeClr>
                </a:solidFill>
              </a:rPr>
              <a:t>(</a:t>
            </a:r>
            <a:r>
              <a:rPr lang="en-US" sz="2400" dirty="0" err="1">
                <a:solidFill>
                  <a:schemeClr val="tx1">
                    <a:lumMod val="50000"/>
                  </a:schemeClr>
                </a:solidFill>
              </a:rPr>
              <a:t>xpath</a:t>
            </a:r>
            <a:r>
              <a:rPr lang="en-US" sz="2400" dirty="0">
                <a:solidFill>
                  <a:schemeClr val="tx1">
                    <a:lumMod val="50000"/>
                  </a:schemeClr>
                </a:solidFill>
              </a:rPr>
              <a:t> = </a:t>
            </a:r>
            <a:r>
              <a:rPr lang="en-US" sz="2400" dirty="0">
                <a:solidFill>
                  <a:srgbClr val="00B050"/>
                </a:solidFill>
              </a:rPr>
              <a:t>".//li//div[%s</a:t>
            </a:r>
            <a:r>
              <a:rPr lang="en-US" sz="2400" dirty="0" smtClean="0">
                <a:solidFill>
                  <a:srgbClr val="00B050"/>
                </a:solidFill>
              </a:rPr>
              <a:t>]"</a:t>
            </a:r>
            <a:r>
              <a:rPr lang="en-US" sz="2400" dirty="0">
                <a:solidFill>
                  <a:schemeClr val="tx1">
                    <a:lumMod val="50000"/>
                  </a:schemeClr>
                </a:solidFill>
              </a:rPr>
              <a:t>),</a:t>
            </a:r>
          </a:p>
          <a:p>
            <a:r>
              <a:rPr lang="en-US" sz="2400" b="1" dirty="0">
                <a:solidFill>
                  <a:srgbClr val="7030A0"/>
                </a:solidFill>
              </a:rPr>
              <a:t>        cell</a:t>
            </a:r>
            <a:r>
              <a:rPr lang="en-US" sz="2400" dirty="0">
                <a:solidFill>
                  <a:schemeClr val="tx1">
                    <a:lumMod val="50000"/>
                  </a:schemeClr>
                </a:solidFill>
              </a:rPr>
              <a:t> = </a:t>
            </a:r>
            <a:r>
              <a:rPr lang="en-US" sz="2400" dirty="0">
                <a:solidFill>
                  <a:srgbClr val="FFC000"/>
                </a:solidFill>
              </a:rPr>
              <a:t>@</a:t>
            </a:r>
            <a:r>
              <a:rPr lang="en-US" sz="2400" dirty="0" err="1">
                <a:solidFill>
                  <a:srgbClr val="FFC000"/>
                </a:solidFill>
              </a:rPr>
              <a:t>FindBy</a:t>
            </a:r>
            <a:r>
              <a:rPr lang="en-US" sz="2400" dirty="0">
                <a:solidFill>
                  <a:schemeClr val="tx1">
                    <a:lumMod val="50000"/>
                  </a:schemeClr>
                </a:solidFill>
              </a:rPr>
              <a:t>(</a:t>
            </a:r>
            <a:r>
              <a:rPr lang="en-US" sz="2400" dirty="0" err="1">
                <a:solidFill>
                  <a:schemeClr val="tx1">
                    <a:lumMod val="50000"/>
                  </a:schemeClr>
                </a:solidFill>
              </a:rPr>
              <a:t>xpath</a:t>
            </a:r>
            <a:r>
              <a:rPr lang="en-US" sz="2400" dirty="0">
                <a:solidFill>
                  <a:schemeClr val="tx1">
                    <a:lumMod val="50000"/>
                  </a:schemeClr>
                </a:solidFill>
              </a:rPr>
              <a:t> = </a:t>
            </a:r>
            <a:r>
              <a:rPr lang="en-US" sz="2400" dirty="0">
                <a:solidFill>
                  <a:srgbClr val="00B050"/>
                </a:solidFill>
              </a:rPr>
              <a:t>".//li[{1}]//div[{0</a:t>
            </a:r>
            <a:r>
              <a:rPr lang="en-US" sz="2400" dirty="0" smtClean="0">
                <a:solidFill>
                  <a:srgbClr val="00B050"/>
                </a:solidFill>
              </a:rPr>
              <a:t>}]"</a:t>
            </a:r>
            <a:r>
              <a:rPr lang="en-US" sz="2400" dirty="0" smtClean="0">
                <a:solidFill>
                  <a:schemeClr val="tx1">
                    <a:lumMod val="50000"/>
                  </a:schemeClr>
                </a:solidFill>
              </a:rPr>
              <a:t>),</a:t>
            </a:r>
            <a:endParaRPr lang="en-US" sz="2400" dirty="0">
              <a:solidFill>
                <a:schemeClr val="tx1">
                  <a:lumMod val="50000"/>
                </a:schemeClr>
              </a:solidFill>
            </a:endParaRPr>
          </a:p>
          <a:p>
            <a:r>
              <a:rPr lang="en-US" sz="2400" dirty="0">
                <a:solidFill>
                  <a:schemeClr val="tx1">
                    <a:lumMod val="50000"/>
                  </a:schemeClr>
                </a:solidFill>
              </a:rPr>
              <a:t>        </a:t>
            </a:r>
            <a:r>
              <a:rPr lang="en-US" sz="2400" b="1" dirty="0">
                <a:solidFill>
                  <a:srgbClr val="7030A0"/>
                </a:solidFill>
              </a:rPr>
              <a:t>header</a:t>
            </a:r>
            <a:r>
              <a:rPr lang="en-US" sz="2400" dirty="0">
                <a:solidFill>
                  <a:schemeClr val="tx1">
                    <a:lumMod val="50000"/>
                  </a:schemeClr>
                </a:solidFill>
              </a:rPr>
              <a:t> 	= </a:t>
            </a:r>
            <a:r>
              <a:rPr lang="en-US" sz="2400" dirty="0" smtClean="0">
                <a:solidFill>
                  <a:schemeClr val="tx1">
                    <a:lumMod val="50000"/>
                  </a:schemeClr>
                </a:solidFill>
              </a:rPr>
              <a:t>{</a:t>
            </a:r>
            <a:r>
              <a:rPr lang="en-US" sz="2400" dirty="0">
                <a:solidFill>
                  <a:srgbClr val="00B050"/>
                </a:solidFill>
              </a:rPr>
              <a:t>"name", "category", "location", "apply</a:t>
            </a:r>
            <a:r>
              <a:rPr lang="en-US" sz="2400" dirty="0" smtClean="0">
                <a:solidFill>
                  <a:srgbClr val="00B050"/>
                </a:solidFill>
              </a:rPr>
              <a:t>"</a:t>
            </a:r>
            <a:r>
              <a:rPr lang="en-US" sz="2400" dirty="0" smtClean="0">
                <a:solidFill>
                  <a:schemeClr val="tx1">
                    <a:lumMod val="50000"/>
                  </a:schemeClr>
                </a:solidFill>
              </a:rPr>
              <a:t>}) </a:t>
            </a:r>
            <a:endParaRPr lang="en-US" sz="2400" dirty="0" smtClean="0">
              <a:solidFill>
                <a:schemeClr val="tx1">
                  <a:lumMod val="50000"/>
                </a:schemeClr>
              </a:solidFill>
            </a:endParaRPr>
          </a:p>
          <a:p>
            <a:r>
              <a:rPr lang="en-US" sz="2400" dirty="0" smtClean="0">
                <a:solidFill>
                  <a:schemeClr val="tx1">
                    <a:lumMod val="50000"/>
                  </a:schemeClr>
                </a:solidFill>
              </a:rPr>
              <a:t>public </a:t>
            </a:r>
            <a:r>
              <a:rPr lang="en-US" sz="2400" b="1" dirty="0">
                <a:solidFill>
                  <a:srgbClr val="0070C0"/>
                </a:solidFill>
              </a:rPr>
              <a:t>Table</a:t>
            </a:r>
            <a:r>
              <a:rPr lang="en-US" sz="2400" dirty="0">
                <a:solidFill>
                  <a:schemeClr val="tx1">
                    <a:lumMod val="50000"/>
                  </a:schemeClr>
                </a:solidFill>
              </a:rPr>
              <a:t> </a:t>
            </a:r>
            <a:r>
              <a:rPr lang="en-US" sz="2400" dirty="0" smtClean="0">
                <a:solidFill>
                  <a:schemeClr val="tx1">
                    <a:lumMod val="50000"/>
                  </a:schemeClr>
                </a:solidFill>
              </a:rPr>
              <a:t>jobs;</a:t>
            </a:r>
            <a:endParaRPr lang="en-US" sz="2400" dirty="0">
              <a:solidFill>
                <a:schemeClr val="tx1">
                  <a:lumMod val="50000"/>
                </a:schemeClr>
              </a:solidFill>
            </a:endParaRPr>
          </a:p>
        </p:txBody>
      </p:sp>
      <p:pic>
        <p:nvPicPr>
          <p:cNvPr id="10" name="Picture 9"/>
          <p:cNvPicPr>
            <a:picLocks noChangeAspect="1"/>
          </p:cNvPicPr>
          <p:nvPr/>
        </p:nvPicPr>
        <p:blipFill>
          <a:blip r:embed="rId3"/>
          <a:stretch>
            <a:fillRect/>
          </a:stretch>
        </p:blipFill>
        <p:spPr>
          <a:xfrm>
            <a:off x="482539" y="1102044"/>
            <a:ext cx="11144779" cy="2803913"/>
          </a:xfrm>
          <a:prstGeom prst="rect">
            <a:avLst/>
          </a:prstGeom>
        </p:spPr>
      </p:pic>
    </p:spTree>
    <p:extLst>
      <p:ext uri="{BB962C8B-B14F-4D97-AF65-F5344CB8AC3E}">
        <p14:creationId xmlns:p14="http://schemas.microsoft.com/office/powerpoint/2010/main" val="23315144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DA896BDD-8C87-40D7-8650-5CFFA3FBC00B}" type="slidenum">
              <a:rPr lang="en-US" smtClean="0"/>
              <a:pPr/>
              <a:t>34</a:t>
            </a:fld>
            <a:endParaRPr lang="en-US" dirty="0"/>
          </a:p>
        </p:txBody>
      </p:sp>
      <p:sp>
        <p:nvSpPr>
          <p:cNvPr id="4" name="Text Placeholder 3"/>
          <p:cNvSpPr>
            <a:spLocks noGrp="1"/>
          </p:cNvSpPr>
          <p:nvPr>
            <p:ph type="body" sz="quarter" idx="13"/>
          </p:nvPr>
        </p:nvSpPr>
        <p:spPr/>
        <p:txBody>
          <a:bodyPr/>
          <a:lstStyle/>
          <a:p>
            <a:r>
              <a:rPr lang="en-US" dirty="0" smtClean="0"/>
              <a:t>ENTITY table</a:t>
            </a:r>
            <a:endParaRPr lang="en-US" dirty="0"/>
          </a:p>
        </p:txBody>
      </p:sp>
      <p:sp>
        <p:nvSpPr>
          <p:cNvPr id="5" name="Rectangle 4"/>
          <p:cNvSpPr/>
          <p:nvPr/>
        </p:nvSpPr>
        <p:spPr>
          <a:xfrm>
            <a:off x="999018" y="4383604"/>
            <a:ext cx="5804554" cy="954107"/>
          </a:xfrm>
          <a:prstGeom prst="rect">
            <a:avLst/>
          </a:prstGeom>
        </p:spPr>
        <p:txBody>
          <a:bodyPr wrap="square">
            <a:spAutoFit/>
          </a:bodyPr>
          <a:lstStyle/>
          <a:p>
            <a:r>
              <a:rPr lang="en-US" sz="2800" dirty="0">
                <a:solidFill>
                  <a:srgbClr val="FFC000"/>
                </a:solidFill>
              </a:rPr>
              <a:t>@</a:t>
            </a:r>
            <a:r>
              <a:rPr lang="en-US" sz="2800" dirty="0" err="1">
                <a:solidFill>
                  <a:srgbClr val="FFC000"/>
                </a:solidFill>
              </a:rPr>
              <a:t>FindBy</a:t>
            </a:r>
            <a:r>
              <a:rPr lang="en-US" sz="2800" dirty="0"/>
              <a:t>(id = </a:t>
            </a:r>
            <a:r>
              <a:rPr lang="en-US" sz="2800" dirty="0" smtClean="0">
                <a:solidFill>
                  <a:srgbClr val="00B050"/>
                </a:solidFill>
              </a:rPr>
              <a:t>“user-table"</a:t>
            </a:r>
            <a:r>
              <a:rPr lang="en-US" sz="2800" dirty="0" smtClean="0"/>
              <a:t>)</a:t>
            </a:r>
            <a:endParaRPr lang="en-US" sz="2800" dirty="0"/>
          </a:p>
          <a:p>
            <a:r>
              <a:rPr lang="en-US" sz="2800" dirty="0" smtClean="0"/>
              <a:t>public </a:t>
            </a:r>
            <a:r>
              <a:rPr lang="en-US" sz="2800" b="1" u="sng" dirty="0" err="1">
                <a:solidFill>
                  <a:srgbClr val="002060"/>
                </a:solidFill>
              </a:rPr>
              <a:t>EntityTable</a:t>
            </a:r>
            <a:r>
              <a:rPr lang="en-US" sz="2800" dirty="0"/>
              <a:t>&lt;</a:t>
            </a:r>
            <a:r>
              <a:rPr lang="en-US" sz="2800" dirty="0">
                <a:solidFill>
                  <a:srgbClr val="C00000"/>
                </a:solidFill>
              </a:rPr>
              <a:t>Entity</a:t>
            </a:r>
            <a:r>
              <a:rPr lang="en-US" sz="2800" dirty="0"/>
              <a:t>, </a:t>
            </a:r>
            <a:r>
              <a:rPr lang="en-US" sz="2800" dirty="0">
                <a:solidFill>
                  <a:srgbClr val="C00000"/>
                </a:solidFill>
              </a:rPr>
              <a:t>Row</a:t>
            </a:r>
            <a:r>
              <a:rPr lang="en-US" sz="2800" dirty="0"/>
              <a:t>&gt; </a:t>
            </a:r>
            <a:r>
              <a:rPr lang="en-US" sz="2800" dirty="0" smtClean="0">
                <a:solidFill>
                  <a:srgbClr val="7030A0"/>
                </a:solidFill>
              </a:rPr>
              <a:t>users</a:t>
            </a:r>
            <a:r>
              <a:rPr lang="en-US" sz="2800" dirty="0" smtClean="0"/>
              <a:t>;</a:t>
            </a:r>
            <a:endParaRPr lang="en-US" sz="2800" dirty="0"/>
          </a:p>
        </p:txBody>
      </p:sp>
      <p:pic>
        <p:nvPicPr>
          <p:cNvPr id="11" name="Picture 10"/>
          <p:cNvPicPr>
            <a:picLocks noChangeAspect="1"/>
          </p:cNvPicPr>
          <p:nvPr/>
        </p:nvPicPr>
        <p:blipFill>
          <a:blip r:embed="rId3"/>
          <a:stretch>
            <a:fillRect/>
          </a:stretch>
        </p:blipFill>
        <p:spPr>
          <a:xfrm>
            <a:off x="648035" y="1034304"/>
            <a:ext cx="5872838" cy="2752111"/>
          </a:xfrm>
          <a:prstGeom prst="rect">
            <a:avLst/>
          </a:prstGeom>
        </p:spPr>
      </p:pic>
    </p:spTree>
    <p:extLst>
      <p:ext uri="{BB962C8B-B14F-4D97-AF65-F5344CB8AC3E}">
        <p14:creationId xmlns:p14="http://schemas.microsoft.com/office/powerpoint/2010/main" val="18350158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648035" y="1034304"/>
            <a:ext cx="5872838" cy="2752111"/>
          </a:xfrm>
          <a:prstGeom prst="rect">
            <a:avLst/>
          </a:prstGeom>
        </p:spPr>
      </p:pic>
      <p:sp>
        <p:nvSpPr>
          <p:cNvPr id="3" name="Slide Number Placeholder 2"/>
          <p:cNvSpPr>
            <a:spLocks noGrp="1"/>
          </p:cNvSpPr>
          <p:nvPr>
            <p:ph type="sldNum" sz="quarter" idx="4"/>
          </p:nvPr>
        </p:nvSpPr>
        <p:spPr/>
        <p:txBody>
          <a:bodyPr/>
          <a:lstStyle/>
          <a:p>
            <a:fld id="{DA896BDD-8C87-40D7-8650-5CFFA3FBC00B}" type="slidenum">
              <a:rPr lang="en-US" smtClean="0"/>
              <a:pPr/>
              <a:t>35</a:t>
            </a:fld>
            <a:endParaRPr lang="en-US" dirty="0"/>
          </a:p>
        </p:txBody>
      </p:sp>
      <p:sp>
        <p:nvSpPr>
          <p:cNvPr id="4" name="Text Placeholder 3"/>
          <p:cNvSpPr>
            <a:spLocks noGrp="1"/>
          </p:cNvSpPr>
          <p:nvPr>
            <p:ph type="body" sz="quarter" idx="13"/>
          </p:nvPr>
        </p:nvSpPr>
        <p:spPr/>
        <p:txBody>
          <a:bodyPr/>
          <a:lstStyle/>
          <a:p>
            <a:r>
              <a:rPr lang="en-US" dirty="0" smtClean="0"/>
              <a:t>Table entities and rows</a:t>
            </a:r>
            <a:endParaRPr lang="en-US" dirty="0"/>
          </a:p>
        </p:txBody>
      </p:sp>
      <p:sp>
        <p:nvSpPr>
          <p:cNvPr id="5" name="Rectangle 3"/>
          <p:cNvSpPr>
            <a:spLocks noGrp="1" noChangeArrowheads="1"/>
          </p:cNvSpPr>
          <p:nvPr>
            <p:ph idx="4294967295"/>
          </p:nvPr>
        </p:nvSpPr>
        <p:spPr bwMode="auto">
          <a:xfrm>
            <a:off x="897417" y="3894137"/>
            <a:ext cx="4664453" cy="24622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FFC000"/>
                </a:solidFill>
                <a:effectLst/>
                <a:latin typeface="Fira Code"/>
              </a:rPr>
              <a:t>@Data</a:t>
            </a:r>
            <a:r>
              <a:rPr kumimoji="0" lang="en-US" altLang="en-US" sz="2200" b="0" i="0" u="none" strike="noStrike" cap="none" normalizeH="0" baseline="0" dirty="0" smtClean="0">
                <a:ln>
                  <a:noFill/>
                </a:ln>
                <a:solidFill>
                  <a:srgbClr val="808000"/>
                </a:solidFill>
                <a:effectLst/>
                <a:latin typeface="Fira Code"/>
              </a:rPr>
              <a:t/>
            </a:r>
            <a:br>
              <a:rPr kumimoji="0" lang="en-US" altLang="en-US" sz="2200" b="0" i="0" u="none" strike="noStrike" cap="none" normalizeH="0" baseline="0" dirty="0" smtClean="0">
                <a:ln>
                  <a:noFill/>
                </a:ln>
                <a:solidFill>
                  <a:srgbClr val="808000"/>
                </a:solidFill>
                <a:effectLst/>
                <a:latin typeface="Fira Code"/>
              </a:rPr>
            </a:br>
            <a:r>
              <a:rPr kumimoji="0" lang="en-US" altLang="en-US" sz="2200" b="1" i="0" u="none" strike="noStrike" cap="none" normalizeH="0" baseline="0" dirty="0" smtClean="0">
                <a:ln>
                  <a:noFill/>
                </a:ln>
                <a:solidFill>
                  <a:srgbClr val="000080"/>
                </a:solidFill>
                <a:effectLst/>
                <a:latin typeface="Fira Code"/>
              </a:rPr>
              <a:t>public class </a:t>
            </a:r>
            <a:r>
              <a:rPr kumimoji="0" lang="en-US" altLang="en-US" sz="2200" b="0" i="0" u="none" strike="noStrike" cap="none" normalizeH="0" baseline="0" dirty="0" smtClean="0">
                <a:ln>
                  <a:noFill/>
                </a:ln>
                <a:solidFill>
                  <a:srgbClr val="000000"/>
                </a:solidFill>
                <a:effectLst/>
                <a:latin typeface="Fira Code"/>
              </a:rPr>
              <a:t>Entity {</a:t>
            </a:r>
            <a:br>
              <a:rPr kumimoji="0" lang="en-US" altLang="en-US" sz="2200" b="0" i="0" u="none" strike="noStrike" cap="none" normalizeH="0" baseline="0" dirty="0" smtClean="0">
                <a:ln>
                  <a:noFill/>
                </a:ln>
                <a:solidFill>
                  <a:srgbClr val="000000"/>
                </a:solidFill>
                <a:effectLst/>
                <a:latin typeface="Fira Code"/>
              </a:rPr>
            </a:br>
            <a:r>
              <a:rPr kumimoji="0" lang="en-US" altLang="en-US" sz="2200" b="0" i="0" u="none" strike="noStrike" cap="none" normalizeH="0" baseline="0" dirty="0" smtClean="0">
                <a:ln>
                  <a:noFill/>
                </a:ln>
                <a:solidFill>
                  <a:srgbClr val="000000"/>
                </a:solidFill>
                <a:effectLst/>
                <a:latin typeface="Fira Code"/>
              </a:rPr>
              <a:t>    </a:t>
            </a:r>
            <a:r>
              <a:rPr kumimoji="0" lang="en-US" altLang="en-US" sz="2200" b="1" i="0" u="none" strike="noStrike" cap="none" normalizeH="0" baseline="0" dirty="0" smtClean="0">
                <a:ln>
                  <a:noFill/>
                </a:ln>
                <a:solidFill>
                  <a:srgbClr val="000080"/>
                </a:solidFill>
                <a:effectLst/>
                <a:latin typeface="Fira Code"/>
              </a:rPr>
              <a:t>public </a:t>
            </a:r>
            <a:r>
              <a:rPr kumimoji="0" lang="en-US" altLang="en-US" sz="2200" b="0" i="0" u="none" strike="noStrike" cap="none" normalizeH="0" baseline="0" dirty="0" smtClean="0">
                <a:ln>
                  <a:noFill/>
                </a:ln>
                <a:solidFill>
                  <a:srgbClr val="000000"/>
                </a:solidFill>
                <a:effectLst/>
                <a:latin typeface="Fira Code"/>
              </a:rPr>
              <a:t>String </a:t>
            </a:r>
            <a:r>
              <a:rPr lang="en-US" altLang="en-US" sz="2200" b="1" dirty="0" smtClean="0">
                <a:solidFill>
                  <a:srgbClr val="660E7A"/>
                </a:solidFill>
                <a:latin typeface="Fira Code"/>
              </a:rPr>
              <a:t>number</a:t>
            </a:r>
            <a:r>
              <a:rPr kumimoji="0" lang="en-US" altLang="en-US" sz="2200" b="0" i="0" u="none" strike="noStrike" cap="none" normalizeH="0" baseline="0" dirty="0" smtClean="0">
                <a:ln>
                  <a:noFill/>
                </a:ln>
                <a:solidFill>
                  <a:srgbClr val="000000"/>
                </a:solidFill>
                <a:effectLst/>
                <a:latin typeface="Fira Code"/>
              </a:rPr>
              <a:t>;</a:t>
            </a:r>
            <a:br>
              <a:rPr kumimoji="0" lang="en-US" altLang="en-US" sz="2200" b="0" i="0" u="none" strike="noStrike" cap="none" normalizeH="0" baseline="0" dirty="0" smtClean="0">
                <a:ln>
                  <a:noFill/>
                </a:ln>
                <a:solidFill>
                  <a:srgbClr val="000000"/>
                </a:solidFill>
                <a:effectLst/>
                <a:latin typeface="Fira Code"/>
              </a:rPr>
            </a:br>
            <a:r>
              <a:rPr kumimoji="0" lang="en-US" altLang="en-US" sz="2200" b="0" i="0" u="none" strike="noStrike" cap="none" normalizeH="0" baseline="0" dirty="0" smtClean="0">
                <a:ln>
                  <a:noFill/>
                </a:ln>
                <a:solidFill>
                  <a:srgbClr val="000000"/>
                </a:solidFill>
                <a:effectLst/>
                <a:latin typeface="Fira Code"/>
              </a:rPr>
              <a:t>    </a:t>
            </a:r>
            <a:r>
              <a:rPr kumimoji="0" lang="en-US" altLang="en-US" sz="2200" b="1" i="0" u="none" strike="noStrike" cap="none" normalizeH="0" baseline="0" dirty="0" smtClean="0">
                <a:ln>
                  <a:noFill/>
                </a:ln>
                <a:solidFill>
                  <a:srgbClr val="000080"/>
                </a:solidFill>
                <a:effectLst/>
                <a:latin typeface="Fira Code"/>
              </a:rPr>
              <a:t>public </a:t>
            </a:r>
            <a:r>
              <a:rPr kumimoji="0" lang="en-US" altLang="en-US" sz="2200" b="0" i="0" u="none" strike="noStrike" cap="none" normalizeH="0" baseline="0" dirty="0" smtClean="0">
                <a:ln>
                  <a:noFill/>
                </a:ln>
                <a:solidFill>
                  <a:srgbClr val="000000"/>
                </a:solidFill>
                <a:effectLst/>
                <a:latin typeface="Fira Code"/>
              </a:rPr>
              <a:t>String </a:t>
            </a:r>
            <a:r>
              <a:rPr lang="en-US" altLang="en-US" sz="2200" b="1" dirty="0" smtClean="0">
                <a:solidFill>
                  <a:srgbClr val="660E7A"/>
                </a:solidFill>
                <a:latin typeface="Fira Code"/>
              </a:rPr>
              <a:t>type</a:t>
            </a:r>
            <a:r>
              <a:rPr kumimoji="0" lang="en-US" altLang="en-US" sz="2200" b="0" i="0" u="none" strike="noStrike" cap="none" normalizeH="0" baseline="0" dirty="0" smtClean="0">
                <a:ln>
                  <a:noFill/>
                </a:ln>
                <a:solidFill>
                  <a:srgbClr val="000000"/>
                </a:solidFill>
                <a:effectLst/>
                <a:latin typeface="Fira Code"/>
              </a:rPr>
              <a:t>;</a:t>
            </a:r>
            <a:br>
              <a:rPr kumimoji="0" lang="en-US" altLang="en-US" sz="2200" b="0" i="0" u="none" strike="noStrike" cap="none" normalizeH="0" baseline="0" dirty="0" smtClean="0">
                <a:ln>
                  <a:noFill/>
                </a:ln>
                <a:solidFill>
                  <a:srgbClr val="000000"/>
                </a:solidFill>
                <a:effectLst/>
                <a:latin typeface="Fira Code"/>
              </a:rPr>
            </a:br>
            <a:r>
              <a:rPr kumimoji="0" lang="en-US" altLang="en-US" sz="2200" b="0" i="0" u="none" strike="noStrike" cap="none" normalizeH="0" baseline="0" dirty="0" smtClean="0">
                <a:ln>
                  <a:noFill/>
                </a:ln>
                <a:solidFill>
                  <a:srgbClr val="000000"/>
                </a:solidFill>
                <a:effectLst/>
                <a:latin typeface="Fira Code"/>
              </a:rPr>
              <a:t>    </a:t>
            </a:r>
            <a:r>
              <a:rPr kumimoji="0" lang="en-US" altLang="en-US" sz="2200" b="1" i="0" u="none" strike="noStrike" cap="none" normalizeH="0" baseline="0" dirty="0" smtClean="0">
                <a:ln>
                  <a:noFill/>
                </a:ln>
                <a:solidFill>
                  <a:srgbClr val="000080"/>
                </a:solidFill>
                <a:effectLst/>
                <a:latin typeface="Fira Code"/>
              </a:rPr>
              <a:t>public </a:t>
            </a:r>
            <a:r>
              <a:rPr kumimoji="0" lang="en-US" altLang="en-US" sz="2200" b="0" i="0" u="none" strike="noStrike" cap="none" normalizeH="0" baseline="0" dirty="0" smtClean="0">
                <a:ln>
                  <a:noFill/>
                </a:ln>
                <a:solidFill>
                  <a:srgbClr val="000000"/>
                </a:solidFill>
                <a:effectLst/>
                <a:latin typeface="Fira Code"/>
              </a:rPr>
              <a:t>String </a:t>
            </a:r>
            <a:r>
              <a:rPr kumimoji="0" lang="en-US" altLang="en-US" sz="2200" b="1" i="0" u="none" strike="noStrike" cap="none" normalizeH="0" baseline="0" dirty="0" err="1" smtClean="0">
                <a:ln>
                  <a:noFill/>
                </a:ln>
                <a:solidFill>
                  <a:srgbClr val="660E7A"/>
                </a:solidFill>
                <a:effectLst/>
                <a:latin typeface="Fira Code"/>
              </a:rPr>
              <a:t>userName</a:t>
            </a:r>
            <a:r>
              <a:rPr kumimoji="0" lang="en-US" altLang="en-US" sz="2200" b="0" i="0" u="none" strike="noStrike" cap="none" normalizeH="0" baseline="0" dirty="0" smtClean="0">
                <a:ln>
                  <a:noFill/>
                </a:ln>
                <a:solidFill>
                  <a:srgbClr val="000000"/>
                </a:solidFill>
                <a:effectLst/>
                <a:latin typeface="Fira Code"/>
              </a:rPr>
              <a:t>;</a:t>
            </a:r>
            <a:br>
              <a:rPr kumimoji="0" lang="en-US" altLang="en-US" sz="2200" b="0" i="0" u="none" strike="noStrike" cap="none" normalizeH="0" baseline="0" dirty="0" smtClean="0">
                <a:ln>
                  <a:noFill/>
                </a:ln>
                <a:solidFill>
                  <a:srgbClr val="000000"/>
                </a:solidFill>
                <a:effectLst/>
                <a:latin typeface="Fira Code"/>
              </a:rPr>
            </a:br>
            <a:r>
              <a:rPr kumimoji="0" lang="en-US" altLang="en-US" sz="2200" b="0" i="0" u="none" strike="noStrike" cap="none" normalizeH="0" baseline="0" dirty="0" smtClean="0">
                <a:ln>
                  <a:noFill/>
                </a:ln>
                <a:solidFill>
                  <a:srgbClr val="000000"/>
                </a:solidFill>
                <a:effectLst/>
                <a:latin typeface="Fira Code"/>
              </a:rPr>
              <a:t>    </a:t>
            </a:r>
            <a:r>
              <a:rPr kumimoji="0" lang="en-US" altLang="en-US" sz="2200" b="1" i="0" u="none" strike="noStrike" cap="none" normalizeH="0" baseline="0" dirty="0" smtClean="0">
                <a:ln>
                  <a:noFill/>
                </a:ln>
                <a:solidFill>
                  <a:srgbClr val="000080"/>
                </a:solidFill>
                <a:effectLst/>
                <a:latin typeface="Fira Code"/>
              </a:rPr>
              <a:t>public </a:t>
            </a:r>
            <a:r>
              <a:rPr kumimoji="0" lang="en-US" altLang="en-US" sz="2200" b="0" i="0" u="none" strike="noStrike" cap="none" normalizeH="0" baseline="0" dirty="0" smtClean="0">
                <a:ln>
                  <a:noFill/>
                </a:ln>
                <a:solidFill>
                  <a:srgbClr val="000000"/>
                </a:solidFill>
                <a:effectLst/>
                <a:latin typeface="Fira Code"/>
              </a:rPr>
              <a:t>String </a:t>
            </a:r>
            <a:r>
              <a:rPr kumimoji="0" lang="en-US" altLang="en-US" sz="2200" b="1" i="0" u="none" strike="noStrike" cap="none" normalizeH="0" baseline="0" dirty="0" smtClean="0">
                <a:ln>
                  <a:noFill/>
                </a:ln>
                <a:solidFill>
                  <a:srgbClr val="660E7A"/>
                </a:solidFill>
                <a:effectLst/>
                <a:latin typeface="Fira Code"/>
              </a:rPr>
              <a:t>description</a:t>
            </a:r>
            <a:r>
              <a:rPr kumimoji="0" lang="en-US" altLang="en-US" sz="2200" b="0" i="0" u="none" strike="noStrike" cap="none" normalizeH="0" baseline="0" dirty="0" smtClean="0">
                <a:ln>
                  <a:noFill/>
                </a:ln>
                <a:solidFill>
                  <a:srgbClr val="000000"/>
                </a:solidFill>
                <a:effectLst/>
                <a:latin typeface="Fira Code"/>
              </a:rPr>
              <a:t>;</a:t>
            </a:r>
            <a:br>
              <a:rPr kumimoji="0" lang="en-US" altLang="en-US" sz="2200" b="0" i="0" u="none" strike="noStrike" cap="none" normalizeH="0" baseline="0" dirty="0" smtClean="0">
                <a:ln>
                  <a:noFill/>
                </a:ln>
                <a:solidFill>
                  <a:srgbClr val="000000"/>
                </a:solidFill>
                <a:effectLst/>
                <a:latin typeface="Fira Code"/>
              </a:rPr>
            </a:br>
            <a:r>
              <a:rPr kumimoji="0" lang="en-US" altLang="en-US" sz="2200" b="0" i="0" u="none" strike="noStrike" cap="none" normalizeH="0" baseline="0" dirty="0" smtClean="0">
                <a:ln>
                  <a:noFill/>
                </a:ln>
                <a:solidFill>
                  <a:srgbClr val="000000"/>
                </a:solidFill>
                <a:effectLst/>
                <a:latin typeface="Fira Code"/>
              </a:rPr>
              <a:t>}</a:t>
            </a:r>
            <a:endParaRPr kumimoji="0" lang="en-US" altLang="en-US" sz="22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txBox="1">
            <a:spLocks noChangeArrowheads="1"/>
          </p:cNvSpPr>
          <p:nvPr/>
        </p:nvSpPr>
        <p:spPr bwMode="auto">
          <a:xfrm>
            <a:off x="5561870" y="3786415"/>
            <a:ext cx="5174412" cy="2677656"/>
          </a:xfrm>
          <a:prstGeom prst="rect">
            <a:avLst/>
          </a:prstGeom>
          <a:noFill/>
          <a:ln>
            <a:noFill/>
          </a:ln>
          <a:effectLst/>
        </p:spPr>
        <p:txBody>
          <a:bodyPr vert="horz" wrap="square" lIns="91440" tIns="45720" rIns="91440" bIns="45720" numCol="1" anchor="t" anchorCtr="0" compatLnSpc="1">
            <a:prstTxWarp prst="textNoShape">
              <a:avLst/>
            </a:prstTxWarp>
            <a:sp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3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32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ClrTx/>
              <a:buFontTx/>
              <a:buNone/>
            </a:pPr>
            <a:endParaRPr lang="en-US" altLang="en-US" sz="2400" b="1" dirty="0" smtClean="0">
              <a:solidFill>
                <a:srgbClr val="000080"/>
              </a:solidFill>
              <a:latin typeface="Fira Code"/>
            </a:endParaRPr>
          </a:p>
          <a:p>
            <a:pPr marL="0" indent="0" eaLnBrk="0" fontAlgn="base" hangingPunct="0">
              <a:lnSpc>
                <a:spcPct val="100000"/>
              </a:lnSpc>
              <a:spcBef>
                <a:spcPct val="0"/>
              </a:spcBef>
              <a:spcAft>
                <a:spcPct val="0"/>
              </a:spcAft>
              <a:buClrTx/>
              <a:buFontTx/>
              <a:buNone/>
            </a:pPr>
            <a:r>
              <a:rPr lang="en-US" altLang="en-US" sz="2400" b="1" dirty="0" smtClean="0">
                <a:solidFill>
                  <a:srgbClr val="000080"/>
                </a:solidFill>
                <a:latin typeface="Fira Code"/>
              </a:rPr>
              <a:t>public class </a:t>
            </a:r>
            <a:r>
              <a:rPr lang="en-US" altLang="en-US" sz="2400" dirty="0" smtClean="0">
                <a:solidFill>
                  <a:srgbClr val="000000"/>
                </a:solidFill>
                <a:latin typeface="Fira Code"/>
              </a:rPr>
              <a:t>Row </a:t>
            </a:r>
            <a:r>
              <a:rPr lang="en-US" altLang="en-US" sz="2400" b="1" dirty="0">
                <a:solidFill>
                  <a:srgbClr val="000080"/>
                </a:solidFill>
                <a:latin typeface="Fira Code"/>
              </a:rPr>
              <a:t>extends</a:t>
            </a:r>
            <a:r>
              <a:rPr lang="en-US" altLang="en-US" sz="2400" dirty="0" smtClean="0">
                <a:solidFill>
                  <a:srgbClr val="000000"/>
                </a:solidFill>
                <a:latin typeface="Fira Code"/>
              </a:rPr>
              <a:t> Section {</a:t>
            </a:r>
            <a:r>
              <a:rPr lang="en-US" altLang="en-US" sz="2400" dirty="0" smtClean="0">
                <a:solidFill>
                  <a:srgbClr val="000000"/>
                </a:solidFill>
                <a:latin typeface="Fira Code"/>
              </a:rPr>
              <a:t/>
            </a:r>
            <a:br>
              <a:rPr lang="en-US" altLang="en-US" sz="2400" dirty="0" smtClean="0">
                <a:solidFill>
                  <a:srgbClr val="000000"/>
                </a:solidFill>
                <a:latin typeface="Fira Code"/>
              </a:rPr>
            </a:br>
            <a:r>
              <a:rPr lang="en-US" altLang="en-US" sz="2400" dirty="0">
                <a:solidFill>
                  <a:srgbClr val="000000"/>
                </a:solidFill>
                <a:latin typeface="Fira Code"/>
              </a:rPr>
              <a:t> </a:t>
            </a:r>
            <a:r>
              <a:rPr lang="en-US" altLang="en-US" sz="2400" dirty="0" smtClean="0">
                <a:solidFill>
                  <a:srgbClr val="000000"/>
                </a:solidFill>
                <a:latin typeface="Fira Code"/>
              </a:rPr>
              <a:t>   </a:t>
            </a:r>
            <a:r>
              <a:rPr lang="en-US" altLang="en-US" sz="2400" b="1" dirty="0" smtClean="0">
                <a:solidFill>
                  <a:srgbClr val="000080"/>
                </a:solidFill>
                <a:latin typeface="Fira Code"/>
              </a:rPr>
              <a:t>public </a:t>
            </a:r>
            <a:r>
              <a:rPr lang="en-US" altLang="en-US" sz="2400" dirty="0" smtClean="0">
                <a:solidFill>
                  <a:srgbClr val="000000"/>
                </a:solidFill>
                <a:latin typeface="Fira Code"/>
              </a:rPr>
              <a:t>Text </a:t>
            </a:r>
            <a:r>
              <a:rPr lang="en-US" altLang="en-US" sz="2400" b="1" dirty="0" smtClean="0">
                <a:solidFill>
                  <a:srgbClr val="660E7A"/>
                </a:solidFill>
                <a:latin typeface="Fira Code"/>
              </a:rPr>
              <a:t>number</a:t>
            </a:r>
            <a:r>
              <a:rPr lang="en-US" altLang="en-US" sz="2400" dirty="0" smtClean="0">
                <a:solidFill>
                  <a:srgbClr val="000000"/>
                </a:solidFill>
                <a:latin typeface="Fira Code"/>
              </a:rPr>
              <a:t>;</a:t>
            </a:r>
            <a:br>
              <a:rPr lang="en-US" altLang="en-US" sz="2400" dirty="0" smtClean="0">
                <a:solidFill>
                  <a:srgbClr val="000000"/>
                </a:solidFill>
                <a:latin typeface="Fira Code"/>
              </a:rPr>
            </a:br>
            <a:r>
              <a:rPr lang="en-US" altLang="en-US" sz="2400" dirty="0" smtClean="0">
                <a:solidFill>
                  <a:srgbClr val="000000"/>
                </a:solidFill>
                <a:latin typeface="Fira Code"/>
              </a:rPr>
              <a:t>    </a:t>
            </a:r>
            <a:r>
              <a:rPr lang="en-US" altLang="en-US" sz="2400" b="1" dirty="0" smtClean="0">
                <a:solidFill>
                  <a:srgbClr val="000080"/>
                </a:solidFill>
                <a:latin typeface="Fira Code"/>
              </a:rPr>
              <a:t>public </a:t>
            </a:r>
            <a:r>
              <a:rPr lang="en-US" altLang="en-US" sz="2400" dirty="0" smtClean="0">
                <a:solidFill>
                  <a:srgbClr val="000000"/>
                </a:solidFill>
                <a:latin typeface="Fira Code"/>
              </a:rPr>
              <a:t>Dropdown </a:t>
            </a:r>
            <a:r>
              <a:rPr lang="en-US" altLang="en-US" sz="2400" b="1" dirty="0" smtClean="0">
                <a:solidFill>
                  <a:srgbClr val="660E7A"/>
                </a:solidFill>
                <a:latin typeface="Fira Code"/>
              </a:rPr>
              <a:t>type</a:t>
            </a:r>
            <a:r>
              <a:rPr lang="en-US" altLang="en-US" sz="2400" dirty="0" smtClean="0">
                <a:solidFill>
                  <a:srgbClr val="000000"/>
                </a:solidFill>
                <a:latin typeface="Fira Code"/>
              </a:rPr>
              <a:t>;</a:t>
            </a:r>
            <a:br>
              <a:rPr lang="en-US" altLang="en-US" sz="2400" dirty="0" smtClean="0">
                <a:solidFill>
                  <a:srgbClr val="000000"/>
                </a:solidFill>
                <a:latin typeface="Fira Code"/>
              </a:rPr>
            </a:br>
            <a:r>
              <a:rPr lang="en-US" altLang="en-US" sz="2400" dirty="0" smtClean="0">
                <a:solidFill>
                  <a:srgbClr val="000000"/>
                </a:solidFill>
                <a:latin typeface="Fira Code"/>
              </a:rPr>
              <a:t>    </a:t>
            </a:r>
            <a:r>
              <a:rPr lang="en-US" altLang="en-US" sz="2400" b="1" dirty="0" smtClean="0">
                <a:solidFill>
                  <a:srgbClr val="000080"/>
                </a:solidFill>
                <a:latin typeface="Fira Code"/>
              </a:rPr>
              <a:t>public </a:t>
            </a:r>
            <a:r>
              <a:rPr lang="en-US" altLang="en-US" sz="2400" dirty="0" smtClean="0">
                <a:solidFill>
                  <a:srgbClr val="000000"/>
                </a:solidFill>
                <a:latin typeface="Fira Code"/>
              </a:rPr>
              <a:t>Link</a:t>
            </a:r>
            <a:r>
              <a:rPr lang="en-US" altLang="en-US" sz="2400" b="1" dirty="0" smtClean="0">
                <a:solidFill>
                  <a:srgbClr val="000080"/>
                </a:solidFill>
                <a:latin typeface="Fira Code"/>
              </a:rPr>
              <a:t> </a:t>
            </a:r>
            <a:r>
              <a:rPr lang="en-US" altLang="en-US" sz="2400" b="1" dirty="0" err="1" smtClean="0">
                <a:solidFill>
                  <a:srgbClr val="660E7A"/>
                </a:solidFill>
                <a:latin typeface="Fira Code"/>
              </a:rPr>
              <a:t>userName</a:t>
            </a:r>
            <a:r>
              <a:rPr lang="en-US" altLang="en-US" sz="2400" dirty="0" smtClean="0">
                <a:solidFill>
                  <a:srgbClr val="000000"/>
                </a:solidFill>
                <a:latin typeface="Fira Code"/>
              </a:rPr>
              <a:t>;</a:t>
            </a:r>
            <a:br>
              <a:rPr lang="en-US" altLang="en-US" sz="2400" dirty="0" smtClean="0">
                <a:solidFill>
                  <a:srgbClr val="000000"/>
                </a:solidFill>
                <a:latin typeface="Fira Code"/>
              </a:rPr>
            </a:br>
            <a:r>
              <a:rPr lang="en-US" altLang="en-US" sz="2400" dirty="0" smtClean="0">
                <a:solidFill>
                  <a:srgbClr val="000000"/>
                </a:solidFill>
                <a:latin typeface="Fira Code"/>
              </a:rPr>
              <a:t>    </a:t>
            </a:r>
            <a:r>
              <a:rPr lang="en-US" altLang="en-US" sz="2400" b="1" dirty="0" smtClean="0">
                <a:solidFill>
                  <a:srgbClr val="000080"/>
                </a:solidFill>
                <a:latin typeface="Fira Code"/>
              </a:rPr>
              <a:t>public </a:t>
            </a:r>
            <a:r>
              <a:rPr lang="en-US" altLang="en-US" sz="2400" dirty="0" smtClean="0">
                <a:solidFill>
                  <a:srgbClr val="000000"/>
                </a:solidFill>
                <a:latin typeface="Fira Code"/>
              </a:rPr>
              <a:t>Description</a:t>
            </a:r>
            <a:r>
              <a:rPr lang="en-US" altLang="en-US" sz="2400" b="1" dirty="0" smtClean="0">
                <a:solidFill>
                  <a:srgbClr val="000080"/>
                </a:solidFill>
                <a:latin typeface="Fira Code"/>
              </a:rPr>
              <a:t> </a:t>
            </a:r>
            <a:r>
              <a:rPr lang="en-US" altLang="en-US" sz="2400" b="1" dirty="0" err="1" smtClean="0">
                <a:solidFill>
                  <a:srgbClr val="660E7A"/>
                </a:solidFill>
                <a:latin typeface="Fira Code"/>
              </a:rPr>
              <a:t>description</a:t>
            </a:r>
            <a:r>
              <a:rPr lang="en-US" altLang="en-US" sz="2400" dirty="0" smtClean="0">
                <a:solidFill>
                  <a:srgbClr val="000000"/>
                </a:solidFill>
                <a:latin typeface="Fira Code"/>
              </a:rPr>
              <a:t>;</a:t>
            </a:r>
            <a:br>
              <a:rPr lang="en-US" altLang="en-US" sz="2400" dirty="0" smtClean="0">
                <a:solidFill>
                  <a:srgbClr val="000000"/>
                </a:solidFill>
                <a:latin typeface="Fira Code"/>
              </a:rPr>
            </a:br>
            <a:r>
              <a:rPr lang="en-US" altLang="en-US" sz="2400" dirty="0" smtClean="0">
                <a:solidFill>
                  <a:srgbClr val="000000"/>
                </a:solidFill>
                <a:latin typeface="Fira Code"/>
              </a:rPr>
              <a:t>}</a:t>
            </a:r>
            <a:endParaRPr lang="en-US" altLang="en-US" dirty="0" smtClean="0">
              <a:latin typeface="Arial" panose="020B0604020202020204" pitchFamily="34" charset="0"/>
            </a:endParaRPr>
          </a:p>
        </p:txBody>
      </p:sp>
      <p:sp>
        <p:nvSpPr>
          <p:cNvPr id="8" name="Rounded Rectangle 7"/>
          <p:cNvSpPr/>
          <p:nvPr/>
        </p:nvSpPr>
        <p:spPr>
          <a:xfrm>
            <a:off x="546435" y="1776142"/>
            <a:ext cx="6214583" cy="914400"/>
          </a:xfrm>
          <a:prstGeom prst="roundRect">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336085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animBg="1"/>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DA896BDD-8C87-40D7-8650-5CFFA3FBC00B}" type="slidenum">
              <a:rPr lang="en-US" smtClean="0"/>
              <a:pPr/>
              <a:t>36</a:t>
            </a:fld>
            <a:endParaRPr lang="en-US" dirty="0"/>
          </a:p>
        </p:txBody>
      </p:sp>
      <p:sp>
        <p:nvSpPr>
          <p:cNvPr id="4" name="Text Placeholder 3"/>
          <p:cNvSpPr>
            <a:spLocks noGrp="1"/>
          </p:cNvSpPr>
          <p:nvPr>
            <p:ph type="body" sz="quarter" idx="13"/>
          </p:nvPr>
        </p:nvSpPr>
        <p:spPr/>
        <p:txBody>
          <a:bodyPr/>
          <a:lstStyle/>
          <a:p>
            <a:r>
              <a:rPr lang="en-US" dirty="0" smtClean="0"/>
              <a:t>Use table</a:t>
            </a:r>
            <a:endParaRPr lang="en-US" dirty="0"/>
          </a:p>
        </p:txBody>
      </p:sp>
      <p:sp>
        <p:nvSpPr>
          <p:cNvPr id="5" name="Content Placeholder 1"/>
          <p:cNvSpPr>
            <a:spLocks noGrp="1"/>
          </p:cNvSpPr>
          <p:nvPr>
            <p:ph idx="4294967295"/>
          </p:nvPr>
        </p:nvSpPr>
        <p:spPr>
          <a:xfrm>
            <a:off x="447963" y="1524000"/>
            <a:ext cx="10334625" cy="4832350"/>
          </a:xfrm>
          <a:prstGeom prst="rect">
            <a:avLst/>
          </a:prstGeom>
        </p:spPr>
        <p:txBody>
          <a:bodyPr/>
          <a:lstStyle/>
          <a:p>
            <a:pPr marL="0" indent="0">
              <a:buNone/>
            </a:pPr>
            <a:r>
              <a:rPr lang="en-US" sz="3000" dirty="0" smtClean="0"/>
              <a:t>Row</a:t>
            </a:r>
            <a:r>
              <a:rPr lang="en-US" sz="3000" dirty="0" smtClean="0">
                <a:solidFill>
                  <a:srgbClr val="7030A0"/>
                </a:solidFill>
              </a:rPr>
              <a:t> </a:t>
            </a:r>
            <a:r>
              <a:rPr lang="en-US" sz="3000" b="1" dirty="0" smtClean="0">
                <a:solidFill>
                  <a:srgbClr val="002060"/>
                </a:solidFill>
              </a:rPr>
              <a:t>user</a:t>
            </a:r>
            <a:r>
              <a:rPr lang="ru-RU" sz="3000" dirty="0" smtClean="0">
                <a:solidFill>
                  <a:srgbClr val="7030A0"/>
                </a:solidFill>
              </a:rPr>
              <a:t> </a:t>
            </a:r>
            <a:r>
              <a:rPr lang="en-US" sz="3000" dirty="0"/>
              <a:t>=</a:t>
            </a:r>
            <a:r>
              <a:rPr lang="en-US" sz="3000" dirty="0" smtClean="0">
                <a:solidFill>
                  <a:srgbClr val="7030A0"/>
                </a:solidFill>
              </a:rPr>
              <a:t> </a:t>
            </a:r>
            <a:r>
              <a:rPr lang="en-US" sz="3000" dirty="0" err="1" smtClean="0">
                <a:solidFill>
                  <a:srgbClr val="7030A0"/>
                </a:solidFill>
              </a:rPr>
              <a:t>users</a:t>
            </a:r>
            <a:r>
              <a:rPr lang="en-US" sz="3000" dirty="0" err="1" smtClean="0"/>
              <a:t>.</a:t>
            </a:r>
            <a:r>
              <a:rPr lang="en-US" sz="3000" u="sng" dirty="0" err="1" smtClean="0">
                <a:solidFill>
                  <a:schemeClr val="accent2">
                    <a:lumMod val="75000"/>
                  </a:schemeClr>
                </a:solidFill>
              </a:rPr>
              <a:t>firstRow</a:t>
            </a:r>
            <a:r>
              <a:rPr lang="en-US" sz="3000" dirty="0" smtClean="0"/>
              <a:t>(</a:t>
            </a:r>
            <a:r>
              <a:rPr lang="en-US" sz="3000" dirty="0" smtClean="0">
                <a:solidFill>
                  <a:srgbClr val="C00000"/>
                </a:solidFill>
              </a:rPr>
              <a:t>r</a:t>
            </a:r>
            <a:r>
              <a:rPr lang="en-US" sz="3000" dirty="0" smtClean="0"/>
              <a:t> </a:t>
            </a:r>
            <a:r>
              <a:rPr lang="en-US" sz="3000" dirty="0"/>
              <a:t>-&gt;</a:t>
            </a:r>
          </a:p>
          <a:p>
            <a:pPr marL="0" indent="0">
              <a:buNone/>
            </a:pPr>
            <a:r>
              <a:rPr lang="en-US" sz="3000" dirty="0" smtClean="0"/>
              <a:t>	</a:t>
            </a:r>
            <a:r>
              <a:rPr lang="en-US" sz="3000" i="1" dirty="0" err="1" smtClean="0"/>
              <a:t>textOf</a:t>
            </a:r>
            <a:r>
              <a:rPr lang="en-US" sz="3000" dirty="0" smtClean="0"/>
              <a:t>(</a:t>
            </a:r>
            <a:r>
              <a:rPr lang="en-US" sz="3000" dirty="0" err="1" smtClean="0">
                <a:solidFill>
                  <a:srgbClr val="C00000"/>
                </a:solidFill>
              </a:rPr>
              <a:t>r.description</a:t>
            </a:r>
            <a:r>
              <a:rPr lang="en-US" sz="3000" dirty="0" smtClean="0"/>
              <a:t>).contains(</a:t>
            </a:r>
            <a:r>
              <a:rPr lang="en-US" sz="3000" dirty="0" smtClean="0">
                <a:solidFill>
                  <a:srgbClr val="00B050"/>
                </a:solidFill>
              </a:rPr>
              <a:t>“ipsum”</a:t>
            </a:r>
            <a:r>
              <a:rPr lang="en-US" sz="3000" dirty="0" smtClean="0"/>
              <a:t>) </a:t>
            </a:r>
            <a:r>
              <a:rPr lang="en-US" sz="3000" dirty="0"/>
              <a:t>&amp;&amp;</a:t>
            </a:r>
          </a:p>
          <a:p>
            <a:pPr marL="0" indent="0">
              <a:buNone/>
            </a:pPr>
            <a:r>
              <a:rPr lang="en-US" sz="3000" dirty="0" smtClean="0"/>
              <a:t>	</a:t>
            </a:r>
            <a:r>
              <a:rPr lang="en-US" sz="3000" i="1" dirty="0" err="1" smtClean="0"/>
              <a:t>textOf</a:t>
            </a:r>
            <a:r>
              <a:rPr lang="en-US" sz="3000" dirty="0" smtClean="0"/>
              <a:t>(</a:t>
            </a:r>
            <a:r>
              <a:rPr lang="en-US" sz="3000" dirty="0" err="1" smtClean="0">
                <a:solidFill>
                  <a:srgbClr val="C00000"/>
                </a:solidFill>
              </a:rPr>
              <a:t>r.type</a:t>
            </a:r>
            <a:r>
              <a:rPr lang="en-US" sz="3000" dirty="0" smtClean="0"/>
              <a:t>).</a:t>
            </a:r>
            <a:r>
              <a:rPr lang="en-US" sz="3000" dirty="0"/>
              <a:t>equals</a:t>
            </a:r>
            <a:r>
              <a:rPr lang="en-US" sz="3000" dirty="0" smtClean="0"/>
              <a:t>(</a:t>
            </a:r>
            <a:r>
              <a:rPr lang="en-US" sz="3000" dirty="0" smtClean="0">
                <a:solidFill>
                  <a:srgbClr val="00B050"/>
                </a:solidFill>
              </a:rPr>
              <a:t>“Admin”</a:t>
            </a:r>
            <a:r>
              <a:rPr lang="en-US" sz="3000" dirty="0" smtClean="0"/>
              <a:t>));</a:t>
            </a:r>
            <a:endParaRPr lang="en-US" sz="3000" dirty="0"/>
          </a:p>
          <a:p>
            <a:pPr marL="0" indent="0">
              <a:buNone/>
            </a:pPr>
            <a:endParaRPr lang="ru-RU" sz="1800" b="1" dirty="0" smtClean="0">
              <a:solidFill>
                <a:srgbClr val="002060"/>
              </a:solidFill>
            </a:endParaRPr>
          </a:p>
          <a:p>
            <a:pPr marL="0" indent="0">
              <a:buNone/>
            </a:pPr>
            <a:r>
              <a:rPr lang="en-US" sz="3000" b="1" dirty="0" err="1" smtClean="0">
                <a:solidFill>
                  <a:srgbClr val="002060"/>
                </a:solidFill>
              </a:rPr>
              <a:t>user</a:t>
            </a:r>
            <a:r>
              <a:rPr lang="en-US" sz="3000" dirty="0" err="1" smtClean="0"/>
              <a:t>.</a:t>
            </a:r>
            <a:r>
              <a:rPr lang="en-US" sz="3000" b="1" dirty="0" err="1" smtClean="0">
                <a:solidFill>
                  <a:srgbClr val="C00000"/>
                </a:solidFill>
              </a:rPr>
              <a:t>description</a:t>
            </a:r>
            <a:r>
              <a:rPr lang="en-US" sz="3000" b="1" dirty="0" err="1" smtClean="0">
                <a:solidFill>
                  <a:srgbClr val="0070C0"/>
                </a:solidFill>
              </a:rPr>
              <a:t>.vip</a:t>
            </a:r>
            <a:r>
              <a:rPr lang="en-US" sz="3000" dirty="0" err="1" smtClean="0"/>
              <a:t>.select</a:t>
            </a:r>
            <a:r>
              <a:rPr lang="en-US" sz="3000" dirty="0" smtClean="0"/>
              <a:t>();</a:t>
            </a:r>
          </a:p>
          <a:p>
            <a:pPr marL="0" indent="0">
              <a:buNone/>
            </a:pPr>
            <a:endParaRPr lang="en-US" sz="2000" dirty="0" smtClean="0"/>
          </a:p>
          <a:p>
            <a:pPr marL="0" indent="0">
              <a:buNone/>
            </a:pPr>
            <a:r>
              <a:rPr lang="en-US" sz="2800" dirty="0" smtClean="0"/>
              <a:t>List&lt;Entity&gt;</a:t>
            </a:r>
            <a:r>
              <a:rPr lang="en-US" sz="2800" dirty="0" smtClean="0">
                <a:solidFill>
                  <a:srgbClr val="7030A0"/>
                </a:solidFill>
              </a:rPr>
              <a:t> </a:t>
            </a:r>
            <a:r>
              <a:rPr lang="en-US" b="1" dirty="0" err="1" smtClean="0">
                <a:solidFill>
                  <a:srgbClr val="002060"/>
                </a:solidFill>
              </a:rPr>
              <a:t>usersList</a:t>
            </a:r>
            <a:r>
              <a:rPr lang="ru-RU" sz="2800" dirty="0" smtClean="0">
                <a:solidFill>
                  <a:srgbClr val="7030A0"/>
                </a:solidFill>
              </a:rPr>
              <a:t> </a:t>
            </a:r>
            <a:r>
              <a:rPr lang="en-US" sz="2800" dirty="0" smtClean="0"/>
              <a:t>=</a:t>
            </a:r>
            <a:r>
              <a:rPr lang="en-US" sz="2800" dirty="0" smtClean="0">
                <a:solidFill>
                  <a:srgbClr val="7030A0"/>
                </a:solidFill>
              </a:rPr>
              <a:t> </a:t>
            </a:r>
            <a:r>
              <a:rPr lang="ru-RU" sz="2800" dirty="0" smtClean="0">
                <a:solidFill>
                  <a:srgbClr val="7030A0"/>
                </a:solidFill>
              </a:rPr>
              <a:t> </a:t>
            </a:r>
            <a:r>
              <a:rPr lang="en-US" dirty="0" err="1" smtClean="0">
                <a:solidFill>
                  <a:srgbClr val="7030A0"/>
                </a:solidFill>
              </a:rPr>
              <a:t>u</a:t>
            </a:r>
            <a:r>
              <a:rPr lang="en-US" sz="2800" dirty="0" err="1" smtClean="0">
                <a:solidFill>
                  <a:srgbClr val="7030A0"/>
                </a:solidFill>
              </a:rPr>
              <a:t>sers.</a:t>
            </a:r>
            <a:r>
              <a:rPr lang="en-US" sz="2800" u="sng" dirty="0" err="1" smtClean="0">
                <a:solidFill>
                  <a:schemeClr val="accent2">
                    <a:lumMod val="75000"/>
                  </a:schemeClr>
                </a:solidFill>
              </a:rPr>
              <a:t>entites</a:t>
            </a:r>
            <a:r>
              <a:rPr lang="en-US" sz="2800" dirty="0" smtClean="0"/>
              <a:t>();</a:t>
            </a:r>
          </a:p>
          <a:p>
            <a:pPr marL="0" indent="0">
              <a:buNone/>
            </a:pPr>
            <a:r>
              <a:rPr lang="en-US" sz="2800" dirty="0" err="1" smtClean="0">
                <a:solidFill>
                  <a:srgbClr val="FFC000"/>
                </a:solidFill>
              </a:rPr>
              <a:t>Assert</a:t>
            </a:r>
            <a:r>
              <a:rPr lang="en-US" sz="2800" dirty="0" err="1" smtClean="0"/>
              <a:t>.</a:t>
            </a:r>
            <a:r>
              <a:rPr lang="en-US" sz="2800" i="1" dirty="0" err="1" smtClean="0"/>
              <a:t>entitiesAreEquals</a:t>
            </a:r>
            <a:r>
              <a:rPr lang="en-US" sz="2800" dirty="0" smtClean="0"/>
              <a:t>(</a:t>
            </a:r>
            <a:r>
              <a:rPr lang="en-US" sz="2800" b="1" dirty="0" err="1" smtClean="0">
                <a:solidFill>
                  <a:srgbClr val="002060"/>
                </a:solidFill>
              </a:rPr>
              <a:t>usersList</a:t>
            </a:r>
            <a:r>
              <a:rPr lang="en-US" sz="2800" dirty="0" smtClean="0"/>
              <a:t>, </a:t>
            </a:r>
            <a:r>
              <a:rPr lang="en-US" sz="2800" dirty="0" err="1" smtClean="0">
                <a:solidFill>
                  <a:schemeClr val="accent6">
                    <a:lumMod val="75000"/>
                  </a:schemeClr>
                </a:solidFill>
              </a:rPr>
              <a:t>expectedUsers</a:t>
            </a:r>
            <a:r>
              <a:rPr lang="en-US" sz="2800" dirty="0" smtClean="0"/>
              <a:t>);</a:t>
            </a:r>
            <a:endParaRPr lang="en-US" sz="2800" dirty="0"/>
          </a:p>
        </p:txBody>
      </p:sp>
      <p:sp>
        <p:nvSpPr>
          <p:cNvPr id="6" name="TextBox 5"/>
          <p:cNvSpPr txBox="1"/>
          <p:nvPr/>
        </p:nvSpPr>
        <p:spPr>
          <a:xfrm>
            <a:off x="3345088" y="3165230"/>
            <a:ext cx="1184748" cy="400110"/>
          </a:xfrm>
          <a:prstGeom prst="rect">
            <a:avLst/>
          </a:prstGeom>
          <a:noFill/>
        </p:spPr>
        <p:txBody>
          <a:bodyPr wrap="none" rtlCol="0">
            <a:spAutoFit/>
          </a:bodyPr>
          <a:lstStyle/>
          <a:p>
            <a:r>
              <a:rPr lang="en-US" sz="2000" dirty="0" smtClean="0"/>
              <a:t>Checkbox</a:t>
            </a:r>
            <a:endParaRPr lang="en-US" sz="2000" dirty="0"/>
          </a:p>
        </p:txBody>
      </p:sp>
      <p:sp>
        <p:nvSpPr>
          <p:cNvPr id="7" name="TextBox 6"/>
          <p:cNvSpPr txBox="1"/>
          <p:nvPr/>
        </p:nvSpPr>
        <p:spPr>
          <a:xfrm>
            <a:off x="1401839" y="3156851"/>
            <a:ext cx="989373" cy="400110"/>
          </a:xfrm>
          <a:prstGeom prst="rect">
            <a:avLst/>
          </a:prstGeom>
          <a:noFill/>
        </p:spPr>
        <p:txBody>
          <a:bodyPr wrap="none" rtlCol="0">
            <a:spAutoFit/>
          </a:bodyPr>
          <a:lstStyle/>
          <a:p>
            <a:r>
              <a:rPr lang="en-US" sz="2000" dirty="0" smtClean="0"/>
              <a:t>Column</a:t>
            </a:r>
            <a:endParaRPr lang="en-US" sz="2000" dirty="0"/>
          </a:p>
        </p:txBody>
      </p:sp>
      <p:cxnSp>
        <p:nvCxnSpPr>
          <p:cNvPr id="8" name="Straight Arrow Connector 7"/>
          <p:cNvCxnSpPr/>
          <p:nvPr/>
        </p:nvCxnSpPr>
        <p:spPr>
          <a:xfrm>
            <a:off x="1401839" y="3242576"/>
            <a:ext cx="0" cy="32864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300013" y="3231162"/>
            <a:ext cx="0" cy="32864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92306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Site and </a:t>
            </a:r>
            <a:r>
              <a:rPr lang="en-US" dirty="0" smtClean="0"/>
              <a:t>Pages</a:t>
            </a:r>
            <a:endParaRPr lang="en-US" dirty="0"/>
          </a:p>
          <a:p>
            <a:r>
              <a:rPr lang="en-US" dirty="0"/>
              <a:t>Entity Driven Testing</a:t>
            </a:r>
          </a:p>
          <a:p>
            <a:r>
              <a:rPr lang="en-US" dirty="0" smtClean="0"/>
              <a:t>Logging and Reporting</a:t>
            </a:r>
          </a:p>
          <a:p>
            <a:r>
              <a:rPr lang="en-US" dirty="0" smtClean="0"/>
              <a:t>Fast Automation real live demo</a:t>
            </a:r>
          </a:p>
          <a:p>
            <a:r>
              <a:rPr lang="en-US" dirty="0" smtClean="0"/>
              <a:t>Flash Pages</a:t>
            </a:r>
            <a:endParaRPr lang="en-US" dirty="0"/>
          </a:p>
        </p:txBody>
      </p:sp>
      <p:sp>
        <p:nvSpPr>
          <p:cNvPr id="6" name="Text Placeholder 5"/>
          <p:cNvSpPr>
            <a:spLocks noGrp="1"/>
          </p:cNvSpPr>
          <p:nvPr>
            <p:ph type="body" sz="quarter" idx="13"/>
          </p:nvPr>
        </p:nvSpPr>
        <p:spPr/>
        <p:txBody>
          <a:bodyPr/>
          <a:lstStyle/>
          <a:p>
            <a:r>
              <a:rPr lang="en-US" dirty="0" smtClean="0"/>
              <a:t>AGENDA</a:t>
            </a:r>
            <a:endParaRPr lang="en-US" dirty="0"/>
          </a:p>
        </p:txBody>
      </p:sp>
      <p:sp>
        <p:nvSpPr>
          <p:cNvPr id="4" name="Slide Number Placeholder 3"/>
          <p:cNvSpPr>
            <a:spLocks noGrp="1"/>
          </p:cNvSpPr>
          <p:nvPr>
            <p:ph type="sldNum" sz="quarter" idx="4294967295"/>
          </p:nvPr>
        </p:nvSpPr>
        <p:spPr>
          <a:xfrm>
            <a:off x="9448800" y="6356350"/>
            <a:ext cx="2743200" cy="365125"/>
          </a:xfrm>
        </p:spPr>
        <p:txBody>
          <a:bodyPr/>
          <a:lstStyle/>
          <a:p>
            <a:fld id="{87498AE2-7DBD-4F03-A7D5-B4E2C8184EFF}" type="slidenum">
              <a:rPr lang="ru-RU" smtClean="0"/>
              <a:pPr/>
              <a:t>37</a:t>
            </a:fld>
            <a:endParaRPr lang="ru-RU"/>
          </a:p>
        </p:txBody>
      </p:sp>
    </p:spTree>
    <p:extLst>
      <p:ext uri="{BB962C8B-B14F-4D97-AF65-F5344CB8AC3E}">
        <p14:creationId xmlns:p14="http://schemas.microsoft.com/office/powerpoint/2010/main" val="16570841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886" y="1868574"/>
            <a:ext cx="6206448" cy="4370083"/>
          </a:xfrm>
        </p:spPr>
      </p:pic>
      <p:sp>
        <p:nvSpPr>
          <p:cNvPr id="3" name="Slide Number Placeholder 2"/>
          <p:cNvSpPr>
            <a:spLocks noGrp="1"/>
          </p:cNvSpPr>
          <p:nvPr>
            <p:ph type="sldNum" sz="quarter" idx="4"/>
          </p:nvPr>
        </p:nvSpPr>
        <p:spPr/>
        <p:txBody>
          <a:bodyPr/>
          <a:lstStyle/>
          <a:p>
            <a:fld id="{DA896BDD-8C87-40D7-8650-5CFFA3FBC00B}" type="slidenum">
              <a:rPr lang="en-US" smtClean="0"/>
              <a:pPr/>
              <a:t>38</a:t>
            </a:fld>
            <a:endParaRPr lang="en-US" dirty="0"/>
          </a:p>
        </p:txBody>
      </p:sp>
      <p:sp>
        <p:nvSpPr>
          <p:cNvPr id="4" name="Text Placeholder 3"/>
          <p:cNvSpPr>
            <a:spLocks noGrp="1"/>
          </p:cNvSpPr>
          <p:nvPr>
            <p:ph type="body" sz="quarter" idx="13"/>
          </p:nvPr>
        </p:nvSpPr>
        <p:spPr/>
        <p:txBody>
          <a:bodyPr/>
          <a:lstStyle/>
          <a:p>
            <a:r>
              <a:rPr lang="en-US" dirty="0" smtClean="0"/>
              <a:t>CHANGE THE WORLD</a:t>
            </a:r>
            <a:endParaRPr lang="en-US" dirty="0"/>
          </a:p>
        </p:txBody>
      </p:sp>
      <p:sp>
        <p:nvSpPr>
          <p:cNvPr id="6" name="Rectangle 5"/>
          <p:cNvSpPr/>
          <p:nvPr/>
        </p:nvSpPr>
        <p:spPr>
          <a:xfrm>
            <a:off x="7286366" y="1926450"/>
            <a:ext cx="4629978" cy="523220"/>
          </a:xfrm>
          <a:prstGeom prst="rect">
            <a:avLst/>
          </a:prstGeom>
        </p:spPr>
        <p:txBody>
          <a:bodyPr wrap="square">
            <a:spAutoFit/>
          </a:bodyPr>
          <a:lstStyle/>
          <a:p>
            <a:r>
              <a:rPr lang="en-US" sz="2800" u="sng" dirty="0">
                <a:solidFill>
                  <a:srgbClr val="002060"/>
                </a:solidFill>
              </a:rPr>
              <a:t>https://github.com/jdi-testing</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4750" y="3219920"/>
            <a:ext cx="523220" cy="52322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84750" y="2575419"/>
            <a:ext cx="524596" cy="524596"/>
          </a:xfrm>
          <a:prstGeom prst="rect">
            <a:avLst/>
          </a:prstGeom>
        </p:spPr>
      </p:pic>
      <p:sp>
        <p:nvSpPr>
          <p:cNvPr id="9" name="Content Placeholder 12"/>
          <p:cNvSpPr txBox="1">
            <a:spLocks/>
          </p:cNvSpPr>
          <p:nvPr/>
        </p:nvSpPr>
        <p:spPr>
          <a:xfrm>
            <a:off x="7286366" y="2630658"/>
            <a:ext cx="4899485" cy="58926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u="sng" dirty="0">
                <a:solidFill>
                  <a:srgbClr val="002060"/>
                </a:solidFill>
              </a:rPr>
              <a:t>https://vk.com/jdi_framework </a:t>
            </a:r>
          </a:p>
        </p:txBody>
      </p: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68938" y="1905198"/>
            <a:ext cx="756219" cy="628607"/>
          </a:xfrm>
          <a:prstGeom prst="rect">
            <a:avLst/>
          </a:prstGeom>
        </p:spPr>
      </p:pic>
      <p:sp>
        <p:nvSpPr>
          <p:cNvPr id="11" name="Content Placeholder 12"/>
          <p:cNvSpPr txBox="1">
            <a:spLocks/>
          </p:cNvSpPr>
          <p:nvPr/>
        </p:nvSpPr>
        <p:spPr>
          <a:xfrm>
            <a:off x="7315510" y="3197833"/>
            <a:ext cx="3606460" cy="52045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u="sng" dirty="0">
                <a:solidFill>
                  <a:srgbClr val="002060"/>
                </a:solidFill>
              </a:rPr>
              <a:t>http://jdi.epam.com/</a:t>
            </a:r>
          </a:p>
        </p:txBody>
      </p:sp>
      <p:pic>
        <p:nvPicPr>
          <p:cNvPr id="12" name="Picture 11"/>
          <p:cNvPicPr>
            <a:picLocks noChangeAspect="1"/>
          </p:cNvPicPr>
          <p:nvPr/>
        </p:nvPicPr>
        <p:blipFill>
          <a:blip r:embed="rId6"/>
          <a:stretch>
            <a:fillRect/>
          </a:stretch>
        </p:blipFill>
        <p:spPr>
          <a:xfrm>
            <a:off x="6584750" y="3830876"/>
            <a:ext cx="553740" cy="524596"/>
          </a:xfrm>
          <a:prstGeom prst="rect">
            <a:avLst/>
          </a:prstGeom>
        </p:spPr>
      </p:pic>
      <p:sp>
        <p:nvSpPr>
          <p:cNvPr id="13" name="Content Placeholder 12"/>
          <p:cNvSpPr txBox="1">
            <a:spLocks/>
          </p:cNvSpPr>
          <p:nvPr/>
        </p:nvSpPr>
        <p:spPr>
          <a:xfrm>
            <a:off x="7315510" y="3793388"/>
            <a:ext cx="4189590" cy="52045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u="sng" dirty="0">
                <a:solidFill>
                  <a:srgbClr val="002060"/>
                </a:solidFill>
              </a:rPr>
              <a:t>https://www.facebook.com/groups/jdi.framework/</a:t>
            </a:r>
          </a:p>
        </p:txBody>
      </p:sp>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84750" y="4761435"/>
            <a:ext cx="590215" cy="590215"/>
          </a:xfrm>
          <a:prstGeom prst="rect">
            <a:avLst/>
          </a:prstGeom>
        </p:spPr>
      </p:pic>
      <p:sp>
        <p:nvSpPr>
          <p:cNvPr id="15" name="TextBox 14"/>
          <p:cNvSpPr txBox="1"/>
          <p:nvPr/>
        </p:nvSpPr>
        <p:spPr>
          <a:xfrm>
            <a:off x="7445542" y="4887008"/>
            <a:ext cx="514551" cy="523220"/>
          </a:xfrm>
          <a:prstGeom prst="rect">
            <a:avLst/>
          </a:prstGeom>
          <a:noFill/>
        </p:spPr>
        <p:txBody>
          <a:bodyPr wrap="square" rtlCol="0">
            <a:spAutoFit/>
          </a:bodyPr>
          <a:lstStyle/>
          <a:p>
            <a:r>
              <a:rPr lang="en-US" sz="2800" dirty="0" smtClean="0"/>
              <a:t>…</a:t>
            </a:r>
            <a:endParaRPr lang="en-US" sz="2800" dirty="0"/>
          </a:p>
        </p:txBody>
      </p:sp>
      <p:sp>
        <p:nvSpPr>
          <p:cNvPr id="17" name="TextBox 16"/>
          <p:cNvSpPr txBox="1"/>
          <p:nvPr/>
        </p:nvSpPr>
        <p:spPr>
          <a:xfrm>
            <a:off x="2244907" y="872197"/>
            <a:ext cx="2401619" cy="1015663"/>
          </a:xfrm>
          <a:prstGeom prst="rect">
            <a:avLst/>
          </a:prstGeom>
          <a:noFill/>
        </p:spPr>
        <p:txBody>
          <a:bodyPr wrap="none" rtlCol="0">
            <a:spAutoFit/>
          </a:bodyPr>
          <a:lstStyle/>
          <a:p>
            <a:r>
              <a:rPr lang="en-US" sz="6000" i="1" dirty="0" smtClean="0">
                <a:solidFill>
                  <a:srgbClr val="0070C0"/>
                </a:solidFill>
                <a:latin typeface="Bauhaus 93" panose="04030905020B02020C02" pitchFamily="82" charset="0"/>
              </a:rPr>
              <a:t>JDI </a:t>
            </a:r>
            <a:r>
              <a:rPr lang="en-US" sz="6000" i="1" dirty="0" smtClean="0">
                <a:solidFill>
                  <a:srgbClr val="0070C0"/>
                </a:solidFill>
                <a:latin typeface="Calibri" panose="020F0502020204030204" pitchFamily="34" charset="0"/>
                <a:cs typeface="Calibri" panose="020F0502020204030204" pitchFamily="34" charset="0"/>
              </a:rPr>
              <a:t>2.0</a:t>
            </a:r>
            <a:endParaRPr lang="en-US" sz="6000" i="1" dirty="0">
              <a:solidFill>
                <a:srgbClr val="0070C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6091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P spid="13" grpId="0"/>
      <p:bldP spid="1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DA896BDD-8C87-40D7-8650-5CFFA3FBC00B}" type="slidenum">
              <a:rPr lang="en-US" smtClean="0"/>
              <a:pPr/>
              <a:t>39</a:t>
            </a:fld>
            <a:endParaRPr lang="en-US" dirty="0"/>
          </a:p>
        </p:txBody>
      </p:sp>
      <p:sp>
        <p:nvSpPr>
          <p:cNvPr id="4" name="Text Placeholder 3"/>
          <p:cNvSpPr>
            <a:spLocks noGrp="1"/>
          </p:cNvSpPr>
          <p:nvPr>
            <p:ph type="body" sz="quarter" idx="13"/>
          </p:nvPr>
        </p:nvSpPr>
        <p:spPr/>
        <p:txBody>
          <a:bodyPr/>
          <a:lstStyle/>
          <a:p>
            <a:r>
              <a:rPr lang="en-US" dirty="0" smtClean="0"/>
              <a:t>Q &amp; A</a:t>
            </a:r>
            <a:endParaRPr lang="en-US" dirty="0"/>
          </a:p>
        </p:txBody>
      </p:sp>
      <p:sp>
        <p:nvSpPr>
          <p:cNvPr id="18" name="Content Placeholder 12"/>
          <p:cNvSpPr txBox="1">
            <a:spLocks/>
          </p:cNvSpPr>
          <p:nvPr/>
        </p:nvSpPr>
        <p:spPr>
          <a:xfrm>
            <a:off x="1442903" y="5097767"/>
            <a:ext cx="6240204" cy="6339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err="1" smtClean="0"/>
              <a:t>roman.Iovlev</a:t>
            </a:r>
            <a:endParaRPr lang="en-US" sz="3600" dirty="0"/>
          </a:p>
        </p:txBody>
      </p:sp>
      <p:pic>
        <p:nvPicPr>
          <p:cNvPr id="19" name="Content Placeholder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5682" y="5055383"/>
            <a:ext cx="548548" cy="548548"/>
          </a:xfrm>
          <a:prstGeom prst="rect">
            <a:avLst/>
          </a:prstGeom>
        </p:spPr>
      </p:pic>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895" y="5689124"/>
            <a:ext cx="555078" cy="568841"/>
          </a:xfrm>
          <a:prstGeom prst="rect">
            <a:avLst/>
          </a:prstGeom>
        </p:spPr>
      </p:pic>
      <p:sp>
        <p:nvSpPr>
          <p:cNvPr id="21" name="TextBox 20"/>
          <p:cNvSpPr txBox="1"/>
          <p:nvPr/>
        </p:nvSpPr>
        <p:spPr>
          <a:xfrm>
            <a:off x="598656" y="4411737"/>
            <a:ext cx="1474634" cy="523220"/>
          </a:xfrm>
          <a:prstGeom prst="rect">
            <a:avLst/>
          </a:prstGeom>
          <a:noFill/>
        </p:spPr>
        <p:txBody>
          <a:bodyPr wrap="none" rtlCol="0">
            <a:spAutoFit/>
          </a:bodyPr>
          <a:lstStyle/>
          <a:p>
            <a:r>
              <a:rPr lang="en-US" sz="2800" b="1" dirty="0" smtClean="0"/>
              <a:t>Contacts</a:t>
            </a:r>
            <a:endParaRPr lang="en-US" sz="2800" b="1" dirty="0"/>
          </a:p>
        </p:txBody>
      </p:sp>
      <p:sp>
        <p:nvSpPr>
          <p:cNvPr id="22" name="Content Placeholder 12"/>
          <p:cNvSpPr txBox="1">
            <a:spLocks/>
          </p:cNvSpPr>
          <p:nvPr/>
        </p:nvSpPr>
        <p:spPr>
          <a:xfrm>
            <a:off x="1389438" y="5707375"/>
            <a:ext cx="6495777" cy="6489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smtClean="0"/>
              <a:t>Roman.Iovlev.jdi@gmail.com</a:t>
            </a:r>
            <a:endParaRPr lang="en-US" sz="3600"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7046520" y="1123206"/>
            <a:ext cx="3439232" cy="3031830"/>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68795" y="1248816"/>
            <a:ext cx="2709291" cy="2714900"/>
          </a:xfrm>
          <a:prstGeom prst="rect">
            <a:avLst/>
          </a:prstGeom>
        </p:spPr>
      </p:pic>
      <p:sp>
        <p:nvSpPr>
          <p:cNvPr id="5" name="TextBox 4"/>
          <p:cNvSpPr txBox="1"/>
          <p:nvPr/>
        </p:nvSpPr>
        <p:spPr>
          <a:xfrm>
            <a:off x="5340272" y="1732814"/>
            <a:ext cx="1191352" cy="1862048"/>
          </a:xfrm>
          <a:prstGeom prst="rect">
            <a:avLst/>
          </a:prstGeom>
          <a:noFill/>
        </p:spPr>
        <p:txBody>
          <a:bodyPr wrap="none" rtlCol="0">
            <a:spAutoFit/>
          </a:bodyPr>
          <a:lstStyle/>
          <a:p>
            <a:r>
              <a:rPr lang="en-US" sz="11500" dirty="0" smtClean="0"/>
              <a:t>&amp;</a:t>
            </a:r>
            <a:endParaRPr lang="en-US" sz="11500" dirty="0"/>
          </a:p>
        </p:txBody>
      </p:sp>
      <p:sp>
        <p:nvSpPr>
          <p:cNvPr id="6" name="Arc 5"/>
          <p:cNvSpPr/>
          <p:nvPr/>
        </p:nvSpPr>
        <p:spPr>
          <a:xfrm>
            <a:off x="3598676" y="1086567"/>
            <a:ext cx="1924301" cy="3152030"/>
          </a:xfrm>
          <a:prstGeom prst="arc">
            <a:avLst>
              <a:gd name="adj1" fmla="val 5478881"/>
              <a:gd name="adj2" fmla="val 7368334"/>
            </a:avLst>
          </a:prstGeom>
          <a:ln w="330200">
            <a:solidFill>
              <a:srgbClr val="5B9BD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Oval 7"/>
          <p:cNvSpPr/>
          <p:nvPr/>
        </p:nvSpPr>
        <p:spPr>
          <a:xfrm>
            <a:off x="7281879" y="982938"/>
            <a:ext cx="3119604" cy="3535880"/>
          </a:xfrm>
          <a:prstGeom prst="ellipse">
            <a:avLst/>
          </a:prstGeom>
          <a:noFill/>
          <a:ln w="203200">
            <a:solidFill>
              <a:srgbClr val="5B9BD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c 25"/>
          <p:cNvSpPr/>
          <p:nvPr/>
        </p:nvSpPr>
        <p:spPr>
          <a:xfrm>
            <a:off x="10267699" y="1294910"/>
            <a:ext cx="1924301" cy="3152030"/>
          </a:xfrm>
          <a:prstGeom prst="arc">
            <a:avLst>
              <a:gd name="adj1" fmla="val 4249055"/>
              <a:gd name="adj2" fmla="val 15226589"/>
            </a:avLst>
          </a:prstGeom>
          <a:ln w="330200">
            <a:solidFill>
              <a:srgbClr val="5B9BD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078331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010" y="1737748"/>
            <a:ext cx="3068531" cy="3074884"/>
          </a:xfrm>
          <a:prstGeom prst="rect">
            <a:avLst/>
          </a:prstGeom>
        </p:spPr>
      </p:pic>
      <p:sp>
        <p:nvSpPr>
          <p:cNvPr id="7" name="TextBox 6"/>
          <p:cNvSpPr txBox="1"/>
          <p:nvPr/>
        </p:nvSpPr>
        <p:spPr>
          <a:xfrm>
            <a:off x="3766148" y="960396"/>
            <a:ext cx="7879059" cy="5447645"/>
          </a:xfrm>
          <a:prstGeom prst="rect">
            <a:avLst/>
          </a:prstGeom>
          <a:noFill/>
        </p:spPr>
        <p:txBody>
          <a:bodyPr wrap="square" rtlCol="0">
            <a:spAutoFit/>
          </a:bodyPr>
          <a:lstStyle/>
          <a:p>
            <a:pPr marL="342900" indent="-342900">
              <a:spcAft>
                <a:spcPts val="600"/>
              </a:spcAft>
              <a:buClr>
                <a:srgbClr val="0070C0"/>
              </a:buClr>
              <a:buFont typeface="Wingdings" panose="05000000000000000000" pitchFamily="2" charset="2"/>
              <a:buChar char="ü"/>
            </a:pPr>
            <a:r>
              <a:rPr lang="en-US" sz="2800" dirty="0" smtClean="0"/>
              <a:t>Rich UI elements collection</a:t>
            </a:r>
          </a:p>
          <a:p>
            <a:pPr marL="342900" indent="-342900">
              <a:spcAft>
                <a:spcPts val="600"/>
              </a:spcAft>
              <a:buClr>
                <a:srgbClr val="0070C0"/>
              </a:buClr>
              <a:buFont typeface="Wingdings" panose="05000000000000000000" pitchFamily="2" charset="2"/>
              <a:buChar char="ü"/>
            </a:pPr>
            <a:r>
              <a:rPr lang="en-US" sz="2800" dirty="0"/>
              <a:t>Implements experience of hundreds UI projects. Apply industry best practices and solutions</a:t>
            </a:r>
          </a:p>
          <a:p>
            <a:pPr marL="342900" indent="-342900">
              <a:spcAft>
                <a:spcPts val="600"/>
              </a:spcAft>
              <a:buClr>
                <a:srgbClr val="0070C0"/>
              </a:buClr>
              <a:buFont typeface="Wingdings" panose="05000000000000000000" pitchFamily="2" charset="2"/>
              <a:buChar char="ü"/>
            </a:pPr>
            <a:r>
              <a:rPr lang="en-US" sz="2800" dirty="0" smtClean="0"/>
              <a:t>All must have for UI automation tools and layers out of the box</a:t>
            </a:r>
          </a:p>
          <a:p>
            <a:pPr marL="342900" indent="-342900">
              <a:spcAft>
                <a:spcPts val="600"/>
              </a:spcAft>
              <a:buClr>
                <a:srgbClr val="0070C0"/>
              </a:buClr>
              <a:buFont typeface="Wingdings" panose="05000000000000000000" pitchFamily="2" charset="2"/>
              <a:buChar char="ü"/>
            </a:pPr>
            <a:r>
              <a:rPr lang="en-US" sz="2800" dirty="0" smtClean="0"/>
              <a:t>Flexible architecture suitable for any application</a:t>
            </a:r>
          </a:p>
          <a:p>
            <a:pPr marL="342900" indent="-342900">
              <a:spcAft>
                <a:spcPts val="600"/>
              </a:spcAft>
              <a:buClr>
                <a:srgbClr val="0070C0"/>
              </a:buClr>
              <a:buFont typeface="Wingdings" panose="05000000000000000000" pitchFamily="2" charset="2"/>
              <a:buChar char="ü"/>
            </a:pPr>
            <a:r>
              <a:rPr lang="en-US" sz="2800" dirty="0" smtClean="0"/>
              <a:t>Support Java, C# and Python</a:t>
            </a:r>
          </a:p>
          <a:p>
            <a:pPr marL="342900" indent="-342900">
              <a:spcAft>
                <a:spcPts val="600"/>
              </a:spcAft>
              <a:buClr>
                <a:srgbClr val="0070C0"/>
              </a:buClr>
              <a:buFont typeface="Wingdings" panose="05000000000000000000" pitchFamily="2" charset="2"/>
              <a:buChar char="ü"/>
            </a:pPr>
            <a:r>
              <a:rPr lang="en-US" sz="2800" dirty="0" smtClean="0"/>
              <a:t>Cross platform and cross browser solution </a:t>
            </a:r>
          </a:p>
          <a:p>
            <a:pPr marL="342900" indent="-342900">
              <a:spcAft>
                <a:spcPts val="600"/>
              </a:spcAft>
              <a:buClr>
                <a:srgbClr val="0070C0"/>
              </a:buClr>
              <a:buFont typeface="Wingdings" panose="05000000000000000000" pitchFamily="2" charset="2"/>
              <a:buChar char="ü"/>
            </a:pPr>
            <a:r>
              <a:rPr lang="en-US" sz="2800" dirty="0" smtClean="0"/>
              <a:t>Can be used for web, mobile and desktop testing</a:t>
            </a:r>
          </a:p>
          <a:p>
            <a:pPr marL="342900" indent="-342900">
              <a:spcAft>
                <a:spcPts val="600"/>
              </a:spcAft>
              <a:buClr>
                <a:srgbClr val="0070C0"/>
              </a:buClr>
              <a:buFont typeface="Wingdings" panose="05000000000000000000" pitchFamily="2" charset="2"/>
              <a:buChar char="ü"/>
            </a:pPr>
            <a:r>
              <a:rPr lang="en-US" sz="2800" dirty="0" smtClean="0"/>
              <a:t>Detailed logging on User language with no effort</a:t>
            </a:r>
          </a:p>
          <a:p>
            <a:pPr marL="342900" indent="-342900">
              <a:spcAft>
                <a:spcPts val="600"/>
              </a:spcAft>
              <a:buClr>
                <a:srgbClr val="0070C0"/>
              </a:buClr>
              <a:buFont typeface="Wingdings" panose="05000000000000000000" pitchFamily="2" charset="2"/>
              <a:buChar char="ü"/>
            </a:pPr>
            <a:r>
              <a:rPr lang="en-US" sz="2800" dirty="0" smtClean="0"/>
              <a:t>Integrated powerful reporting</a:t>
            </a:r>
          </a:p>
        </p:txBody>
      </p:sp>
      <p:sp>
        <p:nvSpPr>
          <p:cNvPr id="9" name="Text Placeholder 9"/>
          <p:cNvSpPr>
            <a:spLocks noGrp="1"/>
          </p:cNvSpPr>
          <p:nvPr>
            <p:ph type="body" sz="quarter" idx="13"/>
          </p:nvPr>
        </p:nvSpPr>
        <p:spPr>
          <a:xfrm>
            <a:off x="184727" y="221673"/>
            <a:ext cx="12192000" cy="738723"/>
          </a:xfrm>
        </p:spPr>
        <p:txBody>
          <a:bodyPr/>
          <a:lstStyle/>
          <a:p>
            <a:r>
              <a:rPr lang="en-US" b="1" dirty="0"/>
              <a:t>Framework for </a:t>
            </a:r>
            <a:r>
              <a:rPr lang="en-US" b="1" dirty="0">
                <a:solidFill>
                  <a:schemeClr val="tx1"/>
                </a:solidFill>
              </a:rPr>
              <a:t>UI tests automation</a:t>
            </a:r>
          </a:p>
        </p:txBody>
      </p:sp>
    </p:spTree>
    <p:extLst>
      <p:ext uri="{BB962C8B-B14F-4D97-AF65-F5344CB8AC3E}">
        <p14:creationId xmlns:p14="http://schemas.microsoft.com/office/powerpoint/2010/main" val="3960686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fade">
                                      <p:cBhvr>
                                        <p:cTn id="42" dur="500"/>
                                        <p:tgtEl>
                                          <p:spTgt spid="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animEffect transition="in" filter="fade">
                                      <p:cBhvr>
                                        <p:cTn id="47"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95579" y="947621"/>
            <a:ext cx="8759257" cy="5524589"/>
          </a:xfrm>
          <a:prstGeom prst="rect">
            <a:avLst/>
          </a:prstGeom>
          <a:noFill/>
        </p:spPr>
        <p:txBody>
          <a:bodyPr wrap="square" rtlCol="0">
            <a:spAutoFit/>
          </a:bodyPr>
          <a:lstStyle/>
          <a:p>
            <a:pPr defTabSz="457178">
              <a:lnSpc>
                <a:spcPct val="150000"/>
              </a:lnSpc>
              <a:spcAft>
                <a:spcPts val="0"/>
              </a:spcAft>
              <a:defRPr/>
            </a:pPr>
            <a:r>
              <a:rPr lang="en-US" sz="2000" b="1" dirty="0">
                <a:solidFill>
                  <a:srgbClr val="0070C0"/>
                </a:solidFill>
              </a:rPr>
              <a:t>Result of 5 years testing in Life Science domain tailored with its specific</a:t>
            </a:r>
          </a:p>
          <a:p>
            <a:pPr marL="685755" lvl="2" indent="-285737" defTabSz="457178">
              <a:spcBef>
                <a:spcPts val="0"/>
              </a:spcBef>
              <a:spcAft>
                <a:spcPts val="600"/>
              </a:spcAft>
              <a:buClr>
                <a:schemeClr val="tx2"/>
              </a:buClr>
              <a:buFont typeface="Trebuchet MS" panose="020B0603020202020204" pitchFamily="34" charset="0"/>
              <a:buChar char="−"/>
            </a:pPr>
            <a:r>
              <a:rPr lang="en-US" dirty="0"/>
              <a:t>Proved </a:t>
            </a:r>
            <a:r>
              <a:rPr lang="en-US" dirty="0" smtClean="0"/>
              <a:t>2-3 </a:t>
            </a:r>
            <a:r>
              <a:rPr lang="en-US" dirty="0"/>
              <a:t>times acceleration and improved quality of test </a:t>
            </a:r>
            <a:r>
              <a:rPr lang="en-US" dirty="0" smtClean="0"/>
              <a:t>automation</a:t>
            </a:r>
            <a:endParaRPr lang="en-US" sz="2000" dirty="0"/>
          </a:p>
          <a:p>
            <a:pPr defTabSz="457178">
              <a:lnSpc>
                <a:spcPct val="150000"/>
              </a:lnSpc>
              <a:spcAft>
                <a:spcPts val="0"/>
              </a:spcAft>
              <a:defRPr/>
            </a:pPr>
            <a:r>
              <a:rPr lang="en-US" sz="2000" b="1" dirty="0">
                <a:solidFill>
                  <a:srgbClr val="0070C0"/>
                </a:solidFill>
              </a:rPr>
              <a:t>Easy to use and support 	</a:t>
            </a:r>
          </a:p>
          <a:p>
            <a:pPr marL="685755" lvl="2" indent="-285737" defTabSz="457178">
              <a:spcBef>
                <a:spcPts val="0"/>
              </a:spcBef>
              <a:spcAft>
                <a:spcPts val="600"/>
              </a:spcAft>
              <a:buClr>
                <a:schemeClr val="tx2"/>
              </a:buClr>
              <a:buFont typeface="Trebuchet MS" panose="020B0603020202020204" pitchFamily="34" charset="0"/>
              <a:buChar char="−"/>
            </a:pPr>
            <a:r>
              <a:rPr lang="en-US" dirty="0" smtClean="0"/>
              <a:t>Increases </a:t>
            </a:r>
            <a:r>
              <a:rPr lang="en-US" dirty="0"/>
              <a:t>test scenarios transparency (tests fix/update time reduced 30-50%)</a:t>
            </a:r>
          </a:p>
          <a:p>
            <a:pPr marL="685755" lvl="2" indent="-285737" defTabSz="457178">
              <a:spcBef>
                <a:spcPts val="0"/>
              </a:spcBef>
              <a:spcAft>
                <a:spcPts val="600"/>
              </a:spcAft>
              <a:buClr>
                <a:schemeClr val="tx2"/>
              </a:buClr>
              <a:buFont typeface="Trebuchet MS" panose="020B0603020202020204" pitchFamily="34" charset="0"/>
              <a:buChar char="−"/>
            </a:pPr>
            <a:r>
              <a:rPr lang="en-US" dirty="0"/>
              <a:t>Reduces test analysis time on 20-30%</a:t>
            </a:r>
          </a:p>
          <a:p>
            <a:pPr marL="685755" lvl="2" indent="-285737" defTabSz="457178">
              <a:spcBef>
                <a:spcPts val="0"/>
              </a:spcBef>
              <a:spcAft>
                <a:spcPts val="600"/>
              </a:spcAft>
              <a:buClr>
                <a:schemeClr val="tx2"/>
              </a:buClr>
              <a:buFont typeface="Trebuchet MS" panose="020B0603020202020204" pitchFamily="34" charset="0"/>
              <a:buChar char="−"/>
            </a:pPr>
            <a:r>
              <a:rPr lang="en-US" dirty="0"/>
              <a:t>Provides detailed information on test runs (uses the </a:t>
            </a:r>
            <a:r>
              <a:rPr lang="en-US" dirty="0" err="1"/>
              <a:t>PageObjects</a:t>
            </a:r>
            <a:r>
              <a:rPr lang="en-US" dirty="0"/>
              <a:t> pattern integrated with BDD frameworks (Cucumber) and CI (Jenkins), logging (log4j) and reporting (Report Portal))</a:t>
            </a:r>
          </a:p>
          <a:p>
            <a:pPr defTabSz="457178">
              <a:lnSpc>
                <a:spcPct val="150000"/>
              </a:lnSpc>
              <a:spcAft>
                <a:spcPts val="0"/>
              </a:spcAft>
              <a:defRPr/>
            </a:pPr>
            <a:r>
              <a:rPr lang="en-US" sz="2000" b="1" dirty="0">
                <a:solidFill>
                  <a:srgbClr val="0070C0"/>
                </a:solidFill>
              </a:rPr>
              <a:t>Highly re-usable architecture with Open Source foundation</a:t>
            </a:r>
          </a:p>
          <a:p>
            <a:pPr marL="685755" lvl="2" indent="-285737" defTabSz="457178">
              <a:spcBef>
                <a:spcPts val="0"/>
              </a:spcBef>
              <a:spcAft>
                <a:spcPts val="600"/>
              </a:spcAft>
              <a:buClr>
                <a:schemeClr val="tx2"/>
              </a:buClr>
              <a:buFont typeface="Trebuchet MS" panose="020B0603020202020204" pitchFamily="34" charset="0"/>
              <a:buChar char="−"/>
            </a:pPr>
            <a:r>
              <a:rPr lang="en-US" dirty="0"/>
              <a:t>Re-usable and customizable for different projects</a:t>
            </a:r>
          </a:p>
          <a:p>
            <a:pPr marL="685755" lvl="2" indent="-285737" defTabSz="457178">
              <a:spcBef>
                <a:spcPts val="0"/>
              </a:spcBef>
              <a:spcAft>
                <a:spcPts val="600"/>
              </a:spcAft>
              <a:buClr>
                <a:schemeClr val="tx2"/>
              </a:buClr>
              <a:buFont typeface="Trebuchet MS" panose="020B0603020202020204" pitchFamily="34" charset="0"/>
              <a:buChar char="−"/>
            </a:pPr>
            <a:r>
              <a:rPr lang="en-US" dirty="0"/>
              <a:t>Well-documented (specification, </a:t>
            </a:r>
            <a:r>
              <a:rPr lang="en-US" dirty="0" err="1"/>
              <a:t>javadocs</a:t>
            </a:r>
            <a:r>
              <a:rPr lang="en-US" dirty="0"/>
              <a:t>, examples, tutorials…)</a:t>
            </a:r>
          </a:p>
          <a:p>
            <a:pPr marL="685755" lvl="2" indent="-285737" defTabSz="457178">
              <a:spcBef>
                <a:spcPts val="0"/>
              </a:spcBef>
              <a:spcAft>
                <a:spcPts val="600"/>
              </a:spcAft>
              <a:buClr>
                <a:schemeClr val="tx2"/>
              </a:buClr>
              <a:buFont typeface="Trebuchet MS" panose="020B0603020202020204" pitchFamily="34" charset="0"/>
              <a:buChar char="−"/>
            </a:pPr>
            <a:r>
              <a:rPr lang="en-US" dirty="0"/>
              <a:t>External contribution</a:t>
            </a:r>
          </a:p>
          <a:p>
            <a:pPr defTabSz="457178">
              <a:lnSpc>
                <a:spcPct val="150000"/>
              </a:lnSpc>
              <a:defRPr/>
            </a:pPr>
            <a:r>
              <a:rPr lang="en-US" sz="2000" b="1" dirty="0">
                <a:solidFill>
                  <a:srgbClr val="0070C0"/>
                </a:solidFill>
              </a:rPr>
              <a:t>Cross-platform (multi-browser)</a:t>
            </a:r>
          </a:p>
          <a:p>
            <a:pPr marL="685755" lvl="2" indent="-285737" defTabSz="457178">
              <a:spcBef>
                <a:spcPts val="0"/>
              </a:spcBef>
              <a:spcAft>
                <a:spcPts val="600"/>
              </a:spcAft>
              <a:buClr>
                <a:schemeClr val="tx2"/>
              </a:buClr>
              <a:buFont typeface="Trebuchet MS" panose="020B0603020202020204" pitchFamily="34" charset="0"/>
              <a:buChar char="−"/>
            </a:pPr>
            <a:r>
              <a:rPr lang="en-US" dirty="0"/>
              <a:t>Enables using the same test scenario’s language for web, mobile, or desktop applications</a:t>
            </a:r>
          </a:p>
        </p:txBody>
      </p:sp>
      <p:sp>
        <p:nvSpPr>
          <p:cNvPr id="10" name="Text Placeholder 9"/>
          <p:cNvSpPr>
            <a:spLocks noGrp="1"/>
          </p:cNvSpPr>
          <p:nvPr>
            <p:ph type="body" sz="quarter" idx="13"/>
          </p:nvPr>
        </p:nvSpPr>
        <p:spPr/>
        <p:txBody>
          <a:bodyPr/>
          <a:lstStyle/>
          <a:p>
            <a:r>
              <a:rPr lang="en-US" dirty="0" smtClean="0"/>
              <a:t>JDI UI Solution </a:t>
            </a:r>
            <a:r>
              <a:rPr lang="en-US" dirty="0" smtClean="0">
                <a:solidFill>
                  <a:schemeClr val="tx1"/>
                </a:solidFill>
              </a:rPr>
              <a:t>HIGHLIGHTS</a:t>
            </a:r>
            <a:endParaRPr lang="en-US" dirty="0">
              <a:solidFill>
                <a:schemeClr val="tx1"/>
              </a:solidFill>
            </a:endParaRPr>
          </a:p>
        </p:txBody>
      </p:sp>
      <p:pic>
        <p:nvPicPr>
          <p:cNvPr id="11" name="Picture 10"/>
          <p:cNvPicPr>
            <a:picLocks noChangeAspect="1"/>
          </p:cNvPicPr>
          <p:nvPr/>
        </p:nvPicPr>
        <p:blipFill>
          <a:blip r:embed="rId3"/>
          <a:stretch>
            <a:fillRect/>
          </a:stretch>
        </p:blipFill>
        <p:spPr>
          <a:xfrm>
            <a:off x="9565688" y="960396"/>
            <a:ext cx="780133" cy="733558"/>
          </a:xfrm>
          <a:prstGeom prst="rect">
            <a:avLst/>
          </a:prstGeom>
        </p:spPr>
      </p:pic>
      <p:pic>
        <p:nvPicPr>
          <p:cNvPr id="13" name="Picture 12"/>
          <p:cNvPicPr>
            <a:picLocks noChangeAspect="1"/>
          </p:cNvPicPr>
          <p:nvPr/>
        </p:nvPicPr>
        <p:blipFill>
          <a:blip r:embed="rId4"/>
          <a:stretch>
            <a:fillRect/>
          </a:stretch>
        </p:blipFill>
        <p:spPr>
          <a:xfrm>
            <a:off x="10886488" y="1445339"/>
            <a:ext cx="757815" cy="760419"/>
          </a:xfrm>
          <a:prstGeom prst="rect">
            <a:avLst/>
          </a:prstGeom>
        </p:spPr>
      </p:pic>
      <p:pic>
        <p:nvPicPr>
          <p:cNvPr id="14" name="Picture 13"/>
          <p:cNvPicPr>
            <a:picLocks noChangeAspect="1"/>
          </p:cNvPicPr>
          <p:nvPr/>
        </p:nvPicPr>
        <p:blipFill>
          <a:blip r:embed="rId5"/>
          <a:stretch>
            <a:fillRect/>
          </a:stretch>
        </p:blipFill>
        <p:spPr>
          <a:xfrm>
            <a:off x="9794513" y="2186377"/>
            <a:ext cx="757815" cy="763470"/>
          </a:xfrm>
          <a:prstGeom prst="rect">
            <a:avLst/>
          </a:prstGeom>
        </p:spPr>
      </p:pic>
      <p:pic>
        <p:nvPicPr>
          <p:cNvPr id="15" name="Picture 14"/>
          <p:cNvPicPr>
            <a:picLocks noChangeAspect="1"/>
          </p:cNvPicPr>
          <p:nvPr/>
        </p:nvPicPr>
        <p:blipFill>
          <a:blip r:embed="rId6"/>
          <a:stretch>
            <a:fillRect/>
          </a:stretch>
        </p:blipFill>
        <p:spPr>
          <a:xfrm>
            <a:off x="10714487" y="3030115"/>
            <a:ext cx="929816" cy="547183"/>
          </a:xfrm>
          <a:prstGeom prst="rect">
            <a:avLst/>
          </a:prstGeom>
        </p:spPr>
      </p:pic>
      <p:pic>
        <p:nvPicPr>
          <p:cNvPr id="16" name="Picture 15"/>
          <p:cNvPicPr>
            <a:picLocks noChangeAspect="1"/>
          </p:cNvPicPr>
          <p:nvPr/>
        </p:nvPicPr>
        <p:blipFill>
          <a:blip r:embed="rId7"/>
          <a:stretch>
            <a:fillRect/>
          </a:stretch>
        </p:blipFill>
        <p:spPr>
          <a:xfrm>
            <a:off x="10714487" y="4346244"/>
            <a:ext cx="843152" cy="849601"/>
          </a:xfrm>
          <a:prstGeom prst="rect">
            <a:avLst/>
          </a:prstGeom>
        </p:spPr>
      </p:pic>
      <p:pic>
        <p:nvPicPr>
          <p:cNvPr id="17" name="Picture 16"/>
          <p:cNvPicPr>
            <a:picLocks noChangeAspect="1"/>
          </p:cNvPicPr>
          <p:nvPr/>
        </p:nvPicPr>
        <p:blipFill>
          <a:blip r:embed="rId8"/>
          <a:stretch>
            <a:fillRect/>
          </a:stretch>
        </p:blipFill>
        <p:spPr>
          <a:xfrm>
            <a:off x="9694857" y="3631260"/>
            <a:ext cx="751609" cy="757979"/>
          </a:xfrm>
          <a:prstGeom prst="rect">
            <a:avLst/>
          </a:prstGeom>
        </p:spPr>
      </p:pic>
    </p:spTree>
    <p:extLst>
      <p:ext uri="{BB962C8B-B14F-4D97-AF65-F5344CB8AC3E}">
        <p14:creationId xmlns:p14="http://schemas.microsoft.com/office/powerpoint/2010/main" val="423790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38564" y="2069918"/>
            <a:ext cx="9915236" cy="2141863"/>
          </a:xfrm>
        </p:spPr>
        <p:txBody>
          <a:bodyPr/>
          <a:lstStyle/>
          <a:p>
            <a:r>
              <a:rPr lang="en-US" dirty="0" smtClean="0"/>
              <a:t>UI </a:t>
            </a:r>
            <a:r>
              <a:rPr lang="en-US" dirty="0" err="1" smtClean="0"/>
              <a:t>OBJECts</a:t>
            </a:r>
            <a:endParaRPr lang="en-US" dirty="0"/>
          </a:p>
        </p:txBody>
      </p:sp>
      <p:sp>
        <p:nvSpPr>
          <p:cNvPr id="3" name="Slide Number Placeholder 2"/>
          <p:cNvSpPr>
            <a:spLocks noGrp="1"/>
          </p:cNvSpPr>
          <p:nvPr>
            <p:ph type="sldNum" sz="quarter" idx="4"/>
          </p:nvPr>
        </p:nvSpPr>
        <p:spPr/>
        <p:txBody>
          <a:bodyPr/>
          <a:lstStyle/>
          <a:p>
            <a:fld id="{DA896BDD-8C87-40D7-8650-5CFFA3FBC00B}" type="slidenum">
              <a:rPr lang="en-US" smtClean="0"/>
              <a:pPr/>
              <a:t>6</a:t>
            </a:fld>
            <a:endParaRPr lang="en-US" dirty="0"/>
          </a:p>
        </p:txBody>
      </p:sp>
    </p:spTree>
    <p:extLst>
      <p:ext uri="{BB962C8B-B14F-4D97-AF65-F5344CB8AC3E}">
        <p14:creationId xmlns:p14="http://schemas.microsoft.com/office/powerpoint/2010/main" val="14048057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48356" y="960396"/>
            <a:ext cx="10922827" cy="5623920"/>
          </a:xfrm>
          <a:prstGeom prst="rect">
            <a:avLst/>
          </a:prstGeom>
        </p:spPr>
      </p:pic>
      <p:sp>
        <p:nvSpPr>
          <p:cNvPr id="12" name="Rectangle 11"/>
          <p:cNvSpPr/>
          <p:nvPr/>
        </p:nvSpPr>
        <p:spPr>
          <a:xfrm>
            <a:off x="367429" y="4337799"/>
            <a:ext cx="11115332" cy="23836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4"/>
          <a:stretch>
            <a:fillRect/>
          </a:stretch>
        </p:blipFill>
        <p:spPr>
          <a:xfrm>
            <a:off x="5925095" y="5980176"/>
            <a:ext cx="6303481" cy="914400"/>
          </a:xfrm>
          <a:prstGeom prst="rect">
            <a:avLst/>
          </a:prstGeom>
        </p:spPr>
      </p:pic>
      <p:sp>
        <p:nvSpPr>
          <p:cNvPr id="3" name="Slide Number Placeholder 2"/>
          <p:cNvSpPr>
            <a:spLocks noGrp="1"/>
          </p:cNvSpPr>
          <p:nvPr>
            <p:ph type="sldNum" sz="quarter" idx="4"/>
          </p:nvPr>
        </p:nvSpPr>
        <p:spPr/>
        <p:txBody>
          <a:bodyPr/>
          <a:lstStyle/>
          <a:p>
            <a:fld id="{DA896BDD-8C87-40D7-8650-5CFFA3FBC00B}" type="slidenum">
              <a:rPr lang="en-US" smtClean="0"/>
              <a:pPr/>
              <a:t>7</a:t>
            </a:fld>
            <a:endParaRPr lang="en-US" dirty="0"/>
          </a:p>
        </p:txBody>
      </p:sp>
      <p:sp>
        <p:nvSpPr>
          <p:cNvPr id="4" name="Text Placeholder 3"/>
          <p:cNvSpPr>
            <a:spLocks noGrp="1"/>
          </p:cNvSpPr>
          <p:nvPr>
            <p:ph type="body" sz="quarter" idx="13"/>
          </p:nvPr>
        </p:nvSpPr>
        <p:spPr/>
        <p:txBody>
          <a:bodyPr/>
          <a:lstStyle/>
          <a:p>
            <a:r>
              <a:rPr lang="en-US" dirty="0" smtClean="0"/>
              <a:t>Page structure</a:t>
            </a:r>
            <a:endParaRPr lang="en-US" dirty="0"/>
          </a:p>
        </p:txBody>
      </p:sp>
      <p:sp>
        <p:nvSpPr>
          <p:cNvPr id="7" name="Rectangle 6"/>
          <p:cNvSpPr/>
          <p:nvPr/>
        </p:nvSpPr>
        <p:spPr>
          <a:xfrm>
            <a:off x="529389" y="2777266"/>
            <a:ext cx="6670308" cy="678203"/>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360886" y="2223437"/>
            <a:ext cx="3019844" cy="553829"/>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698255" y="2806900"/>
            <a:ext cx="1572928" cy="678203"/>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48356" y="2223437"/>
            <a:ext cx="11115332" cy="19398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65738" y="1350510"/>
            <a:ext cx="11197949" cy="7189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0826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250"/>
                            </p:stCondLst>
                            <p:childTnLst>
                              <p:par>
                                <p:cTn id="13" presetID="10" presetClass="entr" presetSubtype="0" fill="hold" grpId="0" nodeType="afterEffect">
                                  <p:stCondLst>
                                    <p:cond delay="2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par>
                          <p:cTn id="21" fill="hold">
                            <p:stCondLst>
                              <p:cond delay="500"/>
                            </p:stCondLst>
                            <p:childTnLst>
                              <p:par>
                                <p:cTn id="22" presetID="10" presetClass="entr" presetSubtype="0" fill="hold" grpId="0" nodeType="afterEffect">
                                  <p:stCondLst>
                                    <p:cond delay="50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par>
                          <p:cTn id="25" fill="hold">
                            <p:stCondLst>
                              <p:cond delay="1500"/>
                            </p:stCondLst>
                            <p:childTnLst>
                              <p:par>
                                <p:cTn id="26" presetID="10" presetClass="entr" presetSubtype="0" fill="hold" grpId="0" nodeType="afterEffect">
                                  <p:stCondLst>
                                    <p:cond delay="50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 grpId="0" animBg="1"/>
      <p:bldP spid="8" grpId="0" animBg="1"/>
      <p:bldP spid="9" grpId="0" animBg="1"/>
      <p:bldP spid="10"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67172" y="1307043"/>
            <a:ext cx="6255327" cy="4108451"/>
          </a:xfrm>
        </p:spPr>
        <p:txBody>
          <a:bodyPr/>
          <a:lstStyle/>
          <a:p>
            <a:pPr marL="0" indent="0">
              <a:buNone/>
            </a:pPr>
            <a:endParaRPr lang="en-US" sz="2800" dirty="0" smtClean="0">
              <a:solidFill>
                <a:schemeClr val="accent2">
                  <a:lumMod val="75000"/>
                </a:schemeClr>
              </a:solidFill>
            </a:endParaRPr>
          </a:p>
          <a:p>
            <a:pPr marL="0" indent="0">
              <a:buNone/>
            </a:pPr>
            <a:r>
              <a:rPr lang="en-US" sz="2800" dirty="0"/>
              <a:t>	</a:t>
            </a:r>
            <a:r>
              <a:rPr lang="en-US" sz="2800" dirty="0">
                <a:solidFill>
                  <a:srgbClr val="C00000"/>
                </a:solidFill>
              </a:rPr>
              <a:t> Filter </a:t>
            </a:r>
            <a:r>
              <a:rPr lang="en-US" sz="2800" dirty="0"/>
              <a:t>	</a:t>
            </a:r>
            <a:r>
              <a:rPr lang="en-US" sz="2800" dirty="0" smtClean="0"/>
              <a:t>				</a:t>
            </a:r>
            <a:r>
              <a:rPr lang="en-US" sz="2800" dirty="0"/>
              <a:t>		</a:t>
            </a:r>
            <a:r>
              <a:rPr lang="en-US" sz="2800" dirty="0" err="1">
                <a:solidFill>
                  <a:srgbClr val="00B050"/>
                </a:solidFill>
              </a:rPr>
              <a:t>DreamJob</a:t>
            </a:r>
            <a:r>
              <a:rPr lang="en-US" sz="2800" dirty="0">
                <a:solidFill>
                  <a:srgbClr val="00B050"/>
                </a:solidFill>
              </a:rPr>
              <a:t> (Label</a:t>
            </a:r>
            <a:r>
              <a:rPr lang="en-US" sz="2800" dirty="0" smtClean="0">
                <a:solidFill>
                  <a:srgbClr val="00B050"/>
                </a:solidFill>
              </a:rPr>
              <a:t>)</a:t>
            </a:r>
          </a:p>
          <a:p>
            <a:pPr marL="0" indent="0">
              <a:buNone/>
            </a:pPr>
            <a:r>
              <a:rPr lang="en-US" sz="2800" dirty="0">
                <a:solidFill>
                  <a:srgbClr val="00B050"/>
                </a:solidFill>
              </a:rPr>
              <a:t>		Keywords (</a:t>
            </a:r>
            <a:r>
              <a:rPr lang="en-US" sz="2800" dirty="0" err="1">
                <a:solidFill>
                  <a:srgbClr val="00B050"/>
                </a:solidFill>
              </a:rPr>
              <a:t>Textfield</a:t>
            </a:r>
            <a:r>
              <a:rPr lang="en-US" sz="2800" dirty="0">
                <a:solidFill>
                  <a:srgbClr val="00B050"/>
                </a:solidFill>
              </a:rPr>
              <a:t>) </a:t>
            </a:r>
            <a:endParaRPr lang="en-US" sz="2800" dirty="0" smtClean="0">
              <a:solidFill>
                <a:srgbClr val="00B050"/>
              </a:solidFill>
            </a:endParaRPr>
          </a:p>
          <a:p>
            <a:pPr marL="0" indent="0">
              <a:buNone/>
            </a:pPr>
            <a:r>
              <a:rPr lang="en-US" sz="2800" dirty="0">
                <a:solidFill>
                  <a:srgbClr val="00B050"/>
                </a:solidFill>
              </a:rPr>
              <a:t>	</a:t>
            </a:r>
            <a:r>
              <a:rPr lang="en-US" sz="2800" dirty="0" smtClean="0">
                <a:solidFill>
                  <a:srgbClr val="00B050"/>
                </a:solidFill>
              </a:rPr>
              <a:t>	Search </a:t>
            </a:r>
            <a:r>
              <a:rPr lang="en-US" sz="2800" dirty="0">
                <a:solidFill>
                  <a:srgbClr val="00B050"/>
                </a:solidFill>
              </a:rPr>
              <a:t>(Button)</a:t>
            </a:r>
          </a:p>
          <a:p>
            <a:pPr marL="0" indent="0">
              <a:buNone/>
            </a:pPr>
            <a:r>
              <a:rPr lang="en-US" sz="2800" dirty="0" smtClean="0"/>
              <a:t>		</a:t>
            </a:r>
            <a:r>
              <a:rPr lang="en-US" sz="2800" dirty="0">
                <a:solidFill>
                  <a:srgbClr val="7030A0"/>
                </a:solidFill>
              </a:rPr>
              <a:t>-&gt; </a:t>
            </a:r>
            <a:r>
              <a:rPr lang="en-US" sz="2800" dirty="0" smtClean="0">
                <a:solidFill>
                  <a:srgbClr val="7030A0"/>
                </a:solidFill>
              </a:rPr>
              <a:t>Search</a:t>
            </a:r>
            <a:endParaRPr lang="en-US" sz="2800" dirty="0" smtClean="0">
              <a:solidFill>
                <a:srgbClr val="00B050"/>
              </a:solidFill>
            </a:endParaRPr>
          </a:p>
          <a:p>
            <a:pPr marL="0" indent="0">
              <a:buNone/>
            </a:pPr>
            <a:r>
              <a:rPr lang="en-US" sz="2800" dirty="0">
                <a:solidFill>
                  <a:schemeClr val="accent2">
                    <a:lumMod val="75000"/>
                  </a:schemeClr>
                </a:solidFill>
              </a:rPr>
              <a:t>	</a:t>
            </a:r>
            <a:endParaRPr lang="en-US" sz="2800" dirty="0">
              <a:solidFill>
                <a:srgbClr val="00B050"/>
              </a:solidFill>
            </a:endParaRPr>
          </a:p>
        </p:txBody>
      </p:sp>
      <p:sp>
        <p:nvSpPr>
          <p:cNvPr id="3" name="Slide Number Placeholder 2"/>
          <p:cNvSpPr>
            <a:spLocks noGrp="1"/>
          </p:cNvSpPr>
          <p:nvPr>
            <p:ph type="sldNum" sz="quarter" idx="4"/>
          </p:nvPr>
        </p:nvSpPr>
        <p:spPr/>
        <p:txBody>
          <a:bodyPr/>
          <a:lstStyle/>
          <a:p>
            <a:fld id="{DA896BDD-8C87-40D7-8650-5CFFA3FBC00B}" type="slidenum">
              <a:rPr lang="en-US" smtClean="0"/>
              <a:pPr/>
              <a:t>8</a:t>
            </a:fld>
            <a:endParaRPr lang="en-US" dirty="0"/>
          </a:p>
        </p:txBody>
      </p:sp>
      <p:sp>
        <p:nvSpPr>
          <p:cNvPr id="4" name="Text Placeholder 3"/>
          <p:cNvSpPr>
            <a:spLocks noGrp="1"/>
          </p:cNvSpPr>
          <p:nvPr>
            <p:ph type="body" sz="quarter" idx="13"/>
          </p:nvPr>
        </p:nvSpPr>
        <p:spPr/>
        <p:txBody>
          <a:bodyPr/>
          <a:lstStyle/>
          <a:p>
            <a:r>
              <a:rPr lang="en-US" dirty="0" err="1"/>
              <a:t>Ui</a:t>
            </a:r>
            <a:r>
              <a:rPr lang="en-US" dirty="0"/>
              <a:t> </a:t>
            </a:r>
            <a:r>
              <a:rPr lang="en-US" dirty="0" smtClean="0"/>
              <a:t>objects PATTERN</a:t>
            </a:r>
            <a:endParaRPr lang="ru-RU" dirty="0">
              <a:solidFill>
                <a:schemeClr val="tx1"/>
              </a:solidFill>
            </a:endParaRPr>
          </a:p>
        </p:txBody>
      </p:sp>
      <p:cxnSp>
        <p:nvCxnSpPr>
          <p:cNvPr id="17" name="Elbow Connector 16"/>
          <p:cNvCxnSpPr/>
          <p:nvPr/>
        </p:nvCxnSpPr>
        <p:spPr>
          <a:xfrm>
            <a:off x="1862575" y="2364511"/>
            <a:ext cx="272473" cy="110834"/>
          </a:xfrm>
          <a:prstGeom prst="bentConnector3">
            <a:avLst>
              <a:gd name="adj1" fmla="val 2543"/>
            </a:avLst>
          </a:prstGeom>
          <a:ln w="76200"/>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rot="16200000" flipH="1">
            <a:off x="1209392" y="3017694"/>
            <a:ext cx="1578838" cy="272473"/>
          </a:xfrm>
          <a:prstGeom prst="bentConnector3">
            <a:avLst>
              <a:gd name="adj1" fmla="val 102486"/>
            </a:avLst>
          </a:prstGeom>
          <a:ln w="76200"/>
        </p:spPr>
        <p:style>
          <a:lnRef idx="1">
            <a:schemeClr val="accent1"/>
          </a:lnRef>
          <a:fillRef idx="0">
            <a:schemeClr val="accent1"/>
          </a:fillRef>
          <a:effectRef idx="0">
            <a:schemeClr val="accent1"/>
          </a:effectRef>
          <a:fontRef idx="minor">
            <a:schemeClr val="tx1"/>
          </a:fontRef>
        </p:style>
      </p:cxnSp>
      <p:cxnSp>
        <p:nvCxnSpPr>
          <p:cNvPr id="38" name="Elbow Connector 37"/>
          <p:cNvCxnSpPr/>
          <p:nvPr/>
        </p:nvCxnSpPr>
        <p:spPr>
          <a:xfrm>
            <a:off x="1862575" y="2832861"/>
            <a:ext cx="272473" cy="110834"/>
          </a:xfrm>
          <a:prstGeom prst="bentConnector3">
            <a:avLst>
              <a:gd name="adj1" fmla="val 2543"/>
            </a:avLst>
          </a:prstGeom>
          <a:ln w="7620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a:off x="1862575" y="3361269"/>
            <a:ext cx="272473" cy="110834"/>
          </a:xfrm>
          <a:prstGeom prst="bentConnector3">
            <a:avLst>
              <a:gd name="adj1" fmla="val 2543"/>
            </a:avLst>
          </a:prstGeom>
          <a:ln w="76200"/>
        </p:spPr>
        <p:style>
          <a:lnRef idx="1">
            <a:schemeClr val="accent1"/>
          </a:lnRef>
          <a:fillRef idx="0">
            <a:schemeClr val="accent1"/>
          </a:fillRef>
          <a:effectRef idx="0">
            <a:schemeClr val="accent1"/>
          </a:effectRef>
          <a:fontRef idx="minor">
            <a:schemeClr val="tx1"/>
          </a:fontRef>
        </p:style>
      </p:cxnSp>
      <p:sp>
        <p:nvSpPr>
          <p:cNvPr id="49" name="Content Placeholder 1"/>
          <p:cNvSpPr txBox="1">
            <a:spLocks/>
          </p:cNvSpPr>
          <p:nvPr/>
        </p:nvSpPr>
        <p:spPr>
          <a:xfrm>
            <a:off x="567172" y="1307043"/>
            <a:ext cx="6255327" cy="5033819"/>
          </a:xfrm>
          <a:prstGeom prst="rect">
            <a:avLst/>
          </a:prstGeom>
        </p:spPr>
        <p:txBody>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3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32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dirty="0" err="1">
                <a:solidFill>
                  <a:schemeClr val="accent2">
                    <a:lumMod val="75000"/>
                  </a:schemeClr>
                </a:solidFill>
              </a:rPr>
              <a:t>CareersPage</a:t>
            </a:r>
            <a:endParaRPr lang="en-US" sz="2800" dirty="0" smtClean="0">
              <a:solidFill>
                <a:schemeClr val="accent2">
                  <a:lumMod val="75000"/>
                </a:schemeClr>
              </a:solidFill>
            </a:endParaRPr>
          </a:p>
          <a:p>
            <a:pPr marL="0" indent="0">
              <a:buNone/>
            </a:pPr>
            <a:r>
              <a:rPr lang="en-US" sz="2800" dirty="0" smtClean="0"/>
              <a:t>	</a:t>
            </a:r>
            <a:r>
              <a:rPr lang="en-US" sz="2800" dirty="0">
                <a:solidFill>
                  <a:srgbClr val="C00000"/>
                </a:solidFill>
              </a:rPr>
              <a:t> Filter </a:t>
            </a:r>
            <a:r>
              <a:rPr lang="en-US" sz="2800" dirty="0" smtClean="0"/>
              <a:t>					</a:t>
            </a:r>
            <a:r>
              <a:rPr lang="en-US" sz="2800" dirty="0"/>
              <a:t>   		</a:t>
            </a:r>
            <a:r>
              <a:rPr lang="en-US" sz="2800" dirty="0" err="1">
                <a:solidFill>
                  <a:srgbClr val="00B050"/>
                </a:solidFill>
              </a:rPr>
              <a:t>DreamJob</a:t>
            </a:r>
            <a:r>
              <a:rPr lang="en-US" sz="2800" dirty="0">
                <a:solidFill>
                  <a:srgbClr val="00B050"/>
                </a:solidFill>
              </a:rPr>
              <a:t> (Label)</a:t>
            </a:r>
          </a:p>
          <a:p>
            <a:pPr marL="0" indent="0">
              <a:buNone/>
            </a:pPr>
            <a:r>
              <a:rPr lang="en-US" sz="2800" dirty="0">
                <a:solidFill>
                  <a:srgbClr val="00B050"/>
                </a:solidFill>
              </a:rPr>
              <a:t>		Keywords (</a:t>
            </a:r>
            <a:r>
              <a:rPr lang="en-US" sz="2800" dirty="0" err="1">
                <a:solidFill>
                  <a:srgbClr val="00B050"/>
                </a:solidFill>
              </a:rPr>
              <a:t>Textfield</a:t>
            </a:r>
            <a:r>
              <a:rPr lang="en-US" sz="2800" dirty="0">
                <a:solidFill>
                  <a:srgbClr val="00B050"/>
                </a:solidFill>
              </a:rPr>
              <a:t>) </a:t>
            </a:r>
            <a:endParaRPr lang="en-US" sz="2800" dirty="0" smtClean="0">
              <a:solidFill>
                <a:srgbClr val="00B050"/>
              </a:solidFill>
            </a:endParaRPr>
          </a:p>
          <a:p>
            <a:pPr marL="0" indent="0">
              <a:buNone/>
            </a:pPr>
            <a:r>
              <a:rPr lang="en-US" sz="2800" dirty="0">
                <a:solidFill>
                  <a:srgbClr val="00B050"/>
                </a:solidFill>
              </a:rPr>
              <a:t>	</a:t>
            </a:r>
            <a:r>
              <a:rPr lang="en-US" sz="2800" dirty="0" smtClean="0">
                <a:solidFill>
                  <a:srgbClr val="00B050"/>
                </a:solidFill>
              </a:rPr>
              <a:t>	Search </a:t>
            </a:r>
            <a:r>
              <a:rPr lang="en-US" sz="2800" dirty="0">
                <a:solidFill>
                  <a:srgbClr val="00B050"/>
                </a:solidFill>
              </a:rPr>
              <a:t>(Button)</a:t>
            </a:r>
          </a:p>
          <a:p>
            <a:pPr marL="0" indent="0">
              <a:buFont typeface="Arial" panose="020B0604020202020204" pitchFamily="34" charset="0"/>
              <a:buNone/>
            </a:pPr>
            <a:r>
              <a:rPr lang="en-US" sz="2800" dirty="0">
                <a:solidFill>
                  <a:srgbClr val="00B050"/>
                </a:solidFill>
              </a:rPr>
              <a:t>	</a:t>
            </a:r>
            <a:r>
              <a:rPr lang="en-US" sz="2800" dirty="0" smtClean="0">
                <a:solidFill>
                  <a:srgbClr val="00B050"/>
                </a:solidFill>
              </a:rPr>
              <a:t>	</a:t>
            </a:r>
            <a:r>
              <a:rPr lang="en-US" sz="2800" dirty="0" smtClean="0">
                <a:solidFill>
                  <a:srgbClr val="7030A0"/>
                </a:solidFill>
              </a:rPr>
              <a:t>-&gt; Search</a:t>
            </a:r>
          </a:p>
          <a:p>
            <a:pPr marL="0" indent="0">
              <a:buFont typeface="Arial" panose="020B0604020202020204" pitchFamily="34" charset="0"/>
              <a:buNone/>
            </a:pPr>
            <a:r>
              <a:rPr lang="en-US" sz="2800" dirty="0" smtClean="0"/>
              <a:t>	</a:t>
            </a:r>
            <a:r>
              <a:rPr lang="en-US" sz="2800" dirty="0" err="1">
                <a:solidFill>
                  <a:srgbClr val="00B050"/>
                </a:solidFill>
              </a:rPr>
              <a:t>JobVacancies</a:t>
            </a:r>
            <a:r>
              <a:rPr lang="en-US" sz="2800" dirty="0">
                <a:solidFill>
                  <a:srgbClr val="00B050"/>
                </a:solidFill>
              </a:rPr>
              <a:t> (Table)</a:t>
            </a:r>
          </a:p>
          <a:p>
            <a:pPr marL="0" indent="0">
              <a:buNone/>
            </a:pPr>
            <a:r>
              <a:rPr lang="en-US" sz="2800" dirty="0" smtClean="0">
                <a:solidFill>
                  <a:schemeClr val="accent2">
                    <a:lumMod val="75000"/>
                  </a:schemeClr>
                </a:solidFill>
              </a:rPr>
              <a:t>	</a:t>
            </a:r>
            <a:r>
              <a:rPr lang="en-US" sz="2800" dirty="0" smtClean="0">
                <a:solidFill>
                  <a:srgbClr val="C00000"/>
                </a:solidFill>
              </a:rPr>
              <a:t>Header</a:t>
            </a:r>
          </a:p>
          <a:p>
            <a:pPr marL="0" indent="0">
              <a:buNone/>
            </a:pPr>
            <a:r>
              <a:rPr lang="en-US" sz="2800" dirty="0" smtClean="0">
                <a:solidFill>
                  <a:srgbClr val="7030A0"/>
                </a:solidFill>
              </a:rPr>
              <a:t>	-&gt; </a:t>
            </a:r>
            <a:r>
              <a:rPr lang="en-US" sz="2800" dirty="0" err="1" smtClean="0">
                <a:solidFill>
                  <a:srgbClr val="7030A0"/>
                </a:solidFill>
              </a:rPr>
              <a:t>OpenPage</a:t>
            </a:r>
            <a:endParaRPr lang="en-US" sz="2800" dirty="0">
              <a:solidFill>
                <a:srgbClr val="7030A0"/>
              </a:solidFill>
            </a:endParaRPr>
          </a:p>
        </p:txBody>
      </p:sp>
      <p:cxnSp>
        <p:nvCxnSpPr>
          <p:cNvPr id="51" name="Elbow Connector 50"/>
          <p:cNvCxnSpPr/>
          <p:nvPr/>
        </p:nvCxnSpPr>
        <p:spPr>
          <a:xfrm rot="16200000" flipH="1">
            <a:off x="-425016" y="3240660"/>
            <a:ext cx="3020877" cy="403808"/>
          </a:xfrm>
          <a:prstGeom prst="bentConnector3">
            <a:avLst>
              <a:gd name="adj1" fmla="val 101080"/>
            </a:avLst>
          </a:prstGeom>
          <a:ln w="7620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a:off x="883518" y="1832981"/>
            <a:ext cx="546680" cy="281618"/>
          </a:xfrm>
          <a:prstGeom prst="bentConnector3">
            <a:avLst>
              <a:gd name="adj1" fmla="val -528"/>
            </a:avLst>
          </a:prstGeom>
          <a:ln w="7620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rot="16200000" flipH="1">
            <a:off x="834236" y="4071284"/>
            <a:ext cx="502372" cy="403809"/>
          </a:xfrm>
          <a:prstGeom prst="bentConnector3">
            <a:avLst>
              <a:gd name="adj1" fmla="val 103088"/>
            </a:avLst>
          </a:prstGeom>
          <a:ln w="76200"/>
        </p:spPr>
        <p:style>
          <a:lnRef idx="1">
            <a:schemeClr val="accent1"/>
          </a:lnRef>
          <a:fillRef idx="0">
            <a:schemeClr val="accent1"/>
          </a:fillRef>
          <a:effectRef idx="0">
            <a:schemeClr val="accent1"/>
          </a:effectRef>
          <a:fontRef idx="minor">
            <a:schemeClr val="tx1"/>
          </a:fontRef>
        </p:style>
      </p:cxnSp>
      <p:sp>
        <p:nvSpPr>
          <p:cNvPr id="70" name="Content Placeholder 1"/>
          <p:cNvSpPr txBox="1">
            <a:spLocks/>
          </p:cNvSpPr>
          <p:nvPr/>
        </p:nvSpPr>
        <p:spPr>
          <a:xfrm>
            <a:off x="567171" y="1307042"/>
            <a:ext cx="6255327" cy="5033819"/>
          </a:xfrm>
          <a:prstGeom prst="rect">
            <a:avLst/>
          </a:prstGeom>
        </p:spPr>
        <p:txBody>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3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32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800" dirty="0" err="1" smtClean="0">
                <a:solidFill>
                  <a:schemeClr val="accent2">
                    <a:lumMod val="75000"/>
                  </a:schemeClr>
                </a:solidFill>
              </a:rPr>
              <a:t>CareersPage</a:t>
            </a:r>
            <a:r>
              <a:rPr lang="en-US" sz="2800" dirty="0" smtClean="0">
                <a:solidFill>
                  <a:schemeClr val="accent2">
                    <a:lumMod val="75000"/>
                  </a:schemeClr>
                </a:solidFill>
              </a:rPr>
              <a:t> </a:t>
            </a:r>
            <a:r>
              <a:rPr lang="en-US" sz="2800" b="1" dirty="0" smtClean="0">
                <a:solidFill>
                  <a:srgbClr val="FF0000"/>
                </a:solidFill>
              </a:rPr>
              <a:t>(Page)</a:t>
            </a:r>
          </a:p>
          <a:p>
            <a:pPr marL="0" indent="0">
              <a:buNone/>
            </a:pPr>
            <a:r>
              <a:rPr lang="en-US" sz="2800" dirty="0" smtClean="0"/>
              <a:t>	 </a:t>
            </a:r>
            <a:r>
              <a:rPr lang="en-US" sz="2800" dirty="0" smtClean="0">
                <a:solidFill>
                  <a:srgbClr val="C00000"/>
                </a:solidFill>
              </a:rPr>
              <a:t>Filter </a:t>
            </a:r>
            <a:r>
              <a:rPr lang="en-US" sz="2800" b="1" dirty="0" smtClean="0">
                <a:solidFill>
                  <a:srgbClr val="FF0000"/>
                </a:solidFill>
              </a:rPr>
              <a:t>(Form)</a:t>
            </a:r>
            <a:r>
              <a:rPr lang="en-US" sz="2800" dirty="0" smtClean="0">
                <a:solidFill>
                  <a:srgbClr val="C00000"/>
                </a:solidFill>
              </a:rPr>
              <a:t> </a:t>
            </a:r>
            <a:r>
              <a:rPr lang="en-US" sz="2800" dirty="0" smtClean="0"/>
              <a:t>					</a:t>
            </a:r>
            <a:r>
              <a:rPr lang="en-US" sz="2800" dirty="0" err="1" smtClean="0">
                <a:solidFill>
                  <a:srgbClr val="00B050"/>
                </a:solidFill>
              </a:rPr>
              <a:t>DreamJob</a:t>
            </a:r>
            <a:r>
              <a:rPr lang="en-US" sz="2800" dirty="0" smtClean="0">
                <a:solidFill>
                  <a:srgbClr val="00B050"/>
                </a:solidFill>
              </a:rPr>
              <a:t> </a:t>
            </a:r>
            <a:r>
              <a:rPr lang="en-US" sz="2800" dirty="0">
                <a:solidFill>
                  <a:srgbClr val="00B050"/>
                </a:solidFill>
              </a:rPr>
              <a:t>(Label)</a:t>
            </a:r>
            <a:endParaRPr lang="en-US" sz="2800" dirty="0" smtClean="0">
              <a:solidFill>
                <a:srgbClr val="00B050"/>
              </a:solidFill>
            </a:endParaRPr>
          </a:p>
          <a:p>
            <a:pPr marL="0" indent="0">
              <a:buFont typeface="Arial" panose="020B0604020202020204" pitchFamily="34" charset="0"/>
              <a:buNone/>
            </a:pPr>
            <a:r>
              <a:rPr lang="en-US" sz="2800" dirty="0" smtClean="0">
                <a:solidFill>
                  <a:srgbClr val="00B050"/>
                </a:solidFill>
              </a:rPr>
              <a:t>		Keywords (</a:t>
            </a:r>
            <a:r>
              <a:rPr lang="en-US" sz="2800" dirty="0" err="1" smtClean="0">
                <a:solidFill>
                  <a:srgbClr val="00B050"/>
                </a:solidFill>
              </a:rPr>
              <a:t>Textfield</a:t>
            </a:r>
            <a:r>
              <a:rPr lang="en-US" sz="2800" dirty="0" smtClean="0">
                <a:solidFill>
                  <a:srgbClr val="00B050"/>
                </a:solidFill>
              </a:rPr>
              <a:t>) </a:t>
            </a:r>
            <a:endParaRPr lang="en-US" sz="2800" dirty="0">
              <a:solidFill>
                <a:srgbClr val="00B050"/>
              </a:solidFill>
            </a:endParaRPr>
          </a:p>
          <a:p>
            <a:pPr marL="0" indent="0">
              <a:buFont typeface="Arial" panose="020B0604020202020204" pitchFamily="34" charset="0"/>
              <a:buNone/>
            </a:pPr>
            <a:r>
              <a:rPr lang="en-US" sz="2800" dirty="0" smtClean="0">
                <a:solidFill>
                  <a:srgbClr val="00B050"/>
                </a:solidFill>
              </a:rPr>
              <a:t>		Search (Button)</a:t>
            </a:r>
          </a:p>
          <a:p>
            <a:pPr marL="0" indent="0">
              <a:buFont typeface="Arial" panose="020B0604020202020204" pitchFamily="34" charset="0"/>
              <a:buNone/>
            </a:pPr>
            <a:r>
              <a:rPr lang="en-US" sz="2800" dirty="0" smtClean="0">
                <a:solidFill>
                  <a:srgbClr val="00B050"/>
                </a:solidFill>
              </a:rPr>
              <a:t>		</a:t>
            </a:r>
            <a:r>
              <a:rPr lang="en-US" sz="2800" strike="sngStrike" dirty="0" smtClean="0">
                <a:solidFill>
                  <a:schemeClr val="bg1">
                    <a:lumMod val="75000"/>
                  </a:schemeClr>
                </a:solidFill>
              </a:rPr>
              <a:t>-&gt; Search</a:t>
            </a:r>
            <a:r>
              <a:rPr lang="en-US" sz="2800" dirty="0" smtClean="0"/>
              <a:t>	</a:t>
            </a:r>
          </a:p>
          <a:p>
            <a:pPr marL="0" indent="0">
              <a:buFont typeface="Arial" panose="020B0604020202020204" pitchFamily="34" charset="0"/>
              <a:buNone/>
            </a:pPr>
            <a:r>
              <a:rPr lang="en-US" sz="2800" dirty="0">
                <a:solidFill>
                  <a:srgbClr val="00B050"/>
                </a:solidFill>
              </a:rPr>
              <a:t>	</a:t>
            </a:r>
            <a:r>
              <a:rPr lang="en-US" sz="2800" dirty="0" err="1" smtClean="0">
                <a:solidFill>
                  <a:srgbClr val="00B050"/>
                </a:solidFill>
              </a:rPr>
              <a:t>JobVacancies</a:t>
            </a:r>
            <a:r>
              <a:rPr lang="en-US" sz="2800" dirty="0" smtClean="0">
                <a:solidFill>
                  <a:srgbClr val="00B050"/>
                </a:solidFill>
              </a:rPr>
              <a:t> (Table)</a:t>
            </a:r>
          </a:p>
          <a:p>
            <a:pPr marL="0" indent="0">
              <a:buNone/>
            </a:pPr>
            <a:r>
              <a:rPr lang="en-US" sz="2800" dirty="0" smtClean="0">
                <a:solidFill>
                  <a:schemeClr val="accent2">
                    <a:lumMod val="75000"/>
                  </a:schemeClr>
                </a:solidFill>
              </a:rPr>
              <a:t>	</a:t>
            </a:r>
            <a:r>
              <a:rPr lang="en-US" sz="2800" dirty="0" smtClean="0">
                <a:solidFill>
                  <a:srgbClr val="C00000"/>
                </a:solidFill>
              </a:rPr>
              <a:t>Header </a:t>
            </a:r>
            <a:r>
              <a:rPr lang="en-US" sz="2800" b="1" dirty="0" smtClean="0">
                <a:solidFill>
                  <a:srgbClr val="FF0000"/>
                </a:solidFill>
              </a:rPr>
              <a:t>(Section)</a:t>
            </a:r>
          </a:p>
          <a:p>
            <a:pPr marL="0" indent="0">
              <a:buNone/>
            </a:pPr>
            <a:r>
              <a:rPr lang="en-US" sz="2800" strike="sngStrike" dirty="0" smtClean="0">
                <a:solidFill>
                  <a:schemeClr val="bg1">
                    <a:lumMod val="75000"/>
                  </a:schemeClr>
                </a:solidFill>
              </a:rPr>
              <a:t>	-&gt; </a:t>
            </a:r>
            <a:r>
              <a:rPr lang="en-US" sz="2800" strike="sngStrike" dirty="0" err="1" smtClean="0">
                <a:solidFill>
                  <a:schemeClr val="bg1">
                    <a:lumMod val="75000"/>
                  </a:schemeClr>
                </a:solidFill>
              </a:rPr>
              <a:t>OpenPage</a:t>
            </a:r>
            <a:endParaRPr lang="en-US" sz="2800" b="1" dirty="0">
              <a:solidFill>
                <a:srgbClr val="FF0000"/>
              </a:solidFill>
            </a:endParaRPr>
          </a:p>
        </p:txBody>
      </p:sp>
      <p:cxnSp>
        <p:nvCxnSpPr>
          <p:cNvPr id="22" name="Elbow Connector 21"/>
          <p:cNvCxnSpPr/>
          <p:nvPr/>
        </p:nvCxnSpPr>
        <p:spPr>
          <a:xfrm rot="16200000" flipH="1">
            <a:off x="737564" y="5004708"/>
            <a:ext cx="723930" cy="432025"/>
          </a:xfrm>
          <a:prstGeom prst="bentConnector3">
            <a:avLst>
              <a:gd name="adj1" fmla="val 94735"/>
            </a:avLst>
          </a:prstGeom>
          <a:ln w="76200"/>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3"/>
          <a:stretch>
            <a:fillRect/>
          </a:stretch>
        </p:blipFill>
        <p:spPr>
          <a:xfrm>
            <a:off x="5465301" y="1079420"/>
            <a:ext cx="6726699" cy="3463427"/>
          </a:xfrm>
          <a:prstGeom prst="rect">
            <a:avLst/>
          </a:prstGeom>
        </p:spPr>
      </p:pic>
      <p:sp>
        <p:nvSpPr>
          <p:cNvPr id="16" name="Rectangle 15"/>
          <p:cNvSpPr/>
          <p:nvPr/>
        </p:nvSpPr>
        <p:spPr>
          <a:xfrm>
            <a:off x="5704114" y="2300962"/>
            <a:ext cx="3407229" cy="321317"/>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870790" y="1810683"/>
            <a:ext cx="1964418" cy="399118"/>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1141586" y="2209800"/>
            <a:ext cx="963328" cy="412479"/>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608172" y="1719522"/>
            <a:ext cx="6583828" cy="13067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4668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750"/>
                                        <p:tgtEl>
                                          <p:spTgt spid="57"/>
                                        </p:tgtEl>
                                      </p:cBhvr>
                                    </p:animEffect>
                                  </p:childTnLst>
                                </p:cTn>
                              </p:par>
                              <p:par>
                                <p:cTn id="8" presetID="10" presetClass="entr" presetSubtype="0" fill="hold"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fade">
                                      <p:cBhvr>
                                        <p:cTn id="10" dur="750"/>
                                        <p:tgtEl>
                                          <p:spTgt spid="5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fade">
                                      <p:cBhvr>
                                        <p:cTn id="13" dur="750"/>
                                        <p:tgtEl>
                                          <p:spTgt spid="49"/>
                                        </p:tgtEl>
                                      </p:cBhvr>
                                    </p:animEffect>
                                  </p:childTnLst>
                                </p:cTn>
                              </p:par>
                              <p:par>
                                <p:cTn id="14" presetID="10" presetClass="entr" presetSubtype="0" fill="hold" nodeType="with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fade">
                                      <p:cBhvr>
                                        <p:cTn id="16" dur="500"/>
                                        <p:tgtEl>
                                          <p:spTgt spid="6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0"/>
                                        </p:tgtEl>
                                        <p:attrNameLst>
                                          <p:attrName>style.visibility</p:attrName>
                                        </p:attrNameLst>
                                      </p:cBhvr>
                                      <p:to>
                                        <p:strVal val="visible"/>
                                      </p:to>
                                    </p:set>
                                    <p:animEffect transition="in" filter="fade">
                                      <p:cBhvr>
                                        <p:cTn id="21" dur="750"/>
                                        <p:tgtEl>
                                          <p:spTgt spid="70"/>
                                        </p:tgtEl>
                                      </p:cBhvr>
                                    </p:animEffect>
                                  </p:childTnLst>
                                </p:cTn>
                              </p:par>
                              <p:par>
                                <p:cTn id="22" presetID="10" presetClass="entr" presetSubtype="0" fill="hold"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7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7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9508" y="1322531"/>
            <a:ext cx="6255327" cy="5080000"/>
          </a:xfrm>
        </p:spPr>
        <p:txBody>
          <a:bodyPr/>
          <a:lstStyle/>
          <a:p>
            <a:pPr marL="0" indent="0">
              <a:buNone/>
            </a:pPr>
            <a:r>
              <a:rPr lang="en-US" sz="2800" b="1" dirty="0" err="1" smtClean="0">
                <a:solidFill>
                  <a:srgbClr val="7030A0"/>
                </a:solidFill>
              </a:rPr>
              <a:t>EpamSite</a:t>
            </a:r>
            <a:r>
              <a:rPr lang="en-US" sz="2800" b="1" dirty="0" smtClean="0">
                <a:solidFill>
                  <a:srgbClr val="7030A0"/>
                </a:solidFill>
              </a:rPr>
              <a:t> (Site)</a:t>
            </a:r>
          </a:p>
          <a:p>
            <a:pPr marL="0" indent="0">
              <a:buNone/>
            </a:pPr>
            <a:r>
              <a:rPr lang="en-US" sz="2800" dirty="0" smtClean="0"/>
              <a:t>	</a:t>
            </a:r>
            <a:r>
              <a:rPr lang="en-US" sz="2800" dirty="0" err="1" smtClean="0">
                <a:solidFill>
                  <a:schemeClr val="accent2">
                    <a:lumMod val="75000"/>
                  </a:schemeClr>
                </a:solidFill>
              </a:rPr>
              <a:t>HomePage</a:t>
            </a:r>
            <a:r>
              <a:rPr lang="en-US" sz="2800" dirty="0" smtClean="0">
                <a:solidFill>
                  <a:schemeClr val="accent2">
                    <a:lumMod val="75000"/>
                  </a:schemeClr>
                </a:solidFill>
              </a:rPr>
              <a:t>(Page)</a:t>
            </a:r>
          </a:p>
          <a:p>
            <a:pPr marL="0" indent="0">
              <a:buNone/>
            </a:pPr>
            <a:r>
              <a:rPr lang="en-US" sz="2800" dirty="0"/>
              <a:t>	</a:t>
            </a:r>
            <a:r>
              <a:rPr lang="en-US" sz="2800" dirty="0" smtClean="0"/>
              <a:t>	</a:t>
            </a:r>
            <a:r>
              <a:rPr lang="en-US" sz="2800" dirty="0" err="1" smtClean="0">
                <a:solidFill>
                  <a:srgbClr val="C00000"/>
                </a:solidFill>
              </a:rPr>
              <a:t>SearchSection</a:t>
            </a:r>
            <a:r>
              <a:rPr lang="en-US" sz="2800" dirty="0" smtClean="0">
                <a:solidFill>
                  <a:srgbClr val="C00000"/>
                </a:solidFill>
              </a:rPr>
              <a:t> (Search)</a:t>
            </a:r>
          </a:p>
          <a:p>
            <a:pPr marL="0" indent="0">
              <a:buNone/>
            </a:pPr>
            <a:r>
              <a:rPr lang="en-US" sz="2800" dirty="0"/>
              <a:t>	</a:t>
            </a:r>
            <a:r>
              <a:rPr lang="en-US" sz="2800" dirty="0" smtClean="0"/>
              <a:t>		</a:t>
            </a:r>
            <a:r>
              <a:rPr lang="en-US" sz="2800" dirty="0" err="1" smtClean="0">
                <a:solidFill>
                  <a:srgbClr val="00B050"/>
                </a:solidFill>
              </a:rPr>
              <a:t>SearchField</a:t>
            </a:r>
            <a:r>
              <a:rPr lang="en-US" sz="2800" dirty="0" smtClean="0">
                <a:solidFill>
                  <a:srgbClr val="00B050"/>
                </a:solidFill>
              </a:rPr>
              <a:t>(</a:t>
            </a:r>
            <a:r>
              <a:rPr lang="en-US" sz="2800" dirty="0" err="1" smtClean="0">
                <a:solidFill>
                  <a:srgbClr val="00B050"/>
                </a:solidFill>
              </a:rPr>
              <a:t>TextField</a:t>
            </a:r>
            <a:r>
              <a:rPr lang="en-US" sz="2800" dirty="0" smtClean="0">
                <a:solidFill>
                  <a:srgbClr val="00B050"/>
                </a:solidFill>
              </a:rPr>
              <a:t>)</a:t>
            </a:r>
          </a:p>
          <a:p>
            <a:pPr marL="0" indent="0">
              <a:buNone/>
            </a:pPr>
            <a:r>
              <a:rPr lang="en-US" sz="2800" dirty="0">
                <a:solidFill>
                  <a:srgbClr val="00B050"/>
                </a:solidFill>
              </a:rPr>
              <a:t>	</a:t>
            </a:r>
            <a:r>
              <a:rPr lang="en-US" sz="2800" dirty="0" smtClean="0">
                <a:solidFill>
                  <a:srgbClr val="00B050"/>
                </a:solidFill>
              </a:rPr>
              <a:t>		</a:t>
            </a:r>
            <a:r>
              <a:rPr lang="en-US" sz="2800" dirty="0" err="1" smtClean="0">
                <a:solidFill>
                  <a:srgbClr val="00B050"/>
                </a:solidFill>
              </a:rPr>
              <a:t>SearchButton</a:t>
            </a:r>
            <a:r>
              <a:rPr lang="en-US" sz="2800" dirty="0" smtClean="0">
                <a:solidFill>
                  <a:srgbClr val="00B050"/>
                </a:solidFill>
              </a:rPr>
              <a:t>(Button)</a:t>
            </a:r>
          </a:p>
          <a:p>
            <a:pPr marL="0" indent="0">
              <a:buNone/>
            </a:pPr>
            <a:r>
              <a:rPr lang="en-US" sz="2800" dirty="0" smtClean="0"/>
              <a:t>		</a:t>
            </a:r>
            <a:r>
              <a:rPr lang="en-US" sz="2800" dirty="0" smtClean="0">
                <a:solidFill>
                  <a:srgbClr val="00B050"/>
                </a:solidFill>
              </a:rPr>
              <a:t>Invitation(Text)</a:t>
            </a:r>
          </a:p>
          <a:p>
            <a:pPr marL="0" indent="0">
              <a:buNone/>
            </a:pPr>
            <a:r>
              <a:rPr lang="en-US" sz="2800" dirty="0">
                <a:solidFill>
                  <a:schemeClr val="accent2">
                    <a:lumMod val="75000"/>
                  </a:schemeClr>
                </a:solidFill>
              </a:rPr>
              <a:t>	</a:t>
            </a:r>
            <a:r>
              <a:rPr lang="en-US" sz="2800" dirty="0" err="1" smtClean="0">
                <a:solidFill>
                  <a:schemeClr val="accent2">
                    <a:lumMod val="75000"/>
                  </a:schemeClr>
                </a:solidFill>
              </a:rPr>
              <a:t>ContactPage</a:t>
            </a:r>
            <a:r>
              <a:rPr lang="en-US" sz="2800" dirty="0" smtClean="0">
                <a:solidFill>
                  <a:schemeClr val="accent2">
                    <a:lumMod val="75000"/>
                  </a:schemeClr>
                </a:solidFill>
              </a:rPr>
              <a:t>(Page)</a:t>
            </a:r>
          </a:p>
          <a:p>
            <a:pPr marL="0" indent="0">
              <a:buNone/>
            </a:pPr>
            <a:r>
              <a:rPr lang="en-US" sz="2800" dirty="0"/>
              <a:t>	</a:t>
            </a:r>
            <a:r>
              <a:rPr lang="en-US" sz="2800" dirty="0" smtClean="0"/>
              <a:t>	</a:t>
            </a:r>
            <a:r>
              <a:rPr lang="en-US" sz="2800" dirty="0" err="1" smtClean="0">
                <a:solidFill>
                  <a:srgbClr val="C00000"/>
                </a:solidFill>
              </a:rPr>
              <a:t>ContactForm</a:t>
            </a:r>
            <a:r>
              <a:rPr lang="en-US" sz="2800" dirty="0" smtClean="0">
                <a:solidFill>
                  <a:srgbClr val="C00000"/>
                </a:solidFill>
              </a:rPr>
              <a:t>(Form)</a:t>
            </a:r>
          </a:p>
          <a:p>
            <a:pPr marL="0" indent="0">
              <a:buNone/>
            </a:pPr>
            <a:r>
              <a:rPr lang="en-US" sz="2800" dirty="0"/>
              <a:t>	</a:t>
            </a:r>
            <a:r>
              <a:rPr lang="en-US" sz="2800" dirty="0" smtClean="0"/>
              <a:t>		…</a:t>
            </a:r>
          </a:p>
          <a:p>
            <a:pPr marL="0" indent="0">
              <a:buNone/>
            </a:pPr>
            <a:r>
              <a:rPr lang="en-US" sz="2800" dirty="0"/>
              <a:t>	</a:t>
            </a:r>
            <a:r>
              <a:rPr lang="en-US" sz="2800" dirty="0" smtClean="0"/>
              <a:t>	</a:t>
            </a:r>
            <a:r>
              <a:rPr lang="en-US" sz="2800" dirty="0" smtClean="0">
                <a:solidFill>
                  <a:srgbClr val="00B050"/>
                </a:solidFill>
              </a:rPr>
              <a:t>Description(Text)</a:t>
            </a:r>
            <a:endParaRPr lang="en-US" sz="2800" dirty="0">
              <a:solidFill>
                <a:srgbClr val="00B050"/>
              </a:solidFill>
            </a:endParaRPr>
          </a:p>
        </p:txBody>
      </p:sp>
      <p:sp>
        <p:nvSpPr>
          <p:cNvPr id="3" name="Slide Number Placeholder 2"/>
          <p:cNvSpPr>
            <a:spLocks noGrp="1"/>
          </p:cNvSpPr>
          <p:nvPr>
            <p:ph type="sldNum" sz="quarter" idx="4"/>
          </p:nvPr>
        </p:nvSpPr>
        <p:spPr/>
        <p:txBody>
          <a:bodyPr/>
          <a:lstStyle/>
          <a:p>
            <a:fld id="{DA896BDD-8C87-40D7-8650-5CFFA3FBC00B}" type="slidenum">
              <a:rPr lang="en-US" smtClean="0"/>
              <a:pPr/>
              <a:t>9</a:t>
            </a:fld>
            <a:endParaRPr lang="en-US" dirty="0"/>
          </a:p>
        </p:txBody>
      </p:sp>
      <p:sp>
        <p:nvSpPr>
          <p:cNvPr id="4" name="Text Placeholder 3"/>
          <p:cNvSpPr>
            <a:spLocks noGrp="1"/>
          </p:cNvSpPr>
          <p:nvPr>
            <p:ph type="body" sz="quarter" idx="13"/>
          </p:nvPr>
        </p:nvSpPr>
        <p:spPr/>
        <p:txBody>
          <a:bodyPr/>
          <a:lstStyle/>
          <a:p>
            <a:r>
              <a:rPr lang="en-US" dirty="0" smtClean="0"/>
              <a:t>Structure</a:t>
            </a:r>
            <a:endParaRPr lang="ru-RU" dirty="0">
              <a:solidFill>
                <a:schemeClr val="tx1"/>
              </a:solidFill>
            </a:endParaRPr>
          </a:p>
        </p:txBody>
      </p:sp>
      <p:cxnSp>
        <p:nvCxnSpPr>
          <p:cNvPr id="6" name="Elbow Connector 5"/>
          <p:cNvCxnSpPr/>
          <p:nvPr/>
        </p:nvCxnSpPr>
        <p:spPr>
          <a:xfrm>
            <a:off x="729673" y="1812053"/>
            <a:ext cx="581891" cy="240147"/>
          </a:xfrm>
          <a:prstGeom prst="bentConnector3">
            <a:avLst>
              <a:gd name="adj1" fmla="val -794"/>
            </a:avLst>
          </a:prstGeom>
          <a:ln w="76200"/>
        </p:spPr>
        <p:style>
          <a:lnRef idx="1">
            <a:schemeClr val="accent1"/>
          </a:lnRef>
          <a:fillRef idx="0">
            <a:schemeClr val="accent1"/>
          </a:fillRef>
          <a:effectRef idx="0">
            <a:schemeClr val="accent1"/>
          </a:effectRef>
          <a:fontRef idx="minor">
            <a:schemeClr val="tx1"/>
          </a:fontRef>
        </p:style>
      </p:cxnSp>
      <p:cxnSp>
        <p:nvCxnSpPr>
          <p:cNvPr id="12" name="Elbow Connector 11"/>
          <p:cNvCxnSpPr/>
          <p:nvPr/>
        </p:nvCxnSpPr>
        <p:spPr>
          <a:xfrm rot="16200000" flipH="1">
            <a:off x="-304802" y="2966602"/>
            <a:ext cx="2650840" cy="581891"/>
          </a:xfrm>
          <a:prstGeom prst="bentConnector3">
            <a:avLst>
              <a:gd name="adj1" fmla="val 100174"/>
            </a:avLst>
          </a:prstGeom>
          <a:ln w="76200"/>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a:off x="2553855" y="2897330"/>
            <a:ext cx="581891" cy="240147"/>
          </a:xfrm>
          <a:prstGeom prst="bentConnector3">
            <a:avLst>
              <a:gd name="adj1" fmla="val -794"/>
            </a:avLst>
          </a:prstGeom>
          <a:ln w="76200"/>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rot="16200000" flipH="1">
            <a:off x="2443017" y="3008166"/>
            <a:ext cx="752766" cy="531090"/>
          </a:xfrm>
          <a:prstGeom prst="bentConnector3">
            <a:avLst>
              <a:gd name="adj1" fmla="val 97853"/>
            </a:avLst>
          </a:prstGeom>
          <a:ln w="76200"/>
        </p:spPr>
        <p:style>
          <a:lnRef idx="1">
            <a:schemeClr val="accent1"/>
          </a:lnRef>
          <a:fillRef idx="0">
            <a:schemeClr val="accent1"/>
          </a:fillRef>
          <a:effectRef idx="0">
            <a:schemeClr val="accent1"/>
          </a:effectRef>
          <a:fontRef idx="minor">
            <a:schemeClr val="tx1"/>
          </a:fontRef>
        </p:style>
      </p:cxnSp>
      <p:cxnSp>
        <p:nvCxnSpPr>
          <p:cNvPr id="29" name="Elbow Connector 28"/>
          <p:cNvCxnSpPr/>
          <p:nvPr/>
        </p:nvCxnSpPr>
        <p:spPr>
          <a:xfrm>
            <a:off x="1713346" y="2347761"/>
            <a:ext cx="533400" cy="240152"/>
          </a:xfrm>
          <a:prstGeom prst="bentConnector3">
            <a:avLst>
              <a:gd name="adj1" fmla="val 3247"/>
            </a:avLst>
          </a:prstGeom>
          <a:ln w="7620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rot="16200000" flipH="1">
            <a:off x="1137132" y="2983825"/>
            <a:ext cx="1685829" cy="533400"/>
          </a:xfrm>
          <a:prstGeom prst="bentConnector3">
            <a:avLst>
              <a:gd name="adj1" fmla="val 98214"/>
            </a:avLst>
          </a:prstGeom>
          <a:ln w="7620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a:off x="1713345" y="4933555"/>
            <a:ext cx="533400" cy="240152"/>
          </a:xfrm>
          <a:prstGeom prst="bentConnector3">
            <a:avLst>
              <a:gd name="adj1" fmla="val 3247"/>
            </a:avLst>
          </a:prstGeom>
          <a:ln w="76200"/>
        </p:spPr>
        <p:style>
          <a:lnRef idx="1">
            <a:schemeClr val="accent1"/>
          </a:lnRef>
          <a:fillRef idx="0">
            <a:schemeClr val="accent1"/>
          </a:fillRef>
          <a:effectRef idx="0">
            <a:schemeClr val="accent1"/>
          </a:effectRef>
          <a:fontRef idx="minor">
            <a:schemeClr val="tx1"/>
          </a:fontRef>
        </p:style>
      </p:cxnSp>
      <p:cxnSp>
        <p:nvCxnSpPr>
          <p:cNvPr id="37" name="Elbow Connector 36"/>
          <p:cNvCxnSpPr/>
          <p:nvPr/>
        </p:nvCxnSpPr>
        <p:spPr>
          <a:xfrm rot="16200000" flipH="1">
            <a:off x="1440728" y="5326249"/>
            <a:ext cx="1078634" cy="533401"/>
          </a:xfrm>
          <a:prstGeom prst="bentConnector3">
            <a:avLst>
              <a:gd name="adj1" fmla="val 97097"/>
            </a:avLst>
          </a:prstGeom>
          <a:ln w="762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459508" y="1781359"/>
            <a:ext cx="2385292" cy="1395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1361209" y="2317719"/>
            <a:ext cx="2782166" cy="1161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2236065" y="2826412"/>
            <a:ext cx="3583710" cy="2478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1361209" y="4865589"/>
            <a:ext cx="2953616" cy="1395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2246745" y="5378206"/>
            <a:ext cx="3049155" cy="1622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0345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left)">
                                      <p:cBhvr>
                                        <p:cTn id="15" dur="500"/>
                                        <p:tgtEl>
                                          <p:spTgt spid="3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left)">
                                      <p:cBhvr>
                                        <p:cTn id="2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I Objects JDI.potx" id="{B1ABDF4C-5591-4C94-86D3-F7B5C386E962}" vid="{02A0C948-6A21-4DC6-8F68-B01048C2964D}"/>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I Objects JDI.potx" id="{B1ABDF4C-5591-4C94-86D3-F7B5C386E962}" vid="{02A0C948-6A21-4DC6-8F68-B01048C296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JDI EPAM</Template>
  <TotalTime>42254</TotalTime>
  <Words>2311</Words>
  <Application>Microsoft Office PowerPoint</Application>
  <PresentationFormat>Widescreen</PresentationFormat>
  <Paragraphs>494</Paragraphs>
  <Slides>39</Slides>
  <Notes>26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39</vt:i4>
      </vt:variant>
    </vt:vector>
  </HeadingPairs>
  <TitlesOfParts>
    <vt:vector size="49" baseType="lpstr">
      <vt:lpstr>Arial</vt:lpstr>
      <vt:lpstr>Arial Black</vt:lpstr>
      <vt:lpstr>Bauhaus 93</vt:lpstr>
      <vt:lpstr>Calibri</vt:lpstr>
      <vt:lpstr>Calibri Light</vt:lpstr>
      <vt:lpstr>Fira Code</vt:lpstr>
      <vt:lpstr>Trebuchet MS</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UI OBJECts</vt:lpstr>
      <vt:lpstr>PowerPoint Presentation</vt:lpstr>
      <vt:lpstr>PowerPoint Presentation</vt:lpstr>
      <vt:lpstr>PowerPoint Presentation</vt:lpstr>
      <vt:lpstr>PowerPoint Presentation</vt:lpstr>
      <vt:lpstr>PowerPoint Presentation</vt:lpstr>
      <vt:lpstr>Simple elements</vt:lpstr>
      <vt:lpstr>PowerPoint Presentation</vt:lpstr>
      <vt:lpstr>PowerPoint Presentation</vt:lpstr>
      <vt:lpstr>PowerPoint Presentation</vt:lpstr>
      <vt:lpstr>PowerPoint Presentation</vt:lpstr>
      <vt:lpstr>complex elements</vt:lpstr>
      <vt:lpstr>PowerPoint Presentation</vt:lpstr>
      <vt:lpstr>PowerPoint Presentation</vt:lpstr>
      <vt:lpstr>PowerPoint Presentation</vt:lpstr>
      <vt:lpstr>ELEMENTS LIST</vt:lpstr>
      <vt:lpstr>PowerPoint Presentation</vt:lpstr>
      <vt:lpstr>PowerPoint Presentation</vt:lpstr>
      <vt:lpstr>TABLES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EPAM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Roman Iovlev</dc:creator>
  <cp:lastModifiedBy>Roman Iovlev</cp:lastModifiedBy>
  <cp:revision>382</cp:revision>
  <dcterms:created xsi:type="dcterms:W3CDTF">2016-08-29T09:02:22Z</dcterms:created>
  <dcterms:modified xsi:type="dcterms:W3CDTF">2018-06-07T09:22:10Z</dcterms:modified>
</cp:coreProperties>
</file>