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45"/>
  </p:notesMasterIdLst>
  <p:sldIdLst>
    <p:sldId id="578" r:id="rId3"/>
    <p:sldId id="608" r:id="rId4"/>
    <p:sldId id="577" r:id="rId5"/>
    <p:sldId id="569" r:id="rId6"/>
    <p:sldId id="609" r:id="rId7"/>
    <p:sldId id="570" r:id="rId8"/>
    <p:sldId id="571" r:id="rId9"/>
    <p:sldId id="572" r:id="rId10"/>
    <p:sldId id="573" r:id="rId11"/>
    <p:sldId id="604" r:id="rId12"/>
    <p:sldId id="575" r:id="rId13"/>
    <p:sldId id="601" r:id="rId14"/>
    <p:sldId id="605" r:id="rId15"/>
    <p:sldId id="602" r:id="rId16"/>
    <p:sldId id="576" r:id="rId17"/>
    <p:sldId id="579" r:id="rId18"/>
    <p:sldId id="580" r:id="rId19"/>
    <p:sldId id="581" r:id="rId20"/>
    <p:sldId id="582" r:id="rId21"/>
    <p:sldId id="583" r:id="rId22"/>
    <p:sldId id="584" r:id="rId23"/>
    <p:sldId id="585" r:id="rId24"/>
    <p:sldId id="587" r:id="rId25"/>
    <p:sldId id="606" r:id="rId26"/>
    <p:sldId id="600" r:id="rId27"/>
    <p:sldId id="597" r:id="rId28"/>
    <p:sldId id="598" r:id="rId29"/>
    <p:sldId id="599" r:id="rId30"/>
    <p:sldId id="607" r:id="rId31"/>
    <p:sldId id="534" r:id="rId32"/>
    <p:sldId id="588" r:id="rId33"/>
    <p:sldId id="589" r:id="rId34"/>
    <p:sldId id="590" r:id="rId35"/>
    <p:sldId id="591" r:id="rId36"/>
    <p:sldId id="593" r:id="rId37"/>
    <p:sldId id="592" r:id="rId38"/>
    <p:sldId id="535" r:id="rId39"/>
    <p:sldId id="536" r:id="rId40"/>
    <p:sldId id="537" r:id="rId41"/>
    <p:sldId id="594" r:id="rId42"/>
    <p:sldId id="595" r:id="rId43"/>
    <p:sldId id="53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C00"/>
    <a:srgbClr val="F0F0F0"/>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3979" autoAdjust="0"/>
  </p:normalViewPr>
  <p:slideViewPr>
    <p:cSldViewPr snapToGrid="0">
      <p:cViewPr varScale="1">
        <p:scale>
          <a:sx n="69" d="100"/>
          <a:sy n="69" d="100"/>
        </p:scale>
        <p:origin x="520"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8FCFE-F316-49C5-A3FC-507A450A88AB}" type="datetimeFigureOut">
              <a:rPr lang="en-US" smtClean="0"/>
              <a:t>10/30/2018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8FE2F-B1C4-47FA-8554-15D93AB392AE}" type="slidenum">
              <a:rPr lang="en-US" smtClean="0"/>
              <a:t>‹#›</a:t>
            </a:fld>
            <a:endParaRPr lang="en-US"/>
          </a:p>
        </p:txBody>
      </p:sp>
    </p:spTree>
    <p:extLst>
      <p:ext uri="{BB962C8B-B14F-4D97-AF65-F5344CB8AC3E}">
        <p14:creationId xmlns:p14="http://schemas.microsoft.com/office/powerpoint/2010/main" val="13440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64A5F-1A9B-4C99-97D2-09882A049204}" type="slidenum">
              <a:rPr lang="ru-RU" smtClean="0"/>
              <a:pPr/>
              <a:t>2</a:t>
            </a:fld>
            <a:endParaRPr lang="ru-RU"/>
          </a:p>
        </p:txBody>
      </p:sp>
    </p:spTree>
    <p:extLst>
      <p:ext uri="{BB962C8B-B14F-4D97-AF65-F5344CB8AC3E}">
        <p14:creationId xmlns:p14="http://schemas.microsoft.com/office/powerpoint/2010/main" val="250286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13</a:t>
            </a:fld>
            <a:endParaRPr lang="ru-RU"/>
          </a:p>
        </p:txBody>
      </p:sp>
    </p:spTree>
    <p:extLst>
      <p:ext uri="{BB962C8B-B14F-4D97-AF65-F5344CB8AC3E}">
        <p14:creationId xmlns:p14="http://schemas.microsoft.com/office/powerpoint/2010/main" val="271430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14</a:t>
            </a:fld>
            <a:endParaRPr lang="ru-RU"/>
          </a:p>
        </p:txBody>
      </p:sp>
    </p:spTree>
    <p:extLst>
      <p:ext uri="{BB962C8B-B14F-4D97-AF65-F5344CB8AC3E}">
        <p14:creationId xmlns:p14="http://schemas.microsoft.com/office/powerpoint/2010/main" val="150939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15</a:t>
            </a:fld>
            <a:endParaRPr lang="ru-RU"/>
          </a:p>
        </p:txBody>
      </p:sp>
    </p:spTree>
    <p:extLst>
      <p:ext uri="{BB962C8B-B14F-4D97-AF65-F5344CB8AC3E}">
        <p14:creationId xmlns:p14="http://schemas.microsoft.com/office/powerpoint/2010/main" val="212348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23</a:t>
            </a:fld>
            <a:endParaRPr lang="ru-RU"/>
          </a:p>
        </p:txBody>
      </p:sp>
    </p:spTree>
    <p:extLst>
      <p:ext uri="{BB962C8B-B14F-4D97-AF65-F5344CB8AC3E}">
        <p14:creationId xmlns:p14="http://schemas.microsoft.com/office/powerpoint/2010/main" val="3686313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24</a:t>
            </a:fld>
            <a:endParaRPr lang="ru-RU"/>
          </a:p>
        </p:txBody>
      </p:sp>
    </p:spTree>
    <p:extLst>
      <p:ext uri="{BB962C8B-B14F-4D97-AF65-F5344CB8AC3E}">
        <p14:creationId xmlns:p14="http://schemas.microsoft.com/office/powerpoint/2010/main" val="2229823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typical Selenium project this</a:t>
            </a:r>
            <a:r>
              <a:rPr lang="en-US" baseline="0" dirty="0" smtClean="0"/>
              <a:t> is standard practice to use different types of waits in order to get element that can be used. In JDI you don’t need to write this waste code, spent your engineers time even for thinking about waits and in the same time get more stable and fast executed code.</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26</a:t>
            </a:fld>
            <a:endParaRPr lang="en-US"/>
          </a:p>
        </p:txBody>
      </p:sp>
    </p:spTree>
    <p:extLst>
      <p:ext uri="{BB962C8B-B14F-4D97-AF65-F5344CB8AC3E}">
        <p14:creationId xmlns:p14="http://schemas.microsoft.com/office/powerpoint/2010/main" val="3226480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logging always</a:t>
            </a:r>
            <a:r>
              <a:rPr lang="en-US" baseline="0" dirty="0" smtClean="0"/>
              <a:t> important part of any big enough project but often we don’t have time to write good logs and some time later will be faced with a lot of problems in tests support.</a:t>
            </a:r>
          </a:p>
          <a:p>
            <a:r>
              <a:rPr lang="en-US" baseline="0" dirty="0" smtClean="0"/>
              <a:t>With JDI you don’t need to think about logging and will get pretty nice logs for each action with no effort.</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27</a:t>
            </a:fld>
            <a:endParaRPr lang="en-US"/>
          </a:p>
        </p:txBody>
      </p:sp>
    </p:spTree>
    <p:extLst>
      <p:ext uri="{BB962C8B-B14F-4D97-AF65-F5344CB8AC3E}">
        <p14:creationId xmlns:p14="http://schemas.microsoft.com/office/powerpoint/2010/main" val="384839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a:t>
            </a:r>
            <a:r>
              <a:rPr lang="en-US" baseline="0" dirty="0" smtClean="0"/>
              <a:t> we have good reports out of the box. And will provide all interested persons with nice reports of test runs execution and trends</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28</a:t>
            </a:fld>
            <a:endParaRPr lang="en-US"/>
          </a:p>
        </p:txBody>
      </p:sp>
    </p:spTree>
    <p:extLst>
      <p:ext uri="{BB962C8B-B14F-4D97-AF65-F5344CB8AC3E}">
        <p14:creationId xmlns:p14="http://schemas.microsoft.com/office/powerpoint/2010/main" val="376122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a:t>
            </a:r>
            <a:r>
              <a:rPr lang="en-US" baseline="0" dirty="0" smtClean="0"/>
              <a:t> UI application Web,  Mobile or Desktop but lets talk about Web. Has some layout with UI elements</a:t>
            </a:r>
          </a:p>
          <a:p>
            <a:r>
              <a:rPr lang="en-US" baseline="0" dirty="0" smtClean="0"/>
              <a:t>You can see here </a:t>
            </a:r>
            <a:r>
              <a:rPr lang="en-US" baseline="0" dirty="0" err="1" smtClean="0"/>
              <a:t>TextFields</a:t>
            </a:r>
            <a:r>
              <a:rPr lang="en-US" baseline="0" dirty="0" smtClean="0"/>
              <a:t>, Buttons, tables etc. Some of this elements placed on page some we can group in sections and blocks</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5</a:t>
            </a:fld>
            <a:endParaRPr lang="en-US"/>
          </a:p>
        </p:txBody>
      </p:sp>
    </p:spTree>
    <p:extLst>
      <p:ext uri="{BB962C8B-B14F-4D97-AF65-F5344CB8AC3E}">
        <p14:creationId xmlns:p14="http://schemas.microsoft.com/office/powerpoint/2010/main" val="168805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6</a:t>
            </a:fld>
            <a:endParaRPr lang="ru-RU"/>
          </a:p>
        </p:txBody>
      </p:sp>
    </p:spTree>
    <p:extLst>
      <p:ext uri="{BB962C8B-B14F-4D97-AF65-F5344CB8AC3E}">
        <p14:creationId xmlns:p14="http://schemas.microsoft.com/office/powerpoint/2010/main" val="12488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7</a:t>
            </a:fld>
            <a:endParaRPr lang="ru-RU"/>
          </a:p>
        </p:txBody>
      </p:sp>
    </p:spTree>
    <p:extLst>
      <p:ext uri="{BB962C8B-B14F-4D97-AF65-F5344CB8AC3E}">
        <p14:creationId xmlns:p14="http://schemas.microsoft.com/office/powerpoint/2010/main" val="96317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8</a:t>
            </a:fld>
            <a:endParaRPr lang="ru-RU"/>
          </a:p>
        </p:txBody>
      </p:sp>
    </p:spTree>
    <p:extLst>
      <p:ext uri="{BB962C8B-B14F-4D97-AF65-F5344CB8AC3E}">
        <p14:creationId xmlns:p14="http://schemas.microsoft.com/office/powerpoint/2010/main" val="1062886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9</a:t>
            </a:fld>
            <a:endParaRPr lang="ru-RU"/>
          </a:p>
        </p:txBody>
      </p:sp>
    </p:spTree>
    <p:extLst>
      <p:ext uri="{BB962C8B-B14F-4D97-AF65-F5344CB8AC3E}">
        <p14:creationId xmlns:p14="http://schemas.microsoft.com/office/powerpoint/2010/main" val="292852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10</a:t>
            </a:fld>
            <a:endParaRPr lang="ru-RU"/>
          </a:p>
        </p:txBody>
      </p:sp>
    </p:spTree>
    <p:extLst>
      <p:ext uri="{BB962C8B-B14F-4D97-AF65-F5344CB8AC3E}">
        <p14:creationId xmlns:p14="http://schemas.microsoft.com/office/powerpoint/2010/main" val="1355531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11</a:t>
            </a:fld>
            <a:endParaRPr lang="ru-RU"/>
          </a:p>
        </p:txBody>
      </p:sp>
    </p:spTree>
    <p:extLst>
      <p:ext uri="{BB962C8B-B14F-4D97-AF65-F5344CB8AC3E}">
        <p14:creationId xmlns:p14="http://schemas.microsoft.com/office/powerpoint/2010/main" val="13088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12</a:t>
            </a:fld>
            <a:endParaRPr lang="ru-RU"/>
          </a:p>
        </p:txBody>
      </p:sp>
    </p:spTree>
    <p:extLst>
      <p:ext uri="{BB962C8B-B14F-4D97-AF65-F5344CB8AC3E}">
        <p14:creationId xmlns:p14="http://schemas.microsoft.com/office/powerpoint/2010/main" val="662721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37937"/>
            <a:ext cx="12192000" cy="5067299"/>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dirty="0"/>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047" y="129342"/>
            <a:ext cx="2319313" cy="908595"/>
          </a:xfrm>
          <a:prstGeom prst="rect">
            <a:avLst/>
          </a:prstGeom>
        </p:spPr>
      </p:pic>
      <p:sp>
        <p:nvSpPr>
          <p:cNvPr id="9" name="Date Placeholder 3"/>
          <p:cNvSpPr>
            <a:spLocks noGrp="1"/>
          </p:cNvSpPr>
          <p:nvPr>
            <p:ph type="dt" sz="half" idx="10"/>
          </p:nvPr>
        </p:nvSpPr>
        <p:spPr>
          <a:xfrm>
            <a:off x="180047" y="6291578"/>
            <a:ext cx="4029364" cy="441614"/>
          </a:xfrm>
          <a:prstGeom prst="rect">
            <a:avLst/>
          </a:prstGeom>
        </p:spPr>
        <p:txBody>
          <a:bodyPr/>
          <a:lstStyle>
            <a:lvl1pPr>
              <a:defRPr sz="2800" b="1" i="0" cap="all" baseline="0">
                <a:solidFill>
                  <a:schemeClr val="tx1"/>
                </a:solidFill>
                <a:latin typeface="Trebuchet MS" panose="020B0603020202020204" pitchFamily="34" charset="0"/>
              </a:defRPr>
            </a:lvl1pPr>
          </a:lstStyle>
          <a:p>
            <a:endParaRPr lang="en-US" dirty="0"/>
          </a:p>
        </p:txBody>
      </p:sp>
    </p:spTree>
    <p:extLst>
      <p:ext uri="{BB962C8B-B14F-4D97-AF65-F5344CB8AC3E}">
        <p14:creationId xmlns:p14="http://schemas.microsoft.com/office/powerpoint/2010/main" val="727164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37937"/>
            <a:ext cx="12192000" cy="5067299"/>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dirty="0"/>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047" y="129342"/>
            <a:ext cx="2319313" cy="908595"/>
          </a:xfrm>
          <a:prstGeom prst="rect">
            <a:avLst/>
          </a:prstGeom>
        </p:spPr>
      </p:pic>
      <p:sp>
        <p:nvSpPr>
          <p:cNvPr id="9" name="Date Placeholder 3"/>
          <p:cNvSpPr>
            <a:spLocks noGrp="1"/>
          </p:cNvSpPr>
          <p:nvPr>
            <p:ph type="dt" sz="half" idx="10"/>
          </p:nvPr>
        </p:nvSpPr>
        <p:spPr>
          <a:xfrm>
            <a:off x="180047" y="6291578"/>
            <a:ext cx="4029364" cy="441614"/>
          </a:xfrm>
          <a:prstGeom prst="rect">
            <a:avLst/>
          </a:prstGeom>
        </p:spPr>
        <p:txBody>
          <a:bodyPr/>
          <a:lstStyle>
            <a:lvl1pPr>
              <a:defRPr sz="2800" b="1" i="0" cap="all" baseline="0">
                <a:solidFill>
                  <a:schemeClr val="tx1"/>
                </a:solidFill>
                <a:latin typeface="Trebuchet MS" panose="020B0603020202020204" pitchFamily="34" charset="0"/>
              </a:defRPr>
            </a:lvl1pPr>
          </a:lstStyle>
          <a:p>
            <a:endParaRPr lang="en-US" dirty="0"/>
          </a:p>
        </p:txBody>
      </p:sp>
    </p:spTree>
    <p:extLst>
      <p:ext uri="{BB962C8B-B14F-4D97-AF65-F5344CB8AC3E}">
        <p14:creationId xmlns:p14="http://schemas.microsoft.com/office/powerpoint/2010/main" val="34616673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12606750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458910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25027318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17093971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42553988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8061218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30.10.2018</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289923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2078191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24521379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3018609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3502198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4017402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36122194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30.10.2018</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3609858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1" y="1439333"/>
            <a:ext cx="11239500" cy="4529667"/>
          </a:xfr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8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1016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emf"/><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11"/>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2"/>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3979517321"/>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67" r:id="rId3"/>
    <p:sldLayoutId id="2147483663" r:id="rId4"/>
    <p:sldLayoutId id="2147483652" r:id="rId5"/>
    <p:sldLayoutId id="2147483660" r:id="rId6"/>
    <p:sldLayoutId id="2147483654" r:id="rId7"/>
    <p:sldLayoutId id="2147483666" r:id="rId8"/>
    <p:sldLayoutId id="214748368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0F0F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8" name="Picture 17"/>
          <p:cNvPicPr>
            <a:picLocks noChangeAspect="1"/>
          </p:cNvPicPr>
          <p:nvPr userDrawn="1"/>
        </p:nvPicPr>
        <p:blipFill>
          <a:blip r:embed="rId10"/>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1"/>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28351030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hyperlink" Target="http://jdi.epam.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33465" y="6218726"/>
            <a:ext cx="3253510" cy="539461"/>
          </a:xfrm>
          <a:prstGeom prst="rect">
            <a:avLst/>
          </a:prstGeom>
          <a:noFill/>
        </p:spPr>
        <p:txBody>
          <a:bodyPr/>
          <a:lstStyle>
            <a:lvl1pPr>
              <a:defRPr sz="2800" b="1" i="0" cap="all" baseline="0">
                <a:solidFill>
                  <a:schemeClr val="bg1"/>
                </a:solidFill>
                <a:latin typeface="Trebuchet MS" panose="020B0603020202020204" pitchFamily="34" charset="0"/>
              </a:defRPr>
            </a:lvl1pPr>
          </a:lstStyle>
          <a:p>
            <a:r>
              <a:rPr lang="en-US" dirty="0" smtClean="0">
                <a:solidFill>
                  <a:schemeClr val="tx1"/>
                </a:solidFill>
              </a:rPr>
              <a:t>14 JUNE 2018</a:t>
            </a:r>
            <a:endParaRPr lang="en-US" dirty="0">
              <a:solidFill>
                <a:schemeClr val="tx1"/>
              </a:solidFill>
            </a:endParaRPr>
          </a:p>
        </p:txBody>
      </p:sp>
      <p:sp>
        <p:nvSpPr>
          <p:cNvPr id="5" name="Title 1"/>
          <p:cNvSpPr txBox="1">
            <a:spLocks/>
          </p:cNvSpPr>
          <p:nvPr/>
        </p:nvSpPr>
        <p:spPr>
          <a:xfrm>
            <a:off x="2766291" y="1967345"/>
            <a:ext cx="6548582" cy="1939203"/>
          </a:xfrm>
          <a:prstGeom prst="rect">
            <a:avLst/>
          </a:prstGeom>
          <a:solidFill>
            <a:srgbClr val="FFFFFF">
              <a:alpha val="60000"/>
            </a:srgbClr>
          </a:solidFill>
        </p:spPr>
        <p:txBody>
          <a:bodyPr anchor="b">
            <a:normAutofit lnSpcReduction="10000"/>
          </a:bodyPr>
          <a:lstStyle>
            <a:lvl1pPr algn="l" defTabSz="914400" rtl="0" eaLnBrk="1" latinLnBrk="0" hangingPunct="1">
              <a:lnSpc>
                <a:spcPct val="90000"/>
              </a:lnSpc>
              <a:spcBef>
                <a:spcPct val="0"/>
              </a:spcBef>
              <a:buNone/>
              <a:defRPr sz="6000" kern="1200" cap="all" baseline="0">
                <a:solidFill>
                  <a:schemeClr val="bg1"/>
                </a:solidFill>
                <a:latin typeface="Arial Black" panose="020B0A04020102020204" pitchFamily="34" charset="0"/>
                <a:ea typeface="+mj-ea"/>
                <a:cs typeface="+mj-cs"/>
              </a:defRPr>
            </a:lvl1pPr>
          </a:lstStyle>
          <a:p>
            <a:pPr algn="ctr"/>
            <a:r>
              <a:rPr lang="en-US" sz="14000" i="1" dirty="0" smtClean="0">
                <a:solidFill>
                  <a:srgbClr val="002060"/>
                </a:solidFill>
                <a:latin typeface="Bauhaus 93" panose="04030905020B02020C02" pitchFamily="82" charset="0"/>
              </a:rPr>
              <a:t>JDI 2.0</a:t>
            </a:r>
            <a:endParaRPr lang="en-US" sz="14000" i="1" dirty="0">
              <a:solidFill>
                <a:srgbClr val="002060"/>
              </a:solidFill>
              <a:latin typeface="Bauhaus 93" panose="04030905020B02020C02" pitchFamily="82" charset="0"/>
            </a:endParaRPr>
          </a:p>
        </p:txBody>
      </p:sp>
      <p:sp>
        <p:nvSpPr>
          <p:cNvPr id="6" name="Title 1"/>
          <p:cNvSpPr txBox="1">
            <a:spLocks/>
          </p:cNvSpPr>
          <p:nvPr/>
        </p:nvSpPr>
        <p:spPr>
          <a:xfrm>
            <a:off x="1403927" y="4222415"/>
            <a:ext cx="9430328" cy="840221"/>
          </a:xfrm>
          <a:prstGeom prst="rect">
            <a:avLst/>
          </a:prstGeom>
          <a:solidFill>
            <a:srgbClr val="000000">
              <a:alpha val="69804"/>
            </a:srgbClr>
          </a:solidFill>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i="1" dirty="0" smtClean="0">
                <a:solidFill>
                  <a:schemeClr val="bg1"/>
                </a:solidFill>
                <a:latin typeface="+mn-lt"/>
              </a:rPr>
              <a:t>MORE TOOLS FOR UI AUTOMATION</a:t>
            </a:r>
            <a:endParaRPr lang="en-US" sz="4800" b="1" i="1" dirty="0">
              <a:solidFill>
                <a:schemeClr val="bg1"/>
              </a:solidFill>
              <a:latin typeface="+mn-lt"/>
            </a:endParaRPr>
          </a:p>
        </p:txBody>
      </p:sp>
    </p:spTree>
    <p:extLst>
      <p:ext uri="{BB962C8B-B14F-4D97-AF65-F5344CB8AC3E}">
        <p14:creationId xmlns:p14="http://schemas.microsoft.com/office/powerpoint/2010/main" val="154262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A896BDD-8C87-40D7-8650-5CFFA3FBC00B}" type="slidenum">
              <a:rPr lang="en-US" smtClean="0"/>
              <a:pPr/>
              <a:t>10</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site – CASCADE INIT</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18" name="Rectangle 17"/>
          <p:cNvSpPr/>
          <p:nvPr/>
        </p:nvSpPr>
        <p:spPr>
          <a:xfrm>
            <a:off x="494799" y="1073880"/>
            <a:ext cx="7610475" cy="1569660"/>
          </a:xfrm>
          <a:prstGeom prst="rect">
            <a:avLst/>
          </a:prstGeom>
        </p:spPr>
        <p:txBody>
          <a:bodyPr wrap="square">
            <a:spAutoFit/>
          </a:bodyPr>
          <a:lstStyle/>
          <a:p>
            <a:r>
              <a:rPr lang="en-US" sz="2400" dirty="0">
                <a:solidFill>
                  <a:srgbClr val="FFC000"/>
                </a:solidFill>
              </a:rPr>
              <a:t>@</a:t>
            </a:r>
            <a:r>
              <a:rPr lang="en-US" sz="2400" dirty="0" err="1">
                <a:solidFill>
                  <a:srgbClr val="FFC000"/>
                </a:solidFill>
              </a:rPr>
              <a:t>JPage</a:t>
            </a:r>
            <a:r>
              <a:rPr lang="en-US" sz="2400" dirty="0"/>
              <a:t>(</a:t>
            </a:r>
            <a:r>
              <a:rPr lang="en-US" sz="2400" dirty="0" err="1"/>
              <a:t>url</a:t>
            </a:r>
            <a:r>
              <a:rPr lang="en-US" sz="2400" dirty="0"/>
              <a:t> = </a:t>
            </a:r>
            <a:r>
              <a:rPr lang="en-US" sz="2400" dirty="0">
                <a:solidFill>
                  <a:srgbClr val="1E9660"/>
                </a:solidFill>
              </a:rPr>
              <a:t>"/contacts.html"</a:t>
            </a:r>
            <a:r>
              <a:rPr lang="en-US" sz="2400" dirty="0"/>
              <a:t>, title = </a:t>
            </a:r>
            <a:r>
              <a:rPr lang="en-US" sz="2400" dirty="0">
                <a:solidFill>
                  <a:srgbClr val="1E9660"/>
                </a:solidFill>
              </a:rPr>
              <a:t>“Contact Form"</a:t>
            </a:r>
            <a:r>
              <a:rPr lang="en-US" sz="2400" dirty="0"/>
              <a:t>)</a:t>
            </a:r>
            <a:endParaRPr lang="en-US" sz="2400" b="1" dirty="0">
              <a:solidFill>
                <a:srgbClr val="0070C0"/>
              </a:solidFill>
            </a:endParaRPr>
          </a:p>
          <a:p>
            <a:r>
              <a:rPr lang="en-US" sz="2400" dirty="0"/>
              <a:t>public class </a:t>
            </a:r>
            <a:r>
              <a:rPr lang="en-US" sz="2400" b="1" dirty="0" err="1">
                <a:solidFill>
                  <a:srgbClr val="002060"/>
                </a:solidFill>
              </a:rPr>
              <a:t>ContactPage</a:t>
            </a:r>
            <a:r>
              <a:rPr lang="en-US" sz="2400" dirty="0"/>
              <a:t> extends</a:t>
            </a:r>
            <a:r>
              <a:rPr lang="en-US" sz="2400" dirty="0">
                <a:solidFill>
                  <a:srgbClr val="7030A0"/>
                </a:solidFill>
              </a:rPr>
              <a:t> </a:t>
            </a:r>
            <a:r>
              <a:rPr lang="en-US" sz="2400" b="1" dirty="0" err="1" smtClean="0">
                <a:solidFill>
                  <a:srgbClr val="0070C0"/>
                </a:solidFill>
              </a:rPr>
              <a:t>WebPage</a:t>
            </a:r>
            <a:r>
              <a:rPr lang="en-US" sz="2400" dirty="0" smtClean="0"/>
              <a:t> {</a:t>
            </a:r>
            <a:endParaRPr lang="en-US" sz="2400" dirty="0"/>
          </a:p>
          <a:p>
            <a:r>
              <a:rPr lang="en-US" sz="2400" dirty="0">
                <a:solidFill>
                  <a:srgbClr val="FFC000"/>
                </a:solidFill>
              </a:rPr>
              <a:t> </a:t>
            </a:r>
            <a:r>
              <a:rPr lang="en-US" sz="2400" dirty="0" smtClean="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“#user-data”</a:t>
            </a:r>
            <a:r>
              <a:rPr lang="en-US" sz="2400" dirty="0" smtClean="0">
                <a:solidFill>
                  <a:schemeClr val="tx1">
                    <a:lumMod val="50000"/>
                  </a:schemeClr>
                </a:solidFill>
              </a:rPr>
              <a:t>) </a:t>
            </a:r>
            <a:r>
              <a:rPr lang="en-US" sz="2400" dirty="0">
                <a:solidFill>
                  <a:schemeClr val="tx1">
                    <a:lumMod val="50000"/>
                  </a:schemeClr>
                </a:solidFill>
              </a:rPr>
              <a:t>public </a:t>
            </a:r>
            <a:r>
              <a:rPr lang="en-US" sz="2400" dirty="0" err="1" smtClean="0">
                <a:solidFill>
                  <a:srgbClr val="002060"/>
                </a:solidFill>
              </a:rPr>
              <a:t>ContactForm</a:t>
            </a:r>
            <a:r>
              <a:rPr lang="en-US" sz="2400" dirty="0" smtClean="0">
                <a:solidFill>
                  <a:schemeClr val="tx1">
                    <a:lumMod val="50000"/>
                  </a:schemeClr>
                </a:solidFill>
              </a:rPr>
              <a:t> </a:t>
            </a:r>
            <a:r>
              <a:rPr lang="en-US" sz="2400" dirty="0" err="1" smtClean="0">
                <a:solidFill>
                  <a:srgbClr val="7030A0"/>
                </a:solidFill>
              </a:rPr>
              <a:t>contactForm</a:t>
            </a:r>
            <a:r>
              <a:rPr lang="en-US" sz="2400" dirty="0" smtClean="0">
                <a:solidFill>
                  <a:schemeClr val="tx1">
                    <a:lumMod val="50000"/>
                  </a:schemeClr>
                </a:solidFill>
              </a:rPr>
              <a:t>; </a:t>
            </a:r>
          </a:p>
          <a:p>
            <a:r>
              <a:rPr lang="en-US" sz="2400" dirty="0" smtClean="0">
                <a:solidFill>
                  <a:schemeClr val="tx1">
                    <a:lumMod val="50000"/>
                  </a:schemeClr>
                </a:solidFill>
              </a:rPr>
              <a:t>}</a:t>
            </a:r>
            <a:endParaRPr lang="en-US" sz="2400" dirty="0">
              <a:solidFill>
                <a:schemeClr val="tx1">
                  <a:lumMod val="50000"/>
                </a:schemeClr>
              </a:solidFill>
            </a:endParaRPr>
          </a:p>
        </p:txBody>
      </p:sp>
      <p:sp>
        <p:nvSpPr>
          <p:cNvPr id="19" name="Rectangle 18"/>
          <p:cNvSpPr/>
          <p:nvPr/>
        </p:nvSpPr>
        <p:spPr>
          <a:xfrm>
            <a:off x="494799" y="2643540"/>
            <a:ext cx="6907357" cy="1938992"/>
          </a:xfrm>
          <a:prstGeom prst="rect">
            <a:avLst/>
          </a:prstGeom>
        </p:spPr>
        <p:txBody>
          <a:bodyPr wrap="square">
            <a:spAutoFit/>
          </a:bodyPr>
          <a:lstStyle/>
          <a:p>
            <a:r>
              <a:rPr lang="en-US" sz="2400" dirty="0" smtClean="0"/>
              <a:t>public </a:t>
            </a:r>
            <a:r>
              <a:rPr lang="en-US" sz="2400" dirty="0"/>
              <a:t>class </a:t>
            </a:r>
            <a:r>
              <a:rPr lang="en-US" sz="2400" b="1" dirty="0" err="1" smtClean="0">
                <a:solidFill>
                  <a:srgbClr val="002060"/>
                </a:solidFill>
              </a:rPr>
              <a:t>ContactForm</a:t>
            </a:r>
            <a:r>
              <a:rPr lang="en-US" sz="2400" dirty="0" smtClean="0"/>
              <a:t> </a:t>
            </a:r>
            <a:r>
              <a:rPr lang="en-US" sz="2400" dirty="0"/>
              <a:t>extends</a:t>
            </a:r>
            <a:r>
              <a:rPr lang="en-US" sz="2400" dirty="0">
                <a:solidFill>
                  <a:srgbClr val="7030A0"/>
                </a:solidFill>
              </a:rPr>
              <a:t> </a:t>
            </a:r>
            <a:r>
              <a:rPr lang="en-US" sz="2400" b="1" dirty="0" smtClean="0">
                <a:solidFill>
                  <a:srgbClr val="C00000"/>
                </a:solidFill>
              </a:rPr>
              <a:t>Section</a:t>
            </a:r>
            <a:r>
              <a:rPr lang="en-US" sz="2400" dirty="0" smtClean="0"/>
              <a:t> {</a:t>
            </a:r>
            <a:endParaRPr lang="en-US" sz="2400" dirty="0"/>
          </a:p>
          <a:p>
            <a:r>
              <a:rPr lang="en-US" sz="2400" dirty="0">
                <a:solidFill>
                  <a:srgbClr val="FFC000"/>
                </a:solidFill>
              </a:rPr>
              <a:t> </a:t>
            </a:r>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firstName</a:t>
            </a:r>
            <a:r>
              <a:rPr lang="en-US" sz="2400" dirty="0">
                <a:solidFill>
                  <a:srgbClr val="1E9660"/>
                </a:solidFill>
              </a:rPr>
              <a:t>”</a:t>
            </a:r>
            <a:r>
              <a:rPr lang="en-US" sz="2400" dirty="0">
                <a:solidFill>
                  <a:schemeClr val="tx1">
                    <a:lumMod val="50000"/>
                  </a:schemeClr>
                </a:solidFill>
              </a:rPr>
              <a:t>) </a:t>
            </a:r>
            <a:r>
              <a:rPr lang="en-US" sz="2400" b="1" dirty="0" err="1">
                <a:solidFill>
                  <a:srgbClr val="0070C0"/>
                </a:solidFill>
              </a:rPr>
              <a:t>TextField</a:t>
            </a:r>
            <a:r>
              <a:rPr lang="en-US" sz="2400" dirty="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b="1" dirty="0" err="1">
                <a:solidFill>
                  <a:srgbClr val="0070C0"/>
                </a:solidFill>
              </a:rPr>
              <a:t>TextField</a:t>
            </a:r>
            <a:r>
              <a:rPr lang="en-US" sz="2400" dirty="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r>
              <a:rPr lang="en-US" sz="2400" dirty="0" smtClean="0">
                <a:solidFill>
                  <a:srgbClr val="FFC000"/>
                </a:solidFill>
              </a:rPr>
              <a:t>    </a:t>
            </a:r>
          </a:p>
          <a:p>
            <a:r>
              <a:rPr lang="en-US" sz="2400" dirty="0">
                <a:solidFill>
                  <a:srgbClr val="FFC000"/>
                </a:solidFill>
              </a:rPr>
              <a:t> </a:t>
            </a:r>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a:t>
            </a:r>
            <a:r>
              <a:rPr lang="en-US" sz="2400" b="1" dirty="0" smtClean="0">
                <a:solidFill>
                  <a:srgbClr val="0070C0"/>
                </a:solidFill>
              </a:rPr>
              <a:t>Button</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
        <p:nvSpPr>
          <p:cNvPr id="13" name="Rectangle 12"/>
          <p:cNvSpPr/>
          <p:nvPr/>
        </p:nvSpPr>
        <p:spPr>
          <a:xfrm>
            <a:off x="494799" y="4582532"/>
            <a:ext cx="11401425" cy="1938992"/>
          </a:xfrm>
          <a:prstGeom prst="rect">
            <a:avLst/>
          </a:prstGeom>
        </p:spPr>
        <p:txBody>
          <a:bodyPr wrap="square">
            <a:spAutoFit/>
          </a:bodyPr>
          <a:lstStyle/>
          <a:p>
            <a:r>
              <a:rPr lang="en-US" sz="2400" dirty="0" smtClean="0"/>
              <a:t>public </a:t>
            </a:r>
            <a:r>
              <a:rPr lang="en-US" sz="2400" dirty="0"/>
              <a:t>class </a:t>
            </a:r>
            <a:r>
              <a:rPr lang="en-US" sz="2400" b="1" dirty="0" err="1">
                <a:solidFill>
                  <a:srgbClr val="002060"/>
                </a:solidFill>
              </a:rPr>
              <a:t>ContactForm</a:t>
            </a:r>
            <a:r>
              <a:rPr lang="en-US" sz="2400" dirty="0" smtClean="0"/>
              <a:t>  {</a:t>
            </a:r>
            <a:endParaRPr lang="en-US" sz="2400" dirty="0"/>
          </a:p>
          <a:p>
            <a:r>
              <a:rPr lang="en-US" sz="2400" dirty="0" smtClean="0">
                <a:solidFill>
                  <a:srgbClr val="FFC000"/>
                </a:solidFill>
              </a:rPr>
              <a:t>    @</a:t>
            </a:r>
            <a:r>
              <a:rPr lang="en-US" sz="2400" dirty="0" err="1" smtClean="0">
                <a:solidFill>
                  <a:srgbClr val="FFC000"/>
                </a:solidFill>
              </a:rPr>
              <a:t>FindBy</a:t>
            </a:r>
            <a:r>
              <a:rPr lang="en-US" sz="2400" dirty="0" smtClean="0">
                <a:solidFill>
                  <a:schemeClr val="tx1">
                    <a:lumMod val="50000"/>
                  </a:schemeClr>
                </a:solidFill>
              </a:rPr>
              <a:t>(</a:t>
            </a:r>
            <a:r>
              <a:rPr lang="en-US" sz="2400" dirty="0" err="1" smtClean="0">
                <a:solidFill>
                  <a:schemeClr val="tx1">
                    <a:lumMod val="50000"/>
                  </a:schemeClr>
                </a:solidFill>
              </a:rPr>
              <a:t>css</a:t>
            </a:r>
            <a:r>
              <a:rPr lang="en-US" sz="2400" dirty="0" smtClean="0">
                <a:solidFill>
                  <a:schemeClr val="tx1">
                    <a:lumMod val="50000"/>
                  </a:schemeClr>
                </a:solidFill>
              </a:rPr>
              <a:t> = </a:t>
            </a:r>
            <a:r>
              <a:rPr lang="en-US" sz="2400" dirty="0" smtClean="0">
                <a:solidFill>
                  <a:srgbClr val="1E9660"/>
                </a:solidFill>
              </a:rPr>
              <a:t>“</a:t>
            </a:r>
            <a:r>
              <a:rPr lang="en-US" sz="2400" dirty="0" smtClean="0">
                <a:solidFill>
                  <a:srgbClr val="C00000"/>
                </a:solidFill>
              </a:rPr>
              <a:t>#user-data </a:t>
            </a:r>
            <a:r>
              <a:rPr lang="en-US" sz="2400" dirty="0" smtClean="0">
                <a:solidFill>
                  <a:srgbClr val="1E9660"/>
                </a:solidFill>
              </a:rPr>
              <a:t>.</a:t>
            </a:r>
            <a:r>
              <a:rPr lang="en-US" sz="2400" dirty="0">
                <a:solidFill>
                  <a:srgbClr val="1E9660"/>
                </a:solidFill>
              </a:rPr>
              <a:t> </a:t>
            </a:r>
            <a:r>
              <a:rPr lang="en-US" sz="2400" dirty="0" err="1">
                <a:solidFill>
                  <a:srgbClr val="1E9660"/>
                </a:solidFill>
              </a:rPr>
              <a:t>firstName</a:t>
            </a:r>
            <a:r>
              <a:rPr lang="en-US" sz="2400" dirty="0">
                <a:solidFill>
                  <a:srgbClr val="1E9660"/>
                </a:solidFill>
              </a:rPr>
              <a:t>”</a:t>
            </a:r>
            <a:r>
              <a:rPr lang="en-US" sz="2400" dirty="0" smtClean="0">
                <a:solidFill>
                  <a:schemeClr val="tx1">
                    <a:lumMod val="50000"/>
                  </a:schemeClr>
                </a:solidFill>
              </a:rPr>
              <a:t>) 			       </a:t>
            </a:r>
            <a:r>
              <a:rPr lang="en-US" sz="2400" b="1" dirty="0" err="1" smtClean="0">
                <a:solidFill>
                  <a:srgbClr val="0070C0"/>
                </a:solidFill>
              </a:rPr>
              <a:t>WebElement</a:t>
            </a:r>
            <a:r>
              <a:rPr lang="en-US" sz="2400" dirty="0" smtClean="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smtClean="0">
                <a:solidFill>
                  <a:srgbClr val="FFC000"/>
                </a:solidFill>
              </a:rPr>
              <a:t>FindBy</a:t>
            </a:r>
            <a:r>
              <a:rPr lang="en-US" sz="2400" dirty="0" smtClean="0">
                <a:solidFill>
                  <a:schemeClr val="tx1">
                    <a:lumMod val="50000"/>
                  </a:schemeClr>
                </a:solidFill>
              </a:rPr>
              <a:t>(</a:t>
            </a:r>
            <a:r>
              <a:rPr lang="en-US" sz="2400" dirty="0" err="1">
                <a:solidFill>
                  <a:schemeClr val="tx1">
                    <a:lumMod val="50000"/>
                  </a:schemeClr>
                </a:solidFill>
              </a:rPr>
              <a:t>css</a:t>
            </a:r>
            <a:r>
              <a:rPr lang="en-US" sz="2400" dirty="0">
                <a:solidFill>
                  <a:schemeClr val="tx1">
                    <a:lumMod val="50000"/>
                  </a:schemeClr>
                </a:solidFill>
              </a:rPr>
              <a:t> = </a:t>
            </a:r>
            <a:r>
              <a:rPr lang="en-US" sz="2400" dirty="0" smtClean="0">
                <a:solidFill>
                  <a:srgbClr val="1E9660"/>
                </a:solidFill>
              </a:rPr>
              <a:t>“</a:t>
            </a:r>
            <a:r>
              <a:rPr lang="en-US" sz="2400" dirty="0" smtClean="0">
                <a:solidFill>
                  <a:srgbClr val="C00000"/>
                </a:solidFill>
              </a:rPr>
              <a:t>#</a:t>
            </a:r>
            <a:r>
              <a:rPr lang="en-US" sz="2400" dirty="0">
                <a:solidFill>
                  <a:srgbClr val="C00000"/>
                </a:solidFill>
              </a:rPr>
              <a:t>user-data</a:t>
            </a:r>
            <a:r>
              <a:rPr lang="en-US" sz="2400" dirty="0">
                <a:solidFill>
                  <a:srgbClr val="1E9660"/>
                </a:solidFill>
              </a:rPr>
              <a:t> </a:t>
            </a:r>
            <a:r>
              <a:rPr lang="en-US" sz="2400" dirty="0" smtClean="0">
                <a:solidFill>
                  <a:srgbClr val="1E9660"/>
                </a:solidFill>
              </a:rPr>
              <a:t>.</a:t>
            </a:r>
            <a:r>
              <a:rPr lang="en-US" sz="2400" dirty="0" err="1" smtClean="0">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dirty="0" smtClean="0">
                <a:solidFill>
                  <a:schemeClr val="tx1">
                    <a:lumMod val="50000"/>
                  </a:schemeClr>
                </a:solidFill>
              </a:rPr>
              <a:t>			       </a:t>
            </a:r>
            <a:r>
              <a:rPr lang="en-US" sz="2400" b="1" dirty="0" err="1" smtClean="0">
                <a:solidFill>
                  <a:srgbClr val="0070C0"/>
                </a:solidFill>
              </a:rPr>
              <a:t>WebElement</a:t>
            </a:r>
            <a:r>
              <a:rPr lang="en-US" sz="2400" dirty="0" smtClean="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smtClean="0">
                <a:solidFill>
                  <a:srgbClr val="FFC000"/>
                </a:solidFill>
              </a:rPr>
              <a:t>FindBy</a:t>
            </a:r>
            <a:r>
              <a:rPr lang="en-US" sz="2400" dirty="0" smtClean="0">
                <a:solidFill>
                  <a:schemeClr val="tx1">
                    <a:lumMod val="50000"/>
                  </a:schemeClr>
                </a:solidFill>
              </a:rPr>
              <a:t>(</a:t>
            </a:r>
            <a:r>
              <a:rPr lang="en-US" sz="2400" dirty="0" err="1" smtClean="0">
                <a:solidFill>
                  <a:schemeClr val="tx1">
                    <a:lumMod val="50000"/>
                  </a:schemeClr>
                </a:solidFill>
              </a:rPr>
              <a:t>xpath</a:t>
            </a:r>
            <a:r>
              <a:rPr lang="en-US" sz="2400" dirty="0" smtClean="0">
                <a:solidFill>
                  <a:schemeClr val="tx1">
                    <a:lumMod val="50000"/>
                  </a:schemeClr>
                </a:solidFill>
              </a:rPr>
              <a:t> </a:t>
            </a:r>
            <a:r>
              <a:rPr lang="en-US" sz="2400" dirty="0">
                <a:solidFill>
                  <a:schemeClr val="tx1">
                    <a:lumMod val="50000"/>
                  </a:schemeClr>
                </a:solidFill>
              </a:rPr>
              <a:t>= </a:t>
            </a:r>
            <a:r>
              <a:rPr lang="en-US" sz="2400" dirty="0" smtClean="0">
                <a:solidFill>
                  <a:srgbClr val="1E9660"/>
                </a:solidFill>
              </a:rPr>
              <a:t>“//*[</a:t>
            </a:r>
            <a:r>
              <a:rPr lang="en-US" sz="2400" dirty="0" smtClean="0">
                <a:solidFill>
                  <a:srgbClr val="C00000"/>
                </a:solidFill>
              </a:rPr>
              <a:t>@id=‘user-data’</a:t>
            </a:r>
            <a:r>
              <a:rPr lang="en-US" sz="2400" dirty="0" smtClean="0">
                <a:solidFill>
                  <a:srgbClr val="1E9660"/>
                </a:solidFill>
              </a:rPr>
              <a:t> and text()=‘Submit’”</a:t>
            </a:r>
            <a:r>
              <a:rPr lang="en-US" sz="2400" dirty="0" smtClean="0">
                <a:solidFill>
                  <a:schemeClr val="tx1">
                    <a:lumMod val="50000"/>
                  </a:schemeClr>
                </a:solidFill>
              </a:rPr>
              <a:t>) </a:t>
            </a:r>
            <a:r>
              <a:rPr lang="en-US" sz="2400" b="1" dirty="0" err="1" smtClean="0">
                <a:solidFill>
                  <a:srgbClr val="0070C0"/>
                </a:solidFill>
              </a:rPr>
              <a:t>WebElement</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cxnSp>
        <p:nvCxnSpPr>
          <p:cNvPr id="5" name="Straight Connector 4"/>
          <p:cNvCxnSpPr/>
          <p:nvPr/>
        </p:nvCxnSpPr>
        <p:spPr>
          <a:xfrm>
            <a:off x="494799" y="4582532"/>
            <a:ext cx="10859001" cy="0"/>
          </a:xfrm>
          <a:prstGeom prst="line">
            <a:avLst/>
          </a:prstGeom>
          <a:ln w="57150">
            <a:solidFill>
              <a:srgbClr val="FF0000"/>
            </a:solidFill>
            <a:prstDash val="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0565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9667" y="1469942"/>
            <a:ext cx="7610475" cy="2308324"/>
          </a:xfrm>
          <a:prstGeom prst="rect">
            <a:avLst/>
          </a:prstGeom>
        </p:spPr>
        <p:txBody>
          <a:bodyPr wrap="square">
            <a:spAutoFit/>
          </a:bodyPr>
          <a:lstStyle/>
          <a:p>
            <a:r>
              <a:rPr lang="en-US" sz="2400" dirty="0" smtClean="0"/>
              <a:t>public </a:t>
            </a:r>
            <a:r>
              <a:rPr lang="en-US" sz="2400" dirty="0"/>
              <a:t>class </a:t>
            </a:r>
            <a:r>
              <a:rPr lang="en-US" sz="2400" b="1" dirty="0" err="1" smtClean="0">
                <a:solidFill>
                  <a:srgbClr val="002060"/>
                </a:solidFill>
              </a:rPr>
              <a:t>UserData</a:t>
            </a:r>
            <a:r>
              <a:rPr lang="en-US" sz="2400" dirty="0" smtClean="0"/>
              <a:t> </a:t>
            </a:r>
            <a:r>
              <a:rPr lang="en-US" sz="2400" dirty="0"/>
              <a:t>extends</a:t>
            </a:r>
            <a:r>
              <a:rPr lang="en-US" sz="2400" dirty="0">
                <a:solidFill>
                  <a:srgbClr val="7030A0"/>
                </a:solidFill>
              </a:rPr>
              <a:t> </a:t>
            </a:r>
            <a:r>
              <a:rPr lang="en-US" sz="2400" b="1" dirty="0" smtClean="0">
                <a:solidFill>
                  <a:srgbClr val="C00000"/>
                </a:solidFill>
              </a:rPr>
              <a:t>Form</a:t>
            </a:r>
            <a:r>
              <a:rPr lang="en-US" sz="2400" dirty="0" smtClean="0">
                <a:solidFill>
                  <a:srgbClr val="C00000"/>
                </a:solidFill>
              </a:rPr>
              <a:t>&lt;</a:t>
            </a:r>
            <a:r>
              <a:rPr lang="en-US" sz="2400" u="sng" dirty="0" smtClean="0">
                <a:solidFill>
                  <a:srgbClr val="C00000"/>
                </a:solidFill>
              </a:rPr>
              <a:t>User</a:t>
            </a:r>
            <a:r>
              <a:rPr lang="en-US" sz="2400" dirty="0" smtClean="0">
                <a:solidFill>
                  <a:srgbClr val="C00000"/>
                </a:solidFill>
              </a:rPr>
              <a:t>&gt;</a:t>
            </a:r>
            <a:r>
              <a:rPr lang="en-US" sz="2400" dirty="0" smtClean="0"/>
              <a:t> {</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err="1">
                <a:solidFill>
                  <a:srgbClr val="7030A0"/>
                </a:solidFill>
              </a:rPr>
              <a:t>lastName</a:t>
            </a:r>
            <a:r>
              <a:rPr lang="en-US" sz="2400" dirty="0" smtClean="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a:solidFill>
                  <a:srgbClr val="1E9660"/>
                </a:solidFill>
              </a:rPr>
              <a:t>Description</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TextArea</a:t>
            </a:r>
            <a:r>
              <a:rPr lang="en-US" sz="2400" dirty="0" smtClean="0">
                <a:solidFill>
                  <a:schemeClr val="tx1">
                    <a:lumMod val="50000"/>
                  </a:schemeClr>
                </a:solidFill>
              </a:rPr>
              <a:t> </a:t>
            </a:r>
            <a:r>
              <a:rPr lang="en-US" sz="2400" dirty="0" err="1" smtClean="0">
                <a:solidFill>
                  <a:srgbClr val="7030A0"/>
                </a:solidFill>
              </a:rPr>
              <a:t>descr</a:t>
            </a:r>
            <a:r>
              <a:rPr lang="en-US" sz="2400" dirty="0" smtClean="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a:t>
            </a:r>
            <a:r>
              <a:rPr lang="en-US" sz="2400" dirty="0" smtClean="0">
                <a:solidFill>
                  <a:schemeClr val="tx1">
                    <a:lumMod val="50000"/>
                  </a:schemeClr>
                </a:solidFill>
              </a:rPr>
              <a:t>     </a:t>
            </a:r>
            <a:r>
              <a:rPr lang="en-US" sz="2400" b="1" dirty="0" smtClean="0">
                <a:solidFill>
                  <a:srgbClr val="0070C0"/>
                </a:solidFill>
              </a:rPr>
              <a:t>Button</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
        <p:nvSpPr>
          <p:cNvPr id="2" name="Slide Number Placeholder 1"/>
          <p:cNvSpPr>
            <a:spLocks noGrp="1"/>
          </p:cNvSpPr>
          <p:nvPr>
            <p:ph type="sldNum" sz="quarter" idx="4"/>
          </p:nvPr>
        </p:nvSpPr>
        <p:spPr/>
        <p:txBody>
          <a:bodyPr/>
          <a:lstStyle/>
          <a:p>
            <a:fld id="{DA896BDD-8C87-40D7-8650-5CFFA3FBC00B}" type="slidenum">
              <a:rPr lang="en-US" smtClean="0"/>
              <a:pPr/>
              <a:t>11</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t>FORM</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pic>
        <p:nvPicPr>
          <p:cNvPr id="13" name="Picture 12"/>
          <p:cNvPicPr>
            <a:picLocks noChangeAspect="1"/>
          </p:cNvPicPr>
          <p:nvPr/>
        </p:nvPicPr>
        <p:blipFill>
          <a:blip r:embed="rId4"/>
          <a:stretch>
            <a:fillRect/>
          </a:stretch>
        </p:blipFill>
        <p:spPr>
          <a:xfrm>
            <a:off x="7216113" y="1469942"/>
            <a:ext cx="4639003" cy="3159022"/>
          </a:xfrm>
          <a:prstGeom prst="rect">
            <a:avLst/>
          </a:prstGeom>
        </p:spPr>
      </p:pic>
      <p:sp>
        <p:nvSpPr>
          <p:cNvPr id="17" name="Rectangle 16"/>
          <p:cNvSpPr/>
          <p:nvPr/>
        </p:nvSpPr>
        <p:spPr>
          <a:xfrm>
            <a:off x="7498389" y="2182466"/>
            <a:ext cx="4271001" cy="244435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043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9667" y="1469942"/>
            <a:ext cx="7610475" cy="2308324"/>
          </a:xfrm>
          <a:prstGeom prst="rect">
            <a:avLst/>
          </a:prstGeom>
        </p:spPr>
        <p:txBody>
          <a:bodyPr wrap="square">
            <a:spAutoFit/>
          </a:bodyPr>
          <a:lstStyle/>
          <a:p>
            <a:r>
              <a:rPr lang="en-US" sz="2400" dirty="0" smtClean="0"/>
              <a:t>public </a:t>
            </a:r>
            <a:r>
              <a:rPr lang="en-US" sz="2400" dirty="0"/>
              <a:t>class </a:t>
            </a:r>
            <a:r>
              <a:rPr lang="en-US" sz="2400" b="1" dirty="0" err="1" smtClean="0">
                <a:solidFill>
                  <a:srgbClr val="002060"/>
                </a:solidFill>
              </a:rPr>
              <a:t>UserData</a:t>
            </a:r>
            <a:r>
              <a:rPr lang="en-US" sz="2400" dirty="0" smtClean="0"/>
              <a:t> </a:t>
            </a:r>
            <a:r>
              <a:rPr lang="en-US" sz="2400" dirty="0"/>
              <a:t>extends</a:t>
            </a:r>
            <a:r>
              <a:rPr lang="en-US" sz="2400" dirty="0">
                <a:solidFill>
                  <a:srgbClr val="7030A0"/>
                </a:solidFill>
              </a:rPr>
              <a:t> </a:t>
            </a:r>
            <a:r>
              <a:rPr lang="en-US" sz="2400" b="1" dirty="0" smtClean="0">
                <a:solidFill>
                  <a:srgbClr val="C00000"/>
                </a:solidFill>
              </a:rPr>
              <a:t>Form</a:t>
            </a:r>
            <a:r>
              <a:rPr lang="en-US" sz="2400" dirty="0" smtClean="0">
                <a:solidFill>
                  <a:srgbClr val="C00000"/>
                </a:solidFill>
              </a:rPr>
              <a:t>&lt;</a:t>
            </a:r>
            <a:r>
              <a:rPr lang="en-US" sz="2400" u="sng" dirty="0" smtClean="0">
                <a:solidFill>
                  <a:srgbClr val="C00000"/>
                </a:solidFill>
              </a:rPr>
              <a:t>User</a:t>
            </a:r>
            <a:r>
              <a:rPr lang="en-US" sz="2400" dirty="0" smtClean="0">
                <a:solidFill>
                  <a:srgbClr val="C00000"/>
                </a:solidFill>
              </a:rPr>
              <a:t>&gt;</a:t>
            </a:r>
            <a:r>
              <a:rPr lang="en-US" sz="2400" dirty="0" smtClean="0"/>
              <a:t> {</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err="1">
                <a:solidFill>
                  <a:srgbClr val="7030A0"/>
                </a:solidFill>
              </a:rPr>
              <a:t>lastName</a:t>
            </a:r>
            <a:r>
              <a:rPr lang="en-US" sz="2400" dirty="0" smtClean="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a:solidFill>
                  <a:srgbClr val="1E9660"/>
                </a:solidFill>
              </a:rPr>
              <a:t>Description</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TextArea</a:t>
            </a:r>
            <a:r>
              <a:rPr lang="en-US" sz="2400" dirty="0" smtClean="0">
                <a:solidFill>
                  <a:schemeClr val="tx1">
                    <a:lumMod val="50000"/>
                  </a:schemeClr>
                </a:solidFill>
              </a:rPr>
              <a:t> </a:t>
            </a:r>
            <a:r>
              <a:rPr lang="en-US" sz="2400" dirty="0" err="1" smtClean="0">
                <a:solidFill>
                  <a:srgbClr val="7030A0"/>
                </a:solidFill>
              </a:rPr>
              <a:t>descr</a:t>
            </a:r>
            <a:r>
              <a:rPr lang="en-US" sz="2400" dirty="0" smtClean="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a:t>
            </a:r>
            <a:r>
              <a:rPr lang="en-US" sz="2400" dirty="0" smtClean="0">
                <a:solidFill>
                  <a:schemeClr val="tx1">
                    <a:lumMod val="50000"/>
                  </a:schemeClr>
                </a:solidFill>
              </a:rPr>
              <a:t>     </a:t>
            </a:r>
            <a:r>
              <a:rPr lang="en-US" sz="2400" b="1" dirty="0" smtClean="0">
                <a:solidFill>
                  <a:srgbClr val="0070C0"/>
                </a:solidFill>
              </a:rPr>
              <a:t>Button</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
        <p:nvSpPr>
          <p:cNvPr id="2" name="Slide Number Placeholder 1"/>
          <p:cNvSpPr>
            <a:spLocks noGrp="1"/>
          </p:cNvSpPr>
          <p:nvPr>
            <p:ph type="sldNum" sz="quarter" idx="4"/>
          </p:nvPr>
        </p:nvSpPr>
        <p:spPr/>
        <p:txBody>
          <a:bodyPr/>
          <a:lstStyle/>
          <a:p>
            <a:fld id="{DA896BDD-8C87-40D7-8650-5CFFA3FBC00B}" type="slidenum">
              <a:rPr lang="en-US" smtClean="0"/>
              <a:pPr/>
              <a:t>12</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t>FORM</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Содержимое 19"/>
          <p:cNvSpPr txBox="1">
            <a:spLocks/>
          </p:cNvSpPr>
          <p:nvPr/>
        </p:nvSpPr>
        <p:spPr>
          <a:xfrm>
            <a:off x="7162800" y="1469942"/>
            <a:ext cx="5029200" cy="2397208"/>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smtClean="0">
                <a:solidFill>
                  <a:schemeClr val="tx1">
                    <a:lumMod val="50000"/>
                  </a:schemeClr>
                </a:solidFill>
              </a:rPr>
              <a:t>public class </a:t>
            </a:r>
            <a:r>
              <a:rPr lang="en-US" sz="2400" b="1" i="1" dirty="0" smtClean="0">
                <a:solidFill>
                  <a:srgbClr val="C00000"/>
                </a:solidFill>
              </a:rPr>
              <a:t>User</a:t>
            </a:r>
            <a:r>
              <a:rPr lang="ru-RU" sz="2400" dirty="0" smtClean="0"/>
              <a:t> </a:t>
            </a:r>
            <a:r>
              <a:rPr lang="en-US" sz="2400" dirty="0" smtClean="0"/>
              <a:t>{</a:t>
            </a:r>
          </a:p>
          <a:p>
            <a:pPr marL="0" indent="0">
              <a:lnSpc>
                <a:spcPct val="100000"/>
              </a:lnSpc>
              <a:spcBef>
                <a:spcPts val="0"/>
              </a:spcBef>
              <a:buNone/>
            </a:pPr>
            <a:r>
              <a:rPr lang="en-US" sz="2400" dirty="0" smtClean="0">
                <a:solidFill>
                  <a:schemeClr val="tx1">
                    <a:lumMod val="50000"/>
                  </a:schemeClr>
                </a:solidFill>
              </a:rPr>
              <a:t>    public </a:t>
            </a:r>
            <a:r>
              <a:rPr lang="en-US" sz="2400" b="1" dirty="0" smtClean="0">
                <a:solidFill>
                  <a:srgbClr val="0070C0"/>
                </a:solidFill>
              </a:rPr>
              <a:t>String</a:t>
            </a:r>
            <a:r>
              <a:rPr lang="en-US" sz="2400" dirty="0" smtClean="0">
                <a:solidFill>
                  <a:schemeClr val="tx1">
                    <a:lumMod val="50000"/>
                  </a:schemeClr>
                </a:solidFill>
              </a:rPr>
              <a:t> </a:t>
            </a:r>
            <a:r>
              <a:rPr lang="en-US" sz="2400" dirty="0" smtClean="0">
                <a:solidFill>
                  <a:srgbClr val="7030A0"/>
                </a:solidFill>
              </a:rPr>
              <a:t>name </a:t>
            </a:r>
            <a:r>
              <a:rPr lang="en-US" sz="2400" dirty="0" smtClean="0"/>
              <a:t>=</a:t>
            </a:r>
            <a:r>
              <a:rPr lang="en-US" sz="2400" dirty="0" smtClean="0">
                <a:solidFill>
                  <a:srgbClr val="7030A0"/>
                </a:solidFill>
              </a:rPr>
              <a:t> </a:t>
            </a:r>
            <a:r>
              <a:rPr lang="en-US" sz="2400" dirty="0" smtClean="0">
                <a:solidFill>
                  <a:srgbClr val="00B050"/>
                </a:solidFill>
              </a:rPr>
              <a:t>“Roman</a:t>
            </a:r>
            <a:r>
              <a:rPr lang="en-US" sz="2400" dirty="0">
                <a:solidFill>
                  <a:srgbClr val="00B050"/>
                </a:solidFill>
              </a:rPr>
              <a:t>”</a:t>
            </a:r>
            <a:r>
              <a:rPr lang="en-US" sz="2400" dirty="0" smtClean="0">
                <a:solidFill>
                  <a:schemeClr val="tx1">
                    <a:lumMod val="50000"/>
                  </a:schemeClr>
                </a:solidFill>
              </a:rPr>
              <a:t>;</a:t>
            </a:r>
          </a:p>
          <a:p>
            <a:pPr marL="0" indent="0">
              <a:lnSpc>
                <a:spcPct val="100000"/>
              </a:lnSpc>
              <a:spcBef>
                <a:spcPts val="0"/>
              </a:spcBef>
              <a:buNone/>
            </a:pPr>
            <a:r>
              <a:rPr lang="en-US" sz="2400" dirty="0" smtClean="0">
                <a:solidFill>
                  <a:schemeClr val="tx1">
                    <a:lumMod val="50000"/>
                  </a:schemeClr>
                </a:solidFill>
              </a:rPr>
              <a:t>    public </a:t>
            </a:r>
            <a:r>
              <a:rPr lang="en-US" sz="2400" b="1" dirty="0" smtClean="0">
                <a:solidFill>
                  <a:srgbClr val="0070C0"/>
                </a:solidFill>
              </a:rPr>
              <a:t>String</a:t>
            </a:r>
            <a:r>
              <a:rPr lang="en-US" sz="2400" dirty="0" smtClean="0">
                <a:solidFill>
                  <a:schemeClr val="tx1">
                    <a:lumMod val="50000"/>
                  </a:schemeClr>
                </a:solidFill>
              </a:rPr>
              <a:t> </a:t>
            </a:r>
            <a:r>
              <a:rPr lang="en-US" sz="2400" dirty="0" err="1">
                <a:solidFill>
                  <a:srgbClr val="7030A0"/>
                </a:solidFill>
              </a:rPr>
              <a:t>lastName</a:t>
            </a:r>
            <a:r>
              <a:rPr lang="en-US" sz="2400" dirty="0">
                <a:solidFill>
                  <a:srgbClr val="7030A0"/>
                </a:solidFill>
              </a:rPr>
              <a:t> </a:t>
            </a:r>
            <a:r>
              <a:rPr lang="en-US" sz="2400" dirty="0" smtClean="0"/>
              <a:t>= </a:t>
            </a:r>
            <a:r>
              <a:rPr lang="en-US" sz="2400" dirty="0" smtClean="0">
                <a:solidFill>
                  <a:srgbClr val="00B050"/>
                </a:solidFill>
              </a:rPr>
              <a:t>“Iovlev”</a:t>
            </a:r>
            <a:r>
              <a:rPr lang="en-US" sz="2400" dirty="0" smtClean="0">
                <a:solidFill>
                  <a:schemeClr val="tx1">
                    <a:lumMod val="50000"/>
                  </a:schemeClr>
                </a:solidFill>
              </a:rPr>
              <a:t>;</a:t>
            </a:r>
          </a:p>
          <a:p>
            <a:pPr marL="0" indent="0">
              <a:lnSpc>
                <a:spcPct val="100000"/>
              </a:lnSpc>
              <a:spcBef>
                <a:spcPts val="0"/>
              </a:spcBef>
              <a:buNone/>
            </a:pPr>
            <a:r>
              <a:rPr lang="en-US" sz="2400" dirty="0" smtClean="0">
                <a:solidFill>
                  <a:schemeClr val="tx1">
                    <a:lumMod val="50000"/>
                  </a:schemeClr>
                </a:solidFill>
              </a:rPr>
              <a:t>    </a:t>
            </a:r>
            <a:r>
              <a:rPr lang="en-US" sz="2400" dirty="0">
                <a:solidFill>
                  <a:schemeClr val="tx1">
                    <a:lumMod val="50000"/>
                  </a:schemeClr>
                </a:solidFill>
              </a:rPr>
              <a:t>public </a:t>
            </a:r>
            <a:r>
              <a:rPr lang="en-US" sz="2400" b="1" dirty="0">
                <a:solidFill>
                  <a:srgbClr val="0070C0"/>
                </a:solidFill>
              </a:rPr>
              <a:t>String</a:t>
            </a:r>
            <a:r>
              <a:rPr lang="en-US" sz="2400" dirty="0">
                <a:solidFill>
                  <a:schemeClr val="tx1">
                    <a:lumMod val="50000"/>
                  </a:schemeClr>
                </a:solidFill>
              </a:rPr>
              <a:t> </a:t>
            </a:r>
            <a:r>
              <a:rPr lang="en-US" sz="2400" dirty="0" err="1">
                <a:solidFill>
                  <a:srgbClr val="7030A0"/>
                </a:solidFill>
              </a:rPr>
              <a:t>descr</a:t>
            </a:r>
            <a:r>
              <a:rPr lang="en-US" sz="2400" dirty="0" smtClean="0">
                <a:solidFill>
                  <a:srgbClr val="7030A0"/>
                </a:solidFill>
              </a:rPr>
              <a:t> </a:t>
            </a:r>
            <a:r>
              <a:rPr lang="en-US" sz="2400" dirty="0"/>
              <a:t>= </a:t>
            </a:r>
            <a:r>
              <a:rPr lang="en-US" sz="2400" dirty="0" smtClean="0">
                <a:solidFill>
                  <a:srgbClr val="00B050"/>
                </a:solidFill>
              </a:rPr>
              <a:t>“Lorem ipsum”</a:t>
            </a:r>
            <a:r>
              <a:rPr lang="en-US" sz="2400" dirty="0" smtClean="0">
                <a:solidFill>
                  <a:schemeClr val="tx1">
                    <a:lumMod val="50000"/>
                  </a:schemeClr>
                </a:solidFill>
              </a:rPr>
              <a:t>;</a:t>
            </a:r>
            <a:endParaRPr lang="en-US" sz="2400" dirty="0">
              <a:solidFill>
                <a:schemeClr val="tx1">
                  <a:lumMod val="50000"/>
                </a:schemeClr>
              </a:solidFill>
            </a:endParaRPr>
          </a:p>
          <a:p>
            <a:pPr marL="0" indent="0">
              <a:lnSpc>
                <a:spcPct val="100000"/>
              </a:lnSpc>
              <a:spcBef>
                <a:spcPts val="0"/>
              </a:spcBef>
              <a:buNone/>
            </a:pPr>
            <a:endParaRPr lang="en-US" sz="2400" dirty="0" smtClean="0">
              <a:solidFill>
                <a:schemeClr val="tx1">
                  <a:lumMod val="50000"/>
                </a:schemeClr>
              </a:solidFill>
            </a:endParaRPr>
          </a:p>
          <a:p>
            <a:pPr marL="0" indent="0">
              <a:lnSpc>
                <a:spcPct val="100000"/>
              </a:lnSpc>
              <a:spcBef>
                <a:spcPts val="0"/>
              </a:spcBef>
              <a:buNone/>
            </a:pPr>
            <a:r>
              <a:rPr lang="en-US" sz="2400" dirty="0" smtClean="0">
                <a:solidFill>
                  <a:schemeClr val="tx1">
                    <a:lumMod val="50000"/>
                  </a:schemeClr>
                </a:solidFill>
              </a:rPr>
              <a:t>}</a:t>
            </a:r>
            <a:endParaRPr lang="en-US" sz="2400" dirty="0">
              <a:solidFill>
                <a:schemeClr val="tx1">
                  <a:lumMod val="50000"/>
                </a:schemeClr>
              </a:solidFill>
            </a:endParaRPr>
          </a:p>
        </p:txBody>
      </p:sp>
      <p:cxnSp>
        <p:nvCxnSpPr>
          <p:cNvPr id="6" name="Straight Arrow Connector 5"/>
          <p:cNvCxnSpPr/>
          <p:nvPr/>
        </p:nvCxnSpPr>
        <p:spPr>
          <a:xfrm>
            <a:off x="6581775" y="2105025"/>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81774" y="2441302"/>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81774" y="2798770"/>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22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1000"/>
                            </p:stCondLst>
                            <p:childTnLst>
                              <p:par>
                                <p:cTn id="9" presetID="16" presetClass="entr" presetSubtype="37"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2000"/>
                            </p:stCondLst>
                            <p:childTnLst>
                              <p:par>
                                <p:cTn id="13" presetID="16" presetClass="entr" presetSubtype="37" fill="hold" nodeType="afterEffect">
                                  <p:stCondLst>
                                    <p:cond delay="500"/>
                                  </p:stCondLst>
                                  <p:childTnLst>
                                    <p:set>
                                      <p:cBhvr>
                                        <p:cTn id="14" dur="1" fill="hold">
                                          <p:stCondLst>
                                            <p:cond delay="0"/>
                                          </p:stCondLst>
                                        </p:cTn>
                                        <p:tgtEl>
                                          <p:spTgt spid="22"/>
                                        </p:tgtEl>
                                        <p:attrNameLst>
                                          <p:attrName>style.visibility</p:attrName>
                                        </p:attrNameLst>
                                      </p:cBhvr>
                                      <p:to>
                                        <p:strVal val="visible"/>
                                      </p:to>
                                    </p:set>
                                    <p:animEffect transition="in" filter="barn(outVertical)">
                                      <p:cBhvr>
                                        <p:cTn id="15" dur="500"/>
                                        <p:tgtEl>
                                          <p:spTgt spid="22"/>
                                        </p:tgtEl>
                                      </p:cBhvr>
                                    </p:animEffect>
                                  </p:childTnLst>
                                </p:cTn>
                              </p:par>
                            </p:childTnLst>
                          </p:cTn>
                        </p:par>
                        <p:par>
                          <p:cTn id="16" fill="hold">
                            <p:stCondLst>
                              <p:cond delay="3000"/>
                            </p:stCondLst>
                            <p:childTnLst>
                              <p:par>
                                <p:cTn id="17" presetID="16" presetClass="entr" presetSubtype="37" fill="hold" nodeType="afterEffect">
                                  <p:stCondLst>
                                    <p:cond delay="500"/>
                                  </p:stCondLst>
                                  <p:childTnLst>
                                    <p:set>
                                      <p:cBhvr>
                                        <p:cTn id="18" dur="1" fill="hold">
                                          <p:stCondLst>
                                            <p:cond delay="0"/>
                                          </p:stCondLst>
                                        </p:cTn>
                                        <p:tgtEl>
                                          <p:spTgt spid="23"/>
                                        </p:tgtEl>
                                        <p:attrNameLst>
                                          <p:attrName>style.visibility</p:attrName>
                                        </p:attrNameLst>
                                      </p:cBhvr>
                                      <p:to>
                                        <p:strVal val="visible"/>
                                      </p:to>
                                    </p:set>
                                    <p:animEffect transition="in" filter="barn(outVertical)">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A896BDD-8C87-40D7-8650-5CFFA3FBC00B}" type="slidenum">
              <a:rPr lang="en-US" smtClean="0"/>
              <a:pPr/>
              <a:t>13</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FORM actions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14" name="Content Placeholder 3"/>
          <p:cNvSpPr txBox="1">
            <a:spLocks/>
          </p:cNvSpPr>
          <p:nvPr/>
        </p:nvSpPr>
        <p:spPr>
          <a:xfrm>
            <a:off x="514349" y="1318203"/>
            <a:ext cx="5703571" cy="206989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err="1" smtClean="0"/>
              <a:t>userData.</a:t>
            </a:r>
            <a:r>
              <a:rPr lang="en-US" sz="2400" dirty="0" err="1" smtClean="0">
                <a:solidFill>
                  <a:srgbClr val="C00000"/>
                </a:solidFill>
              </a:rPr>
              <a:t>fill</a:t>
            </a:r>
            <a:r>
              <a:rPr lang="en-US" sz="2400" dirty="0" smtClean="0"/>
              <a:t>(user</a:t>
            </a:r>
            <a:r>
              <a:rPr lang="en-US" sz="2400" dirty="0"/>
              <a:t>)</a:t>
            </a:r>
            <a:endParaRPr lang="en-US" sz="2400" dirty="0" smtClean="0"/>
          </a:p>
          <a:p>
            <a:pPr marL="0" indent="0">
              <a:lnSpc>
                <a:spcPct val="100000"/>
              </a:lnSpc>
              <a:spcBef>
                <a:spcPts val="0"/>
              </a:spcBef>
              <a:buFont typeface="Arial" panose="020B0604020202020204" pitchFamily="34" charset="0"/>
              <a:buNone/>
            </a:pPr>
            <a:r>
              <a:rPr lang="en-US" sz="2400" dirty="0" err="1" smtClean="0"/>
              <a:t>userData.</a:t>
            </a:r>
            <a:r>
              <a:rPr lang="en-US" sz="2400" dirty="0" err="1" smtClean="0">
                <a:solidFill>
                  <a:srgbClr val="C00000"/>
                </a:solidFill>
              </a:rPr>
              <a:t>submit</a:t>
            </a:r>
            <a:r>
              <a:rPr lang="en-US" sz="2400" dirty="0" smtClean="0"/>
              <a:t>(user)</a:t>
            </a:r>
          </a:p>
          <a:p>
            <a:pPr marL="0" indent="0">
              <a:lnSpc>
                <a:spcPct val="100000"/>
              </a:lnSpc>
              <a:spcBef>
                <a:spcPts val="0"/>
              </a:spcBef>
              <a:buFont typeface="Arial" panose="020B0604020202020204" pitchFamily="34" charset="0"/>
              <a:buNone/>
            </a:pPr>
            <a:r>
              <a:rPr lang="en-US" sz="2400" dirty="0" err="1" smtClean="0"/>
              <a:t>userData.</a:t>
            </a:r>
            <a:r>
              <a:rPr lang="en-US" sz="2400" dirty="0" err="1" smtClean="0">
                <a:solidFill>
                  <a:srgbClr val="C00000"/>
                </a:solidFill>
              </a:rPr>
              <a:t>verify</a:t>
            </a:r>
            <a:r>
              <a:rPr lang="en-US" sz="2400" dirty="0" smtClean="0"/>
              <a:t>(user);</a:t>
            </a:r>
          </a:p>
          <a:p>
            <a:pPr marL="0" indent="0">
              <a:lnSpc>
                <a:spcPct val="100000"/>
              </a:lnSpc>
              <a:spcBef>
                <a:spcPts val="0"/>
              </a:spcBef>
              <a:buNone/>
            </a:pPr>
            <a:r>
              <a:rPr lang="en-US" sz="2400" dirty="0" err="1" smtClean="0"/>
              <a:t>userData.</a:t>
            </a:r>
            <a:r>
              <a:rPr lang="en-US" sz="2400" dirty="0" err="1" smtClean="0">
                <a:solidFill>
                  <a:srgbClr val="C00000"/>
                </a:solidFill>
              </a:rPr>
              <a:t>check</a:t>
            </a:r>
            <a:r>
              <a:rPr lang="en-US" sz="2400" dirty="0" smtClean="0"/>
              <a:t>(user</a:t>
            </a:r>
            <a:r>
              <a:rPr lang="en-US" sz="2400" dirty="0"/>
              <a:t>);</a:t>
            </a:r>
          </a:p>
          <a:p>
            <a:pPr marL="0" indent="0">
              <a:lnSpc>
                <a:spcPct val="100000"/>
              </a:lnSpc>
              <a:spcBef>
                <a:spcPts val="0"/>
              </a:spcBef>
              <a:buNone/>
            </a:pPr>
            <a:r>
              <a:rPr lang="en-US" sz="2400" dirty="0" smtClean="0"/>
              <a:t>User </a:t>
            </a:r>
            <a:r>
              <a:rPr lang="en-US" sz="2400" dirty="0" err="1" smtClean="0"/>
              <a:t>user</a:t>
            </a:r>
            <a:r>
              <a:rPr lang="en-US" sz="2400" dirty="0" smtClean="0"/>
              <a:t> = </a:t>
            </a:r>
            <a:r>
              <a:rPr lang="en-US" sz="2400" dirty="0" err="1" smtClean="0"/>
              <a:t>userData.</a:t>
            </a:r>
            <a:r>
              <a:rPr lang="en-US" sz="2400" dirty="0" err="1" smtClean="0">
                <a:solidFill>
                  <a:srgbClr val="C00000"/>
                </a:solidFill>
              </a:rPr>
              <a:t>asEntity</a:t>
            </a:r>
            <a:r>
              <a:rPr lang="en-US" sz="2400" dirty="0" smtClean="0"/>
              <a:t>(</a:t>
            </a:r>
            <a:r>
              <a:rPr lang="en-US" sz="2400" dirty="0" err="1" smtClean="0"/>
              <a:t>User.class</a:t>
            </a:r>
            <a:r>
              <a:rPr lang="en-US" sz="2400" dirty="0" smtClean="0"/>
              <a:t>);</a:t>
            </a:r>
            <a:endParaRPr lang="en-US" sz="2400" dirty="0"/>
          </a:p>
          <a:p>
            <a:pPr marL="0" indent="0">
              <a:lnSpc>
                <a:spcPct val="100000"/>
              </a:lnSpc>
              <a:spcBef>
                <a:spcPts val="0"/>
              </a:spcBef>
              <a:buNone/>
            </a:pPr>
            <a:endParaRPr lang="en-US" sz="2400" dirty="0" smtClean="0"/>
          </a:p>
          <a:p>
            <a:pPr marL="0" indent="0">
              <a:lnSpc>
                <a:spcPct val="100000"/>
              </a:lnSpc>
              <a:spcBef>
                <a:spcPts val="0"/>
              </a:spcBef>
              <a:buFont typeface="Arial" panose="020B0604020202020204" pitchFamily="34" charset="0"/>
              <a:buNone/>
            </a:pPr>
            <a:endParaRPr lang="en-US" sz="2400" dirty="0"/>
          </a:p>
        </p:txBody>
      </p:sp>
      <p:sp>
        <p:nvSpPr>
          <p:cNvPr id="13" name="Rectangle 12"/>
          <p:cNvSpPr/>
          <p:nvPr/>
        </p:nvSpPr>
        <p:spPr>
          <a:xfrm>
            <a:off x="514349" y="4122039"/>
            <a:ext cx="4486276" cy="1938992"/>
          </a:xfrm>
          <a:prstGeom prst="rect">
            <a:avLst/>
          </a:prstGeom>
        </p:spPr>
        <p:txBody>
          <a:bodyPr wrap="square">
            <a:spAutoFit/>
          </a:bodyPr>
          <a:lstStyle/>
          <a:p>
            <a:r>
              <a:rPr lang="en-US" sz="2400" dirty="0" err="1"/>
              <a:t>userData</a:t>
            </a:r>
            <a:r>
              <a:rPr lang="en-US" sz="2400" dirty="0" err="1" smtClean="0">
                <a:solidFill>
                  <a:schemeClr val="tx1">
                    <a:lumMod val="50000"/>
                  </a:schemeClr>
                </a:solidFill>
              </a:rPr>
              <a:t>.</a:t>
            </a:r>
            <a:r>
              <a:rPr lang="en-US" sz="2400" dirty="0" err="1" smtClean="0">
                <a:solidFill>
                  <a:srgbClr val="C00000"/>
                </a:solidFill>
              </a:rPr>
              <a:t>cancel</a:t>
            </a:r>
            <a:r>
              <a:rPr lang="en-US" sz="2400" dirty="0" smtClean="0">
                <a:solidFill>
                  <a:schemeClr val="tx1">
                    <a:lumMod val="50000"/>
                  </a:schemeClr>
                </a:solidFill>
              </a:rPr>
              <a:t>(</a:t>
            </a:r>
            <a:r>
              <a:rPr lang="en-US" sz="2400" dirty="0" smtClean="0">
                <a:solidFill>
                  <a:srgbClr val="002060"/>
                </a:solidFill>
              </a:rPr>
              <a:t>user</a:t>
            </a:r>
            <a:r>
              <a:rPr lang="en-US" sz="2400" dirty="0">
                <a:solidFill>
                  <a:schemeClr val="tx1">
                    <a:lumMod val="50000"/>
                  </a:schemeClr>
                </a:solidFill>
              </a:rPr>
              <a:t>);</a:t>
            </a:r>
          </a:p>
          <a:p>
            <a:r>
              <a:rPr lang="en-US" sz="2400" dirty="0" err="1"/>
              <a:t>userData</a:t>
            </a:r>
            <a:r>
              <a:rPr lang="en-US" sz="2400" dirty="0" err="1" smtClean="0">
                <a:solidFill>
                  <a:schemeClr val="tx1">
                    <a:lumMod val="50000"/>
                  </a:schemeClr>
                </a:solidFill>
              </a:rPr>
              <a:t>.</a:t>
            </a:r>
            <a:r>
              <a:rPr lang="en-US" sz="2400" dirty="0" err="1" smtClean="0">
                <a:solidFill>
                  <a:srgbClr val="C00000"/>
                </a:solidFill>
              </a:rPr>
              <a:t>save</a:t>
            </a:r>
            <a:r>
              <a:rPr lang="en-US" sz="2400" dirty="0" smtClean="0">
                <a:solidFill>
                  <a:schemeClr val="tx1">
                    <a:lumMod val="50000"/>
                  </a:schemeClr>
                </a:solidFill>
              </a:rPr>
              <a:t>(</a:t>
            </a:r>
            <a:r>
              <a:rPr lang="en-US" sz="2400" dirty="0" smtClean="0">
                <a:solidFill>
                  <a:srgbClr val="002060"/>
                </a:solidFill>
              </a:rPr>
              <a:t>user</a:t>
            </a:r>
            <a:r>
              <a:rPr lang="en-US" sz="2400" dirty="0">
                <a:solidFill>
                  <a:schemeClr val="tx1">
                    <a:lumMod val="50000"/>
                  </a:schemeClr>
                </a:solidFill>
              </a:rPr>
              <a:t>);</a:t>
            </a:r>
          </a:p>
          <a:p>
            <a:r>
              <a:rPr lang="en-US" sz="2400" dirty="0" err="1"/>
              <a:t>userData</a:t>
            </a:r>
            <a:r>
              <a:rPr lang="en-US" sz="2400" dirty="0" err="1" smtClean="0">
                <a:solidFill>
                  <a:schemeClr val="tx1">
                    <a:lumMod val="50000"/>
                  </a:schemeClr>
                </a:solidFill>
              </a:rPr>
              <a:t>.</a:t>
            </a:r>
            <a:r>
              <a:rPr lang="en-US" sz="2400" dirty="0" err="1" smtClean="0">
                <a:solidFill>
                  <a:srgbClr val="C00000"/>
                </a:solidFill>
              </a:rPr>
              <a:t>publish</a:t>
            </a:r>
            <a:r>
              <a:rPr lang="en-US" sz="2400" dirty="0" smtClean="0">
                <a:solidFill>
                  <a:schemeClr val="tx1">
                    <a:lumMod val="50000"/>
                  </a:schemeClr>
                </a:solidFill>
              </a:rPr>
              <a:t>(</a:t>
            </a:r>
            <a:r>
              <a:rPr lang="en-US" sz="2400" dirty="0" smtClean="0">
                <a:solidFill>
                  <a:srgbClr val="002060"/>
                </a:solidFill>
              </a:rPr>
              <a:t>user</a:t>
            </a:r>
            <a:r>
              <a:rPr lang="en-US" sz="2400" dirty="0">
                <a:solidFill>
                  <a:schemeClr val="tx1">
                    <a:lumMod val="50000"/>
                  </a:schemeClr>
                </a:solidFill>
              </a:rPr>
              <a:t>);</a:t>
            </a:r>
          </a:p>
          <a:p>
            <a:r>
              <a:rPr lang="en-US" sz="2400" dirty="0" err="1"/>
              <a:t>userData</a:t>
            </a:r>
            <a:r>
              <a:rPr lang="en-US" sz="2400" dirty="0" err="1" smtClean="0">
                <a:solidFill>
                  <a:schemeClr val="tx1">
                    <a:lumMod val="50000"/>
                  </a:schemeClr>
                </a:solidFill>
              </a:rPr>
              <a:t>.</a:t>
            </a:r>
            <a:r>
              <a:rPr lang="en-US" sz="2400" dirty="0" err="1" smtClean="0">
                <a:solidFill>
                  <a:srgbClr val="C00000"/>
                </a:solidFill>
              </a:rPr>
              <a:t>search</a:t>
            </a:r>
            <a:r>
              <a:rPr lang="en-US" sz="2400" dirty="0" smtClean="0">
                <a:solidFill>
                  <a:schemeClr val="tx1">
                    <a:lumMod val="50000"/>
                  </a:schemeClr>
                </a:solidFill>
              </a:rPr>
              <a:t>(</a:t>
            </a:r>
            <a:r>
              <a:rPr lang="en-US" sz="2400" dirty="0" smtClean="0">
                <a:solidFill>
                  <a:srgbClr val="002060"/>
                </a:solidFill>
              </a:rPr>
              <a:t>user</a:t>
            </a:r>
            <a:r>
              <a:rPr lang="en-US" sz="2400" dirty="0">
                <a:solidFill>
                  <a:schemeClr val="tx1">
                    <a:lumMod val="50000"/>
                  </a:schemeClr>
                </a:solidFill>
              </a:rPr>
              <a:t>);</a:t>
            </a:r>
          </a:p>
          <a:p>
            <a:r>
              <a:rPr lang="en-US" sz="2400" dirty="0" err="1"/>
              <a:t>userData</a:t>
            </a:r>
            <a:r>
              <a:rPr lang="en-US" sz="2400" dirty="0" err="1" smtClean="0">
                <a:solidFill>
                  <a:schemeClr val="tx1">
                    <a:lumMod val="50000"/>
                  </a:schemeClr>
                </a:solidFill>
              </a:rPr>
              <a:t>.</a:t>
            </a:r>
            <a:r>
              <a:rPr lang="en-US" sz="2400" dirty="0" err="1" smtClean="0">
                <a:solidFill>
                  <a:srgbClr val="C00000"/>
                </a:solidFill>
              </a:rPr>
              <a:t>update</a:t>
            </a:r>
            <a:r>
              <a:rPr lang="en-US" sz="2400" dirty="0" smtClean="0">
                <a:solidFill>
                  <a:schemeClr val="tx1">
                    <a:lumMod val="50000"/>
                  </a:schemeClr>
                </a:solidFill>
              </a:rPr>
              <a:t>(</a:t>
            </a:r>
            <a:r>
              <a:rPr lang="en-US" sz="2400" dirty="0" smtClean="0">
                <a:solidFill>
                  <a:srgbClr val="002060"/>
                </a:solidFill>
              </a:rPr>
              <a:t>user</a:t>
            </a:r>
            <a:r>
              <a:rPr lang="en-US" sz="2400" dirty="0">
                <a:solidFill>
                  <a:schemeClr val="tx1">
                    <a:lumMod val="50000"/>
                  </a:schemeClr>
                </a:solidFill>
              </a:rPr>
              <a:t>);</a:t>
            </a:r>
          </a:p>
        </p:txBody>
      </p:sp>
      <p:sp>
        <p:nvSpPr>
          <p:cNvPr id="8" name="Rectangle 7"/>
          <p:cNvSpPr/>
          <p:nvPr/>
        </p:nvSpPr>
        <p:spPr>
          <a:xfrm>
            <a:off x="6217920" y="1318203"/>
            <a:ext cx="5238725" cy="2308324"/>
          </a:xfrm>
          <a:prstGeom prst="rect">
            <a:avLst/>
          </a:prstGeom>
        </p:spPr>
        <p:txBody>
          <a:bodyPr wrap="square">
            <a:spAutoFit/>
          </a:bodyPr>
          <a:lstStyle/>
          <a:p>
            <a:pPr marL="342900" indent="-342900">
              <a:buFontTx/>
              <a:buChar char="-"/>
            </a:pPr>
            <a:r>
              <a:rPr lang="en-US" sz="2400" dirty="0" smtClean="0"/>
              <a:t>Fill form from entity</a:t>
            </a:r>
          </a:p>
          <a:p>
            <a:pPr marL="342900" indent="-342900">
              <a:buFontTx/>
              <a:buChar char="-"/>
            </a:pPr>
            <a:r>
              <a:rPr lang="en-US" sz="2400" dirty="0" smtClean="0"/>
              <a:t>Fill and submit form</a:t>
            </a:r>
            <a:endParaRPr lang="en-US" sz="2400" dirty="0"/>
          </a:p>
          <a:p>
            <a:pPr marL="342900" indent="-342900">
              <a:buFontTx/>
              <a:buChar char="-"/>
            </a:pPr>
            <a:r>
              <a:rPr lang="en-US" sz="2400" dirty="0" smtClean="0"/>
              <a:t>Verify is form on page same as entity</a:t>
            </a:r>
          </a:p>
          <a:p>
            <a:pPr marL="342900" indent="-342900">
              <a:buFontTx/>
              <a:buChar char="-"/>
            </a:pPr>
            <a:r>
              <a:rPr lang="en-US" sz="2400" dirty="0" smtClean="0"/>
              <a:t>Same as above but throws exception</a:t>
            </a:r>
          </a:p>
          <a:p>
            <a:pPr marL="342900" indent="-342900">
              <a:buFontTx/>
              <a:buChar char="-"/>
            </a:pPr>
            <a:r>
              <a:rPr lang="en-US" sz="2400" dirty="0" smtClean="0"/>
              <a:t>Get data from form on page as business entity</a:t>
            </a:r>
            <a:endParaRPr lang="en-US" sz="2400" dirty="0"/>
          </a:p>
        </p:txBody>
      </p:sp>
      <p:sp>
        <p:nvSpPr>
          <p:cNvPr id="9" name="Rectangle 8"/>
          <p:cNvSpPr/>
          <p:nvPr/>
        </p:nvSpPr>
        <p:spPr>
          <a:xfrm>
            <a:off x="6280727" y="4122039"/>
            <a:ext cx="5238725" cy="1938992"/>
          </a:xfrm>
          <a:prstGeom prst="rect">
            <a:avLst/>
          </a:prstGeom>
        </p:spPr>
        <p:txBody>
          <a:bodyPr wrap="square">
            <a:spAutoFit/>
          </a:bodyPr>
          <a:lstStyle/>
          <a:p>
            <a:pPr marL="342900" indent="-342900">
              <a:buFontTx/>
              <a:buChar char="-"/>
            </a:pPr>
            <a:r>
              <a:rPr lang="en-US" sz="2400" dirty="0" smtClean="0"/>
              <a:t>Fill form and press Cancel button</a:t>
            </a:r>
          </a:p>
          <a:p>
            <a:pPr marL="342900" indent="-342900">
              <a:buFontTx/>
              <a:buChar char="-"/>
            </a:pPr>
            <a:r>
              <a:rPr lang="en-US" sz="2400" dirty="0"/>
              <a:t>Fill form and press </a:t>
            </a:r>
            <a:r>
              <a:rPr lang="en-US" sz="2400" dirty="0" smtClean="0"/>
              <a:t>Save </a:t>
            </a:r>
            <a:r>
              <a:rPr lang="en-US" sz="2400" dirty="0"/>
              <a:t>button</a:t>
            </a:r>
          </a:p>
          <a:p>
            <a:pPr marL="342900" indent="-342900">
              <a:buFontTx/>
              <a:buChar char="-"/>
            </a:pPr>
            <a:r>
              <a:rPr lang="en-US" sz="2400" dirty="0"/>
              <a:t>Fill form and press </a:t>
            </a:r>
            <a:r>
              <a:rPr lang="en-US" sz="2400" dirty="0" smtClean="0"/>
              <a:t>Publish </a:t>
            </a:r>
            <a:r>
              <a:rPr lang="en-US" sz="2400" dirty="0"/>
              <a:t>button</a:t>
            </a:r>
          </a:p>
          <a:p>
            <a:pPr marL="342900" indent="-342900">
              <a:buFontTx/>
              <a:buChar char="-"/>
            </a:pPr>
            <a:r>
              <a:rPr lang="en-US" sz="2400" dirty="0"/>
              <a:t>Fill form and press </a:t>
            </a:r>
            <a:r>
              <a:rPr lang="en-US" sz="2400" dirty="0" smtClean="0"/>
              <a:t>Search </a:t>
            </a:r>
            <a:r>
              <a:rPr lang="en-US" sz="2400" dirty="0"/>
              <a:t>button</a:t>
            </a:r>
          </a:p>
          <a:p>
            <a:pPr marL="342900" indent="-342900">
              <a:buFontTx/>
              <a:buChar char="-"/>
            </a:pPr>
            <a:r>
              <a:rPr lang="en-US" sz="2400" dirty="0"/>
              <a:t>Fill form and press </a:t>
            </a:r>
            <a:r>
              <a:rPr lang="en-US" sz="2400" dirty="0" smtClean="0"/>
              <a:t>Update button</a:t>
            </a:r>
            <a:endParaRPr lang="en-US" sz="2400" dirty="0"/>
          </a:p>
        </p:txBody>
      </p:sp>
    </p:spTree>
    <p:extLst>
      <p:ext uri="{BB962C8B-B14F-4D97-AF65-F5344CB8AC3E}">
        <p14:creationId xmlns:p14="http://schemas.microsoft.com/office/powerpoint/2010/main" val="386379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fade">
                                      <p:cBhvr>
                                        <p:cTn id="32" dur="5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500"/>
                                        <p:tgtEl>
                                          <p:spTgt spid="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uiExpand="1"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9667" y="1469942"/>
            <a:ext cx="7610475" cy="2308324"/>
          </a:xfrm>
          <a:prstGeom prst="rect">
            <a:avLst/>
          </a:prstGeom>
        </p:spPr>
        <p:txBody>
          <a:bodyPr wrap="square">
            <a:spAutoFit/>
          </a:bodyPr>
          <a:lstStyle/>
          <a:p>
            <a:r>
              <a:rPr lang="en-US" sz="2400" dirty="0" smtClean="0"/>
              <a:t>public </a:t>
            </a:r>
            <a:r>
              <a:rPr lang="en-US" sz="2400" dirty="0"/>
              <a:t>class </a:t>
            </a:r>
            <a:r>
              <a:rPr lang="en-US" sz="2400" b="1" dirty="0" err="1" smtClean="0">
                <a:solidFill>
                  <a:srgbClr val="002060"/>
                </a:solidFill>
              </a:rPr>
              <a:t>UserData</a:t>
            </a:r>
            <a:r>
              <a:rPr lang="en-US" sz="2400" dirty="0" smtClean="0"/>
              <a:t> </a:t>
            </a:r>
            <a:r>
              <a:rPr lang="en-US" sz="2400" dirty="0"/>
              <a:t>extends</a:t>
            </a:r>
            <a:r>
              <a:rPr lang="en-US" sz="2400" dirty="0">
                <a:solidFill>
                  <a:srgbClr val="7030A0"/>
                </a:solidFill>
              </a:rPr>
              <a:t> </a:t>
            </a:r>
            <a:r>
              <a:rPr lang="en-US" sz="2400" b="1" dirty="0" smtClean="0"/>
              <a:t>Form</a:t>
            </a:r>
            <a:r>
              <a:rPr lang="en-US" sz="2400" dirty="0" smtClean="0"/>
              <a:t>&lt;User&gt; {</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err="1">
                <a:solidFill>
                  <a:srgbClr val="7030A0"/>
                </a:solidFill>
              </a:rPr>
              <a:t>lastName</a:t>
            </a:r>
            <a:r>
              <a:rPr lang="en-US" sz="2400" dirty="0" smtClean="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a:solidFill>
                  <a:srgbClr val="1E9660"/>
                </a:solidFill>
              </a:rPr>
              <a:t>Description</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TextArea</a:t>
            </a:r>
            <a:r>
              <a:rPr lang="en-US" sz="2400" dirty="0" smtClean="0">
                <a:solidFill>
                  <a:schemeClr val="tx1">
                    <a:lumMod val="50000"/>
                  </a:schemeClr>
                </a:solidFill>
              </a:rPr>
              <a:t> </a:t>
            </a:r>
            <a:r>
              <a:rPr lang="en-US" sz="2400" dirty="0" err="1" smtClean="0">
                <a:solidFill>
                  <a:srgbClr val="7030A0"/>
                </a:solidFill>
              </a:rPr>
              <a:t>descr</a:t>
            </a:r>
            <a:r>
              <a:rPr lang="en-US" sz="2400" dirty="0" smtClean="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a:t>
            </a:r>
            <a:r>
              <a:rPr lang="en-US" sz="2400" dirty="0" smtClean="0">
                <a:solidFill>
                  <a:schemeClr val="tx1">
                    <a:lumMod val="50000"/>
                  </a:schemeClr>
                </a:solidFill>
              </a:rPr>
              <a:t>     </a:t>
            </a:r>
            <a:r>
              <a:rPr lang="en-US" sz="2400" b="1" dirty="0" smtClean="0">
                <a:solidFill>
                  <a:srgbClr val="0070C0"/>
                </a:solidFill>
              </a:rPr>
              <a:t>Button</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
        <p:nvSpPr>
          <p:cNvPr id="2" name="Slide Number Placeholder 1"/>
          <p:cNvSpPr>
            <a:spLocks noGrp="1"/>
          </p:cNvSpPr>
          <p:nvPr>
            <p:ph type="sldNum" sz="quarter" idx="4"/>
          </p:nvPr>
        </p:nvSpPr>
        <p:spPr/>
        <p:txBody>
          <a:bodyPr/>
          <a:lstStyle/>
          <a:p>
            <a:fld id="{DA896BDD-8C87-40D7-8650-5CFFA3FBC00B}" type="slidenum">
              <a:rPr lang="en-US" smtClean="0"/>
              <a:pPr/>
              <a:t>14</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t>FORM</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Содержимое 19"/>
          <p:cNvSpPr txBox="1">
            <a:spLocks/>
          </p:cNvSpPr>
          <p:nvPr/>
        </p:nvSpPr>
        <p:spPr>
          <a:xfrm>
            <a:off x="7162800" y="1469942"/>
            <a:ext cx="5029200" cy="2397208"/>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smtClean="0">
                <a:solidFill>
                  <a:schemeClr val="tx1">
                    <a:lumMod val="50000"/>
                  </a:schemeClr>
                </a:solidFill>
              </a:rPr>
              <a:t>public class </a:t>
            </a:r>
            <a:r>
              <a:rPr lang="en-US" sz="2400" b="1" i="1" dirty="0" smtClean="0"/>
              <a:t>User</a:t>
            </a:r>
            <a:r>
              <a:rPr lang="ru-RU" sz="2400" dirty="0" smtClean="0"/>
              <a:t> </a:t>
            </a:r>
            <a:r>
              <a:rPr lang="en-US" sz="2400" dirty="0" smtClean="0">
                <a:solidFill>
                  <a:srgbClr val="FF0000"/>
                </a:solidFill>
              </a:rPr>
              <a:t>extends Data&lt;User&gt; </a:t>
            </a:r>
            <a:r>
              <a:rPr lang="en-US" sz="2400" dirty="0" smtClean="0"/>
              <a:t>{</a:t>
            </a:r>
          </a:p>
          <a:p>
            <a:pPr marL="0" indent="0">
              <a:lnSpc>
                <a:spcPct val="100000"/>
              </a:lnSpc>
              <a:spcBef>
                <a:spcPts val="0"/>
              </a:spcBef>
              <a:buNone/>
            </a:pPr>
            <a:r>
              <a:rPr lang="en-US" sz="2400" dirty="0" smtClean="0">
                <a:solidFill>
                  <a:schemeClr val="tx1">
                    <a:lumMod val="50000"/>
                  </a:schemeClr>
                </a:solidFill>
              </a:rPr>
              <a:t>    public </a:t>
            </a:r>
            <a:r>
              <a:rPr lang="en-US" sz="2400" b="1" dirty="0" smtClean="0">
                <a:solidFill>
                  <a:srgbClr val="0070C0"/>
                </a:solidFill>
              </a:rPr>
              <a:t>String</a:t>
            </a:r>
            <a:r>
              <a:rPr lang="en-US" sz="2400" dirty="0" smtClean="0">
                <a:solidFill>
                  <a:schemeClr val="tx1">
                    <a:lumMod val="50000"/>
                  </a:schemeClr>
                </a:solidFill>
              </a:rPr>
              <a:t> </a:t>
            </a:r>
            <a:r>
              <a:rPr lang="en-US" sz="2400" dirty="0" smtClean="0">
                <a:solidFill>
                  <a:srgbClr val="7030A0"/>
                </a:solidFill>
              </a:rPr>
              <a:t>name </a:t>
            </a:r>
            <a:r>
              <a:rPr lang="en-US" sz="2400" dirty="0" smtClean="0"/>
              <a:t>=</a:t>
            </a:r>
            <a:r>
              <a:rPr lang="en-US" sz="2400" dirty="0" smtClean="0">
                <a:solidFill>
                  <a:srgbClr val="7030A0"/>
                </a:solidFill>
              </a:rPr>
              <a:t> </a:t>
            </a:r>
            <a:r>
              <a:rPr lang="en-US" sz="2400" dirty="0" smtClean="0">
                <a:solidFill>
                  <a:srgbClr val="00B050"/>
                </a:solidFill>
              </a:rPr>
              <a:t>“Roman</a:t>
            </a:r>
            <a:r>
              <a:rPr lang="en-US" sz="2400" dirty="0">
                <a:solidFill>
                  <a:srgbClr val="00B050"/>
                </a:solidFill>
              </a:rPr>
              <a:t>”</a:t>
            </a:r>
            <a:r>
              <a:rPr lang="en-US" sz="2400" dirty="0" smtClean="0">
                <a:solidFill>
                  <a:schemeClr val="tx1">
                    <a:lumMod val="50000"/>
                  </a:schemeClr>
                </a:solidFill>
              </a:rPr>
              <a:t>;</a:t>
            </a:r>
          </a:p>
          <a:p>
            <a:pPr marL="0" indent="0">
              <a:lnSpc>
                <a:spcPct val="100000"/>
              </a:lnSpc>
              <a:spcBef>
                <a:spcPts val="0"/>
              </a:spcBef>
              <a:buNone/>
            </a:pPr>
            <a:r>
              <a:rPr lang="en-US" sz="2400" dirty="0" smtClean="0">
                <a:solidFill>
                  <a:schemeClr val="tx1">
                    <a:lumMod val="50000"/>
                  </a:schemeClr>
                </a:solidFill>
              </a:rPr>
              <a:t>    public </a:t>
            </a:r>
            <a:r>
              <a:rPr lang="en-US" sz="2400" b="1" dirty="0" smtClean="0">
                <a:solidFill>
                  <a:srgbClr val="0070C0"/>
                </a:solidFill>
              </a:rPr>
              <a:t>String</a:t>
            </a:r>
            <a:r>
              <a:rPr lang="en-US" sz="2400" dirty="0" smtClean="0">
                <a:solidFill>
                  <a:schemeClr val="tx1">
                    <a:lumMod val="50000"/>
                  </a:schemeClr>
                </a:solidFill>
              </a:rPr>
              <a:t> </a:t>
            </a:r>
            <a:r>
              <a:rPr lang="en-US" sz="2400" dirty="0" err="1">
                <a:solidFill>
                  <a:srgbClr val="7030A0"/>
                </a:solidFill>
              </a:rPr>
              <a:t>lastName</a:t>
            </a:r>
            <a:r>
              <a:rPr lang="en-US" sz="2400" dirty="0">
                <a:solidFill>
                  <a:srgbClr val="7030A0"/>
                </a:solidFill>
              </a:rPr>
              <a:t> </a:t>
            </a:r>
            <a:r>
              <a:rPr lang="en-US" sz="2400" dirty="0" smtClean="0"/>
              <a:t>= </a:t>
            </a:r>
            <a:r>
              <a:rPr lang="en-US" sz="2400" dirty="0" smtClean="0">
                <a:solidFill>
                  <a:srgbClr val="00B050"/>
                </a:solidFill>
              </a:rPr>
              <a:t>“Iovlev”</a:t>
            </a:r>
            <a:r>
              <a:rPr lang="en-US" sz="2400" dirty="0" smtClean="0">
                <a:solidFill>
                  <a:schemeClr val="tx1">
                    <a:lumMod val="50000"/>
                  </a:schemeClr>
                </a:solidFill>
              </a:rPr>
              <a:t>;</a:t>
            </a:r>
          </a:p>
          <a:p>
            <a:pPr marL="0" indent="0">
              <a:lnSpc>
                <a:spcPct val="100000"/>
              </a:lnSpc>
              <a:spcBef>
                <a:spcPts val="0"/>
              </a:spcBef>
              <a:buNone/>
            </a:pPr>
            <a:r>
              <a:rPr lang="en-US" sz="2400" dirty="0" smtClean="0">
                <a:solidFill>
                  <a:schemeClr val="tx1">
                    <a:lumMod val="50000"/>
                  </a:schemeClr>
                </a:solidFill>
              </a:rPr>
              <a:t>    </a:t>
            </a:r>
            <a:r>
              <a:rPr lang="en-US" sz="2400" dirty="0">
                <a:solidFill>
                  <a:schemeClr val="tx1">
                    <a:lumMod val="50000"/>
                  </a:schemeClr>
                </a:solidFill>
              </a:rPr>
              <a:t>public </a:t>
            </a:r>
            <a:r>
              <a:rPr lang="en-US" sz="2400" b="1" dirty="0">
                <a:solidFill>
                  <a:srgbClr val="0070C0"/>
                </a:solidFill>
              </a:rPr>
              <a:t>String</a:t>
            </a:r>
            <a:r>
              <a:rPr lang="en-US" sz="2400" dirty="0">
                <a:solidFill>
                  <a:schemeClr val="tx1">
                    <a:lumMod val="50000"/>
                  </a:schemeClr>
                </a:solidFill>
              </a:rPr>
              <a:t> </a:t>
            </a:r>
            <a:r>
              <a:rPr lang="en-US" sz="2400" dirty="0" err="1">
                <a:solidFill>
                  <a:srgbClr val="7030A0"/>
                </a:solidFill>
              </a:rPr>
              <a:t>descr</a:t>
            </a:r>
            <a:r>
              <a:rPr lang="en-US" sz="2400" dirty="0" smtClean="0">
                <a:solidFill>
                  <a:srgbClr val="7030A0"/>
                </a:solidFill>
              </a:rPr>
              <a:t> </a:t>
            </a:r>
            <a:r>
              <a:rPr lang="en-US" sz="2400" dirty="0"/>
              <a:t>= </a:t>
            </a:r>
            <a:r>
              <a:rPr lang="en-US" sz="2400" dirty="0" smtClean="0">
                <a:solidFill>
                  <a:srgbClr val="00B050"/>
                </a:solidFill>
              </a:rPr>
              <a:t>“Lorem ipsum”</a:t>
            </a:r>
            <a:r>
              <a:rPr lang="en-US" sz="2400" dirty="0" smtClean="0">
                <a:solidFill>
                  <a:schemeClr val="tx1">
                    <a:lumMod val="50000"/>
                  </a:schemeClr>
                </a:solidFill>
              </a:rPr>
              <a:t>;</a:t>
            </a:r>
            <a:endParaRPr lang="en-US" sz="2400" dirty="0">
              <a:solidFill>
                <a:schemeClr val="tx1">
                  <a:lumMod val="50000"/>
                </a:schemeClr>
              </a:solidFill>
            </a:endParaRPr>
          </a:p>
          <a:p>
            <a:pPr marL="0" indent="0">
              <a:lnSpc>
                <a:spcPct val="100000"/>
              </a:lnSpc>
              <a:spcBef>
                <a:spcPts val="0"/>
              </a:spcBef>
              <a:buNone/>
            </a:pPr>
            <a:endParaRPr lang="en-US" sz="2400" dirty="0" smtClean="0">
              <a:solidFill>
                <a:schemeClr val="tx1">
                  <a:lumMod val="50000"/>
                </a:schemeClr>
              </a:solidFill>
            </a:endParaRPr>
          </a:p>
          <a:p>
            <a:pPr marL="0" indent="0">
              <a:lnSpc>
                <a:spcPct val="100000"/>
              </a:lnSpc>
              <a:spcBef>
                <a:spcPts val="0"/>
              </a:spcBef>
              <a:buNone/>
            </a:pPr>
            <a:r>
              <a:rPr lang="en-US" sz="2400" dirty="0" smtClean="0">
                <a:solidFill>
                  <a:schemeClr val="tx1">
                    <a:lumMod val="50000"/>
                  </a:schemeClr>
                </a:solidFill>
              </a:rPr>
              <a:t>}</a:t>
            </a:r>
            <a:endParaRPr lang="en-US" sz="2400" dirty="0">
              <a:solidFill>
                <a:schemeClr val="tx1">
                  <a:lumMod val="50000"/>
                </a:schemeClr>
              </a:solidFill>
            </a:endParaRPr>
          </a:p>
        </p:txBody>
      </p:sp>
      <p:cxnSp>
        <p:nvCxnSpPr>
          <p:cNvPr id="6" name="Straight Arrow Connector 5"/>
          <p:cNvCxnSpPr/>
          <p:nvPr/>
        </p:nvCxnSpPr>
        <p:spPr>
          <a:xfrm>
            <a:off x="6581775" y="2105025"/>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81774" y="2441302"/>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81774" y="2798770"/>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Содержимое 19"/>
          <p:cNvSpPr txBox="1">
            <a:spLocks/>
          </p:cNvSpPr>
          <p:nvPr/>
        </p:nvSpPr>
        <p:spPr>
          <a:xfrm>
            <a:off x="689884" y="4502233"/>
            <a:ext cx="10063841" cy="166044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err="1" smtClean="0">
                <a:solidFill>
                  <a:schemeClr val="tx1">
                    <a:lumMod val="50000"/>
                  </a:schemeClr>
                </a:solidFill>
              </a:rPr>
              <a:t>user.toString</a:t>
            </a:r>
            <a:r>
              <a:rPr lang="en-US" sz="2400" dirty="0" smtClean="0">
                <a:solidFill>
                  <a:schemeClr val="tx1">
                    <a:lumMod val="50000"/>
                  </a:schemeClr>
                </a:solidFill>
              </a:rPr>
              <a:t>() -&gt; </a:t>
            </a:r>
            <a:r>
              <a:rPr lang="en-US" sz="2400" dirty="0" smtClean="0">
                <a:solidFill>
                  <a:srgbClr val="00B050"/>
                </a:solidFill>
              </a:rPr>
              <a:t>“</a:t>
            </a:r>
            <a:r>
              <a:rPr lang="en-US" sz="2400" dirty="0" smtClean="0">
                <a:solidFill>
                  <a:srgbClr val="002060"/>
                </a:solidFill>
              </a:rPr>
              <a:t>User</a:t>
            </a:r>
            <a:r>
              <a:rPr lang="en-US" sz="2400" dirty="0" smtClean="0">
                <a:solidFill>
                  <a:srgbClr val="00B050"/>
                </a:solidFill>
              </a:rPr>
              <a:t>(</a:t>
            </a:r>
            <a:r>
              <a:rPr lang="en-US" sz="2400" dirty="0" err="1" smtClean="0">
                <a:solidFill>
                  <a:srgbClr val="00B050"/>
                </a:solidFill>
              </a:rPr>
              <a:t>name:Roman;</a:t>
            </a:r>
            <a:r>
              <a:rPr lang="en-US" sz="2400" dirty="0" err="1" smtClean="0">
                <a:solidFill>
                  <a:srgbClr val="0070C0"/>
                </a:solidFill>
              </a:rPr>
              <a:t>lastName:Iovlev;</a:t>
            </a:r>
            <a:r>
              <a:rPr lang="en-US" sz="2400" dirty="0" err="1" smtClean="0">
                <a:solidFill>
                  <a:srgbClr val="00B050"/>
                </a:solidFill>
              </a:rPr>
              <a:t>descr:Lorem</a:t>
            </a:r>
            <a:r>
              <a:rPr lang="en-US" sz="2400" dirty="0" smtClean="0">
                <a:solidFill>
                  <a:srgbClr val="00B050"/>
                </a:solidFill>
              </a:rPr>
              <a:t> </a:t>
            </a:r>
            <a:r>
              <a:rPr lang="en-US" sz="2400" dirty="0">
                <a:solidFill>
                  <a:srgbClr val="00B050"/>
                </a:solidFill>
              </a:rPr>
              <a:t>ipsum)”</a:t>
            </a:r>
            <a:endParaRPr lang="en-US" sz="2400" dirty="0" smtClean="0">
              <a:solidFill>
                <a:srgbClr val="00B050"/>
              </a:solidFill>
            </a:endParaRPr>
          </a:p>
          <a:p>
            <a:pPr marL="0" indent="0">
              <a:lnSpc>
                <a:spcPct val="100000"/>
              </a:lnSpc>
              <a:spcBef>
                <a:spcPts val="0"/>
              </a:spcBef>
              <a:buNone/>
            </a:pPr>
            <a:r>
              <a:rPr lang="en-US" sz="2400" dirty="0" err="1" smtClean="0"/>
              <a:t>assertEquals</a:t>
            </a:r>
            <a:r>
              <a:rPr lang="en-US" sz="2400" dirty="0" smtClean="0"/>
              <a:t>(</a:t>
            </a:r>
            <a:r>
              <a:rPr lang="en-US" sz="2400" dirty="0" smtClean="0">
                <a:solidFill>
                  <a:schemeClr val="bg1">
                    <a:lumMod val="50000"/>
                  </a:schemeClr>
                </a:solidFill>
              </a:rPr>
              <a:t>{User}</a:t>
            </a:r>
            <a:r>
              <a:rPr lang="en-US" sz="2400" dirty="0" err="1" smtClean="0"/>
              <a:t>getUserFromPage</a:t>
            </a:r>
            <a:r>
              <a:rPr lang="en-US" sz="2400" dirty="0" smtClean="0"/>
              <a:t>(), </a:t>
            </a:r>
            <a:r>
              <a:rPr lang="en-US" sz="2400" dirty="0">
                <a:solidFill>
                  <a:schemeClr val="bg1">
                    <a:lumMod val="50000"/>
                  </a:schemeClr>
                </a:solidFill>
              </a:rPr>
              <a:t>{User}</a:t>
            </a:r>
            <a:r>
              <a:rPr lang="en-US" sz="2400" dirty="0" err="1" smtClean="0"/>
              <a:t>originalUser</a:t>
            </a:r>
            <a:r>
              <a:rPr lang="en-US" sz="2400" dirty="0" smtClean="0"/>
              <a:t>);</a:t>
            </a:r>
          </a:p>
          <a:p>
            <a:pPr marL="0" indent="0">
              <a:lnSpc>
                <a:spcPct val="100000"/>
              </a:lnSpc>
              <a:spcBef>
                <a:spcPts val="0"/>
              </a:spcBef>
              <a:buNone/>
            </a:pPr>
            <a:r>
              <a:rPr lang="en-US" sz="2400" dirty="0"/>
              <a:t>n</a:t>
            </a:r>
            <a:r>
              <a:rPr lang="en-US" sz="2400" dirty="0" smtClean="0"/>
              <a:t>ew User().set(u-&gt;u.name=</a:t>
            </a:r>
            <a:r>
              <a:rPr lang="en-US" sz="2400" dirty="0" smtClean="0">
                <a:solidFill>
                  <a:srgbClr val="00B050"/>
                </a:solidFill>
              </a:rPr>
              <a:t>“Alexey”</a:t>
            </a:r>
            <a:r>
              <a:rPr lang="en-US" sz="2400" dirty="0" smtClean="0"/>
              <a:t>);</a:t>
            </a:r>
          </a:p>
          <a:p>
            <a:pPr marL="0" indent="0">
              <a:lnSpc>
                <a:spcPct val="100000"/>
              </a:lnSpc>
              <a:spcBef>
                <a:spcPts val="0"/>
              </a:spcBef>
              <a:buNone/>
            </a:pPr>
            <a:r>
              <a:rPr lang="en-US" sz="2400" dirty="0"/>
              <a:t>new User().set(u-</a:t>
            </a:r>
            <a:r>
              <a:rPr lang="en-US" sz="2400" dirty="0" smtClean="0"/>
              <a:t>&gt;{u.name</a:t>
            </a:r>
            <a:r>
              <a:rPr lang="en-US" sz="2400" dirty="0"/>
              <a:t>=</a:t>
            </a:r>
            <a:r>
              <a:rPr lang="en-US" sz="2400" dirty="0">
                <a:solidFill>
                  <a:srgbClr val="00B050"/>
                </a:solidFill>
              </a:rPr>
              <a:t>“Alexey</a:t>
            </a:r>
            <a:r>
              <a:rPr lang="en-US" sz="2400" dirty="0" smtClean="0">
                <a:solidFill>
                  <a:srgbClr val="00B050"/>
                </a:solidFill>
              </a:rPr>
              <a:t>”</a:t>
            </a:r>
            <a:r>
              <a:rPr lang="en-US" sz="2400" dirty="0" smtClean="0"/>
              <a:t>;</a:t>
            </a:r>
            <a:r>
              <a:rPr lang="en-US" sz="2400" dirty="0" err="1" smtClean="0"/>
              <a:t>u.descr</a:t>
            </a:r>
            <a:r>
              <a:rPr lang="en-US" sz="2400" dirty="0" smtClean="0"/>
              <a:t>=</a:t>
            </a:r>
            <a:r>
              <a:rPr lang="en-US" sz="2400" dirty="0" smtClean="0">
                <a:solidFill>
                  <a:srgbClr val="00B050"/>
                </a:solidFill>
              </a:rPr>
              <a:t>“change text”</a:t>
            </a:r>
            <a:r>
              <a:rPr lang="en-US" sz="2400" dirty="0" smtClean="0"/>
              <a:t>;});</a:t>
            </a:r>
            <a:endParaRPr lang="en-US" sz="2400" dirty="0">
              <a:solidFill>
                <a:srgbClr val="00B050"/>
              </a:solidFill>
            </a:endParaRPr>
          </a:p>
        </p:txBody>
      </p:sp>
      <p:sp>
        <p:nvSpPr>
          <p:cNvPr id="25" name="Rectangle 24"/>
          <p:cNvSpPr/>
          <p:nvPr/>
        </p:nvSpPr>
        <p:spPr>
          <a:xfrm>
            <a:off x="689884" y="4007363"/>
            <a:ext cx="1720086" cy="461665"/>
          </a:xfrm>
          <a:prstGeom prst="rect">
            <a:avLst/>
          </a:prstGeom>
        </p:spPr>
        <p:txBody>
          <a:bodyPr wrap="none">
            <a:spAutoFit/>
          </a:bodyPr>
          <a:lstStyle/>
          <a:p>
            <a:r>
              <a:rPr lang="en-US" sz="2400" dirty="0">
                <a:solidFill>
                  <a:srgbClr val="C00000"/>
                </a:solidFill>
              </a:rPr>
              <a:t>Data&lt;</a:t>
            </a:r>
            <a:r>
              <a:rPr lang="en-US" sz="2400" u="sng" dirty="0">
                <a:solidFill>
                  <a:srgbClr val="C00000"/>
                </a:solidFill>
              </a:rPr>
              <a:t>User</a:t>
            </a:r>
            <a:r>
              <a:rPr lang="en-US" sz="2400" dirty="0">
                <a:solidFill>
                  <a:srgbClr val="C00000"/>
                </a:solidFill>
              </a:rPr>
              <a:t>&gt; </a:t>
            </a:r>
          </a:p>
        </p:txBody>
      </p:sp>
    </p:spTree>
    <p:extLst>
      <p:ext uri="{BB962C8B-B14F-4D97-AF65-F5344CB8AC3E}">
        <p14:creationId xmlns:p14="http://schemas.microsoft.com/office/powerpoint/2010/main" val="322759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fade">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fade">
                                      <p:cBhvr>
                                        <p:cTn id="2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9667" y="1469942"/>
            <a:ext cx="7610475" cy="2308324"/>
          </a:xfrm>
          <a:prstGeom prst="rect">
            <a:avLst/>
          </a:prstGeom>
        </p:spPr>
        <p:txBody>
          <a:bodyPr wrap="square">
            <a:spAutoFit/>
          </a:bodyPr>
          <a:lstStyle/>
          <a:p>
            <a:r>
              <a:rPr lang="en-US" sz="2400" dirty="0" smtClean="0"/>
              <a:t>public </a:t>
            </a:r>
            <a:r>
              <a:rPr lang="en-US" sz="2400" dirty="0"/>
              <a:t>class </a:t>
            </a:r>
            <a:r>
              <a:rPr lang="en-US" sz="2400" b="1" dirty="0" err="1" smtClean="0">
                <a:solidFill>
                  <a:srgbClr val="002060"/>
                </a:solidFill>
              </a:rPr>
              <a:t>UserData</a:t>
            </a:r>
            <a:r>
              <a:rPr lang="en-US" sz="2400" dirty="0" smtClean="0"/>
              <a:t> </a:t>
            </a:r>
            <a:r>
              <a:rPr lang="en-US" sz="2400" dirty="0"/>
              <a:t>extends</a:t>
            </a:r>
            <a:r>
              <a:rPr lang="en-US" sz="2400" dirty="0">
                <a:solidFill>
                  <a:srgbClr val="7030A0"/>
                </a:solidFill>
              </a:rPr>
              <a:t> </a:t>
            </a:r>
            <a:r>
              <a:rPr lang="en-US" sz="2400" b="1" dirty="0" smtClean="0">
                <a:solidFill>
                  <a:srgbClr val="0070C0"/>
                </a:solidFill>
              </a:rPr>
              <a:t>Form</a:t>
            </a:r>
            <a:r>
              <a:rPr lang="en-US" sz="2400" dirty="0" smtClean="0"/>
              <a:t>&lt;User&gt; {</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err="1">
                <a:solidFill>
                  <a:srgbClr val="7030A0"/>
                </a:solidFill>
              </a:rPr>
              <a:t>lastName</a:t>
            </a:r>
            <a:r>
              <a:rPr lang="en-US" sz="2400" dirty="0" smtClean="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a:solidFill>
                  <a:srgbClr val="1E9660"/>
                </a:solidFill>
              </a:rPr>
              <a:t>Description</a:t>
            </a:r>
            <a:r>
              <a:rPr lang="en-US" sz="2400" dirty="0" smtClean="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TextArea</a:t>
            </a:r>
            <a:r>
              <a:rPr lang="en-US" sz="2400" dirty="0" smtClean="0">
                <a:solidFill>
                  <a:schemeClr val="tx1">
                    <a:lumMod val="50000"/>
                  </a:schemeClr>
                </a:solidFill>
              </a:rPr>
              <a:t> </a:t>
            </a:r>
            <a:r>
              <a:rPr lang="en-US" sz="2400" dirty="0" err="1" smtClean="0">
                <a:solidFill>
                  <a:srgbClr val="7030A0"/>
                </a:solidFill>
              </a:rPr>
              <a:t>descr</a:t>
            </a:r>
            <a:r>
              <a:rPr lang="en-US" sz="2400" dirty="0" smtClean="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a:t>
            </a:r>
            <a:r>
              <a:rPr lang="en-US" sz="2400" dirty="0" smtClean="0">
                <a:solidFill>
                  <a:schemeClr val="tx1">
                    <a:lumMod val="50000"/>
                  </a:schemeClr>
                </a:solidFill>
              </a:rPr>
              <a:t>     </a:t>
            </a:r>
            <a:r>
              <a:rPr lang="en-US" sz="2400" b="1" dirty="0" smtClean="0">
                <a:solidFill>
                  <a:srgbClr val="0070C0"/>
                </a:solidFill>
              </a:rPr>
              <a:t>Button</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
        <p:nvSpPr>
          <p:cNvPr id="2" name="Slide Number Placeholder 1"/>
          <p:cNvSpPr>
            <a:spLocks noGrp="1"/>
          </p:cNvSpPr>
          <p:nvPr>
            <p:ph type="sldNum" sz="quarter" idx="4"/>
          </p:nvPr>
        </p:nvSpPr>
        <p:spPr/>
        <p:txBody>
          <a:bodyPr/>
          <a:lstStyle/>
          <a:p>
            <a:fld id="{DA896BDD-8C87-40D7-8650-5CFFA3FBC00B}" type="slidenum">
              <a:rPr lang="en-US" smtClean="0"/>
              <a:pPr/>
              <a:t>15</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t>FORM</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Содержимое 19"/>
          <p:cNvSpPr txBox="1">
            <a:spLocks/>
          </p:cNvSpPr>
          <p:nvPr/>
        </p:nvSpPr>
        <p:spPr>
          <a:xfrm>
            <a:off x="7162800" y="1469942"/>
            <a:ext cx="5029200" cy="2397208"/>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smtClean="0">
                <a:solidFill>
                  <a:schemeClr val="tx1">
                    <a:lumMod val="50000"/>
                  </a:schemeClr>
                </a:solidFill>
              </a:rPr>
              <a:t>public class </a:t>
            </a:r>
            <a:r>
              <a:rPr lang="en-US" sz="2400" b="1" dirty="0" smtClean="0">
                <a:solidFill>
                  <a:srgbClr val="C00000"/>
                </a:solidFill>
              </a:rPr>
              <a:t>User</a:t>
            </a:r>
            <a:r>
              <a:rPr lang="ru-RU" sz="2400" dirty="0" smtClean="0"/>
              <a:t> </a:t>
            </a:r>
            <a:r>
              <a:rPr lang="en-US" sz="2400" dirty="0" smtClean="0"/>
              <a:t>extends Data&lt;User&gt; {</a:t>
            </a:r>
          </a:p>
          <a:p>
            <a:pPr marL="0" indent="0">
              <a:lnSpc>
                <a:spcPct val="100000"/>
              </a:lnSpc>
              <a:spcBef>
                <a:spcPts val="0"/>
              </a:spcBef>
              <a:buNone/>
            </a:pPr>
            <a:r>
              <a:rPr lang="en-US" sz="2400" dirty="0" smtClean="0">
                <a:solidFill>
                  <a:schemeClr val="tx1">
                    <a:lumMod val="50000"/>
                  </a:schemeClr>
                </a:solidFill>
              </a:rPr>
              <a:t>    public </a:t>
            </a:r>
            <a:r>
              <a:rPr lang="en-US" sz="2400" b="1" dirty="0" smtClean="0">
                <a:solidFill>
                  <a:srgbClr val="0070C0"/>
                </a:solidFill>
              </a:rPr>
              <a:t>String</a:t>
            </a:r>
            <a:r>
              <a:rPr lang="en-US" sz="2400" dirty="0" smtClean="0">
                <a:solidFill>
                  <a:schemeClr val="tx1">
                    <a:lumMod val="50000"/>
                  </a:schemeClr>
                </a:solidFill>
              </a:rPr>
              <a:t> </a:t>
            </a:r>
            <a:r>
              <a:rPr lang="en-US" sz="2400" dirty="0" smtClean="0">
                <a:solidFill>
                  <a:srgbClr val="7030A0"/>
                </a:solidFill>
              </a:rPr>
              <a:t>name </a:t>
            </a:r>
            <a:r>
              <a:rPr lang="en-US" sz="2400" dirty="0" smtClean="0"/>
              <a:t>=</a:t>
            </a:r>
            <a:r>
              <a:rPr lang="en-US" sz="2400" dirty="0" smtClean="0">
                <a:solidFill>
                  <a:srgbClr val="7030A0"/>
                </a:solidFill>
              </a:rPr>
              <a:t> </a:t>
            </a:r>
            <a:r>
              <a:rPr lang="en-US" sz="2400" dirty="0" smtClean="0">
                <a:solidFill>
                  <a:srgbClr val="00B050"/>
                </a:solidFill>
              </a:rPr>
              <a:t>“Roman</a:t>
            </a:r>
            <a:r>
              <a:rPr lang="en-US" sz="2400" dirty="0">
                <a:solidFill>
                  <a:srgbClr val="00B050"/>
                </a:solidFill>
              </a:rPr>
              <a:t>”</a:t>
            </a:r>
            <a:r>
              <a:rPr lang="en-US" sz="2400" dirty="0" smtClean="0">
                <a:solidFill>
                  <a:schemeClr val="tx1">
                    <a:lumMod val="50000"/>
                  </a:schemeClr>
                </a:solidFill>
              </a:rPr>
              <a:t>;</a:t>
            </a:r>
          </a:p>
          <a:p>
            <a:pPr marL="0" indent="0">
              <a:lnSpc>
                <a:spcPct val="100000"/>
              </a:lnSpc>
              <a:spcBef>
                <a:spcPts val="0"/>
              </a:spcBef>
              <a:buNone/>
            </a:pPr>
            <a:r>
              <a:rPr lang="en-US" sz="2400" dirty="0" smtClean="0">
                <a:solidFill>
                  <a:schemeClr val="tx1">
                    <a:lumMod val="50000"/>
                  </a:schemeClr>
                </a:solidFill>
              </a:rPr>
              <a:t>    public </a:t>
            </a:r>
            <a:r>
              <a:rPr lang="en-US" sz="2400" b="1" dirty="0" smtClean="0">
                <a:solidFill>
                  <a:srgbClr val="0070C0"/>
                </a:solidFill>
              </a:rPr>
              <a:t>String</a:t>
            </a:r>
            <a:r>
              <a:rPr lang="en-US" sz="2400" dirty="0" smtClean="0">
                <a:solidFill>
                  <a:schemeClr val="tx1">
                    <a:lumMod val="50000"/>
                  </a:schemeClr>
                </a:solidFill>
              </a:rPr>
              <a:t> </a:t>
            </a:r>
            <a:r>
              <a:rPr lang="en-US" sz="2400" dirty="0" err="1">
                <a:solidFill>
                  <a:srgbClr val="7030A0"/>
                </a:solidFill>
              </a:rPr>
              <a:t>lastName</a:t>
            </a:r>
            <a:r>
              <a:rPr lang="en-US" sz="2400" dirty="0">
                <a:solidFill>
                  <a:srgbClr val="7030A0"/>
                </a:solidFill>
              </a:rPr>
              <a:t> </a:t>
            </a:r>
            <a:r>
              <a:rPr lang="en-US" sz="2400" dirty="0" smtClean="0"/>
              <a:t>= </a:t>
            </a:r>
            <a:r>
              <a:rPr lang="en-US" sz="2400" dirty="0" smtClean="0">
                <a:solidFill>
                  <a:srgbClr val="00B050"/>
                </a:solidFill>
              </a:rPr>
              <a:t>“Iovlev”</a:t>
            </a:r>
            <a:r>
              <a:rPr lang="en-US" sz="2400" dirty="0" smtClean="0">
                <a:solidFill>
                  <a:schemeClr val="tx1">
                    <a:lumMod val="50000"/>
                  </a:schemeClr>
                </a:solidFill>
              </a:rPr>
              <a:t>;</a:t>
            </a:r>
          </a:p>
          <a:p>
            <a:pPr marL="0" indent="0">
              <a:lnSpc>
                <a:spcPct val="100000"/>
              </a:lnSpc>
              <a:spcBef>
                <a:spcPts val="0"/>
              </a:spcBef>
              <a:buNone/>
            </a:pPr>
            <a:r>
              <a:rPr lang="en-US" sz="2400" dirty="0" smtClean="0">
                <a:solidFill>
                  <a:schemeClr val="tx1">
                    <a:lumMod val="50000"/>
                  </a:schemeClr>
                </a:solidFill>
              </a:rPr>
              <a:t>    </a:t>
            </a:r>
            <a:r>
              <a:rPr lang="en-US" sz="2400" dirty="0">
                <a:solidFill>
                  <a:schemeClr val="tx1">
                    <a:lumMod val="50000"/>
                  </a:schemeClr>
                </a:solidFill>
              </a:rPr>
              <a:t>public </a:t>
            </a:r>
            <a:r>
              <a:rPr lang="en-US" sz="2400" b="1" dirty="0">
                <a:solidFill>
                  <a:srgbClr val="0070C0"/>
                </a:solidFill>
              </a:rPr>
              <a:t>String</a:t>
            </a:r>
            <a:r>
              <a:rPr lang="en-US" sz="2400" dirty="0">
                <a:solidFill>
                  <a:schemeClr val="tx1">
                    <a:lumMod val="50000"/>
                  </a:schemeClr>
                </a:solidFill>
              </a:rPr>
              <a:t> </a:t>
            </a:r>
            <a:r>
              <a:rPr lang="en-US" sz="2400" dirty="0" err="1">
                <a:solidFill>
                  <a:srgbClr val="7030A0"/>
                </a:solidFill>
              </a:rPr>
              <a:t>descr</a:t>
            </a:r>
            <a:r>
              <a:rPr lang="en-US" sz="2400" dirty="0" smtClean="0">
                <a:solidFill>
                  <a:srgbClr val="7030A0"/>
                </a:solidFill>
              </a:rPr>
              <a:t> </a:t>
            </a:r>
            <a:r>
              <a:rPr lang="en-US" sz="2400" dirty="0"/>
              <a:t>= </a:t>
            </a:r>
            <a:r>
              <a:rPr lang="en-US" sz="2400" dirty="0" smtClean="0">
                <a:solidFill>
                  <a:srgbClr val="00B050"/>
                </a:solidFill>
              </a:rPr>
              <a:t>“Lorem ipsum”</a:t>
            </a:r>
            <a:r>
              <a:rPr lang="en-US" sz="2400" dirty="0" smtClean="0">
                <a:solidFill>
                  <a:schemeClr val="tx1">
                    <a:lumMod val="50000"/>
                  </a:schemeClr>
                </a:solidFill>
              </a:rPr>
              <a:t>;</a:t>
            </a:r>
            <a:endParaRPr lang="en-US" sz="2400" dirty="0">
              <a:solidFill>
                <a:schemeClr val="tx1">
                  <a:lumMod val="50000"/>
                </a:schemeClr>
              </a:solidFill>
            </a:endParaRPr>
          </a:p>
          <a:p>
            <a:pPr marL="0" indent="0">
              <a:lnSpc>
                <a:spcPct val="100000"/>
              </a:lnSpc>
              <a:spcBef>
                <a:spcPts val="0"/>
              </a:spcBef>
              <a:buNone/>
            </a:pPr>
            <a:endParaRPr lang="en-US" sz="2400" dirty="0" smtClean="0">
              <a:solidFill>
                <a:schemeClr val="tx1">
                  <a:lumMod val="50000"/>
                </a:schemeClr>
              </a:solidFill>
            </a:endParaRPr>
          </a:p>
          <a:p>
            <a:pPr marL="0" indent="0">
              <a:lnSpc>
                <a:spcPct val="100000"/>
              </a:lnSpc>
              <a:spcBef>
                <a:spcPts val="0"/>
              </a:spcBef>
              <a:buNone/>
            </a:pPr>
            <a:r>
              <a:rPr lang="en-US" sz="2400" dirty="0" smtClean="0">
                <a:solidFill>
                  <a:schemeClr val="tx1">
                    <a:lumMod val="50000"/>
                  </a:schemeClr>
                </a:solidFill>
              </a:rPr>
              <a:t>}</a:t>
            </a:r>
            <a:endParaRPr lang="en-US" sz="2400" dirty="0">
              <a:solidFill>
                <a:schemeClr val="tx1">
                  <a:lumMod val="50000"/>
                </a:schemeClr>
              </a:solidFill>
            </a:endParaRPr>
          </a:p>
        </p:txBody>
      </p:sp>
      <p:cxnSp>
        <p:nvCxnSpPr>
          <p:cNvPr id="6" name="Straight Arrow Connector 5"/>
          <p:cNvCxnSpPr/>
          <p:nvPr/>
        </p:nvCxnSpPr>
        <p:spPr>
          <a:xfrm>
            <a:off x="6581775" y="2105025"/>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81774" y="2441302"/>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81774" y="2798770"/>
            <a:ext cx="828675" cy="9525"/>
          </a:xfrm>
          <a:prstGeom prst="straightConnector1">
            <a:avLst/>
          </a:prstGeom>
          <a:ln w="38100">
            <a:solidFill>
              <a:srgbClr val="00B0F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Содержимое 19"/>
          <p:cNvSpPr txBox="1">
            <a:spLocks/>
          </p:cNvSpPr>
          <p:nvPr/>
        </p:nvSpPr>
        <p:spPr>
          <a:xfrm>
            <a:off x="579666" y="4141704"/>
            <a:ext cx="10545534" cy="2397208"/>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smtClean="0">
                <a:solidFill>
                  <a:schemeClr val="tx1">
                    <a:lumMod val="50000"/>
                  </a:schemeClr>
                </a:solidFill>
              </a:rPr>
              <a:t>public class </a:t>
            </a:r>
            <a:r>
              <a:rPr lang="en-US" sz="2400" dirty="0" smtClean="0"/>
              <a:t>Users</a:t>
            </a:r>
            <a:r>
              <a:rPr lang="ru-RU" sz="2400" dirty="0" smtClean="0"/>
              <a:t> </a:t>
            </a:r>
            <a:r>
              <a:rPr lang="en-US" sz="2400" dirty="0" smtClean="0"/>
              <a:t>{</a:t>
            </a:r>
          </a:p>
          <a:p>
            <a:pPr marL="0" indent="0">
              <a:lnSpc>
                <a:spcPct val="100000"/>
              </a:lnSpc>
              <a:spcBef>
                <a:spcPts val="0"/>
              </a:spcBef>
              <a:buNone/>
            </a:pPr>
            <a:r>
              <a:rPr lang="en-US" sz="2400" dirty="0" smtClean="0">
                <a:solidFill>
                  <a:schemeClr val="tx1">
                    <a:lumMod val="50000"/>
                  </a:schemeClr>
                </a:solidFill>
              </a:rPr>
              <a:t>    public static final </a:t>
            </a:r>
            <a:r>
              <a:rPr lang="en-US" sz="2400" b="1" dirty="0">
                <a:solidFill>
                  <a:srgbClr val="C00000"/>
                </a:solidFill>
              </a:rPr>
              <a:t>User</a:t>
            </a:r>
            <a:r>
              <a:rPr lang="en-US" sz="2400" dirty="0" smtClean="0">
                <a:solidFill>
                  <a:schemeClr val="tx1">
                    <a:lumMod val="50000"/>
                  </a:schemeClr>
                </a:solidFill>
              </a:rPr>
              <a:t> </a:t>
            </a:r>
            <a:r>
              <a:rPr lang="en-US" sz="2400" dirty="0" smtClean="0">
                <a:solidFill>
                  <a:srgbClr val="7030A0"/>
                </a:solidFill>
              </a:rPr>
              <a:t>default </a:t>
            </a:r>
            <a:r>
              <a:rPr lang="en-US" sz="2400" dirty="0" smtClean="0"/>
              <a:t>=</a:t>
            </a:r>
            <a:r>
              <a:rPr lang="en-US" sz="2400" dirty="0" smtClean="0">
                <a:solidFill>
                  <a:srgbClr val="7030A0"/>
                </a:solidFill>
              </a:rPr>
              <a:t> </a:t>
            </a:r>
            <a:r>
              <a:rPr lang="en-US" sz="2400" dirty="0" smtClean="0"/>
              <a:t>new User();</a:t>
            </a:r>
          </a:p>
          <a:p>
            <a:pPr marL="0" indent="0">
              <a:lnSpc>
                <a:spcPct val="100000"/>
              </a:lnSpc>
              <a:spcBef>
                <a:spcPts val="0"/>
              </a:spcBef>
              <a:buNone/>
            </a:pPr>
            <a:r>
              <a:rPr lang="en-US" sz="2400" dirty="0" smtClean="0">
                <a:solidFill>
                  <a:schemeClr val="tx1">
                    <a:lumMod val="50000"/>
                  </a:schemeClr>
                </a:solidFill>
              </a:rPr>
              <a:t>    </a:t>
            </a:r>
            <a:r>
              <a:rPr lang="en-US" sz="2400" dirty="0">
                <a:solidFill>
                  <a:schemeClr val="tx1">
                    <a:lumMod val="50000"/>
                  </a:schemeClr>
                </a:solidFill>
              </a:rPr>
              <a:t>public static final </a:t>
            </a:r>
            <a:r>
              <a:rPr lang="en-US" sz="2400" b="1" dirty="0">
                <a:solidFill>
                  <a:srgbClr val="C00000"/>
                </a:solidFill>
              </a:rPr>
              <a:t>User</a:t>
            </a:r>
            <a:r>
              <a:rPr lang="en-US" sz="2400" dirty="0">
                <a:solidFill>
                  <a:schemeClr val="tx1">
                    <a:lumMod val="50000"/>
                  </a:schemeClr>
                </a:solidFill>
              </a:rPr>
              <a:t> </a:t>
            </a:r>
            <a:r>
              <a:rPr lang="en-US" sz="2400" dirty="0" smtClean="0">
                <a:solidFill>
                  <a:srgbClr val="7030A0"/>
                </a:solidFill>
              </a:rPr>
              <a:t>admin </a:t>
            </a:r>
            <a:r>
              <a:rPr lang="en-US" sz="2400" dirty="0"/>
              <a:t>=</a:t>
            </a:r>
            <a:r>
              <a:rPr lang="en-US" sz="2400" dirty="0">
                <a:solidFill>
                  <a:srgbClr val="7030A0"/>
                </a:solidFill>
              </a:rPr>
              <a:t> </a:t>
            </a:r>
            <a:r>
              <a:rPr lang="en-US" sz="2400" dirty="0"/>
              <a:t>new User</a:t>
            </a:r>
            <a:r>
              <a:rPr lang="en-US" sz="2400" dirty="0" smtClean="0"/>
              <a:t>().set(u-&gt;</a:t>
            </a:r>
            <a:r>
              <a:rPr lang="en-US" sz="2400" dirty="0" err="1" smtClean="0"/>
              <a:t>u.role</a:t>
            </a:r>
            <a:r>
              <a:rPr lang="en-US" sz="2400" dirty="0" smtClean="0"/>
              <a:t>=</a:t>
            </a:r>
            <a:r>
              <a:rPr lang="en-US" sz="2400" i="1" dirty="0" smtClean="0">
                <a:solidFill>
                  <a:srgbClr val="7030A0"/>
                </a:solidFill>
              </a:rPr>
              <a:t>ADMIN</a:t>
            </a:r>
            <a:r>
              <a:rPr lang="en-US" sz="2400" dirty="0" smtClean="0"/>
              <a:t>);</a:t>
            </a:r>
          </a:p>
          <a:p>
            <a:pPr marL="0" indent="0">
              <a:lnSpc>
                <a:spcPct val="100000"/>
              </a:lnSpc>
              <a:spcBef>
                <a:spcPts val="0"/>
              </a:spcBef>
              <a:buNone/>
            </a:pPr>
            <a:r>
              <a:rPr lang="en-US" sz="2400" dirty="0" smtClean="0">
                <a:solidFill>
                  <a:schemeClr val="tx1">
                    <a:lumMod val="50000"/>
                  </a:schemeClr>
                </a:solidFill>
              </a:rPr>
              <a:t>    </a:t>
            </a:r>
            <a:r>
              <a:rPr lang="en-US" sz="2400" dirty="0">
                <a:solidFill>
                  <a:schemeClr val="tx1">
                    <a:lumMod val="50000"/>
                  </a:schemeClr>
                </a:solidFill>
              </a:rPr>
              <a:t>public static final </a:t>
            </a:r>
            <a:r>
              <a:rPr lang="en-US" sz="2400" b="1" dirty="0">
                <a:solidFill>
                  <a:srgbClr val="C00000"/>
                </a:solidFill>
              </a:rPr>
              <a:t>User</a:t>
            </a:r>
            <a:r>
              <a:rPr lang="en-US" sz="2400" dirty="0">
                <a:solidFill>
                  <a:schemeClr val="tx1">
                    <a:lumMod val="50000"/>
                  </a:schemeClr>
                </a:solidFill>
              </a:rPr>
              <a:t> </a:t>
            </a:r>
            <a:r>
              <a:rPr lang="en-US" sz="2400" dirty="0" err="1" smtClean="0">
                <a:solidFill>
                  <a:srgbClr val="7030A0"/>
                </a:solidFill>
              </a:rPr>
              <a:t>alex</a:t>
            </a:r>
            <a:r>
              <a:rPr lang="en-US" sz="2400" dirty="0" smtClean="0">
                <a:solidFill>
                  <a:srgbClr val="7030A0"/>
                </a:solidFill>
              </a:rPr>
              <a:t> </a:t>
            </a:r>
            <a:r>
              <a:rPr lang="en-US" sz="2400" dirty="0"/>
              <a:t>=</a:t>
            </a:r>
            <a:r>
              <a:rPr lang="en-US" sz="2400" dirty="0">
                <a:solidFill>
                  <a:srgbClr val="7030A0"/>
                </a:solidFill>
              </a:rPr>
              <a:t> </a:t>
            </a:r>
            <a:r>
              <a:rPr lang="en-US" sz="2400" dirty="0"/>
              <a:t>new User</a:t>
            </a:r>
            <a:r>
              <a:rPr lang="en-US" sz="2400" dirty="0" smtClean="0"/>
              <a:t>().set(u-&gt; </a:t>
            </a:r>
          </a:p>
          <a:p>
            <a:pPr marL="0" indent="0">
              <a:lnSpc>
                <a:spcPct val="100000"/>
              </a:lnSpc>
              <a:spcBef>
                <a:spcPts val="0"/>
              </a:spcBef>
              <a:buNone/>
            </a:pPr>
            <a:r>
              <a:rPr lang="en-US" sz="2400" dirty="0"/>
              <a:t>	</a:t>
            </a:r>
            <a:r>
              <a:rPr lang="en-US" sz="2400" dirty="0" smtClean="0"/>
              <a:t>{u.name=</a:t>
            </a:r>
            <a:r>
              <a:rPr lang="en-US" sz="2400" dirty="0" smtClean="0">
                <a:solidFill>
                  <a:srgbClr val="00B050"/>
                </a:solidFill>
              </a:rPr>
              <a:t>“Alexey”</a:t>
            </a:r>
            <a:r>
              <a:rPr lang="en-US" sz="2400" dirty="0" smtClean="0"/>
              <a:t>; </a:t>
            </a:r>
            <a:r>
              <a:rPr lang="en-US" sz="2400" dirty="0" err="1" smtClean="0"/>
              <a:t>u.lastName</a:t>
            </a:r>
            <a:r>
              <a:rPr lang="en-US" sz="2400" dirty="0" smtClean="0"/>
              <a:t>=</a:t>
            </a:r>
            <a:r>
              <a:rPr lang="en-US" sz="2400" dirty="0" smtClean="0">
                <a:solidFill>
                  <a:srgbClr val="00B050"/>
                </a:solidFill>
              </a:rPr>
              <a:t>“Smirnov”</a:t>
            </a:r>
            <a:r>
              <a:rPr lang="en-US" sz="2400" dirty="0" smtClean="0"/>
              <a:t>;</a:t>
            </a:r>
            <a:r>
              <a:rPr lang="en-US" sz="2400" dirty="0" err="1" smtClean="0"/>
              <a:t>u.role</a:t>
            </a:r>
            <a:r>
              <a:rPr lang="en-US" sz="2400" dirty="0" smtClean="0"/>
              <a:t>=</a:t>
            </a:r>
            <a:r>
              <a:rPr lang="en-US" sz="2400" i="1" dirty="0" smtClean="0">
                <a:solidFill>
                  <a:srgbClr val="7030A0"/>
                </a:solidFill>
              </a:rPr>
              <a:t>GUEST</a:t>
            </a:r>
            <a:r>
              <a:rPr lang="en-US" sz="2400" dirty="0" smtClean="0"/>
              <a:t>;});</a:t>
            </a:r>
            <a:endParaRPr lang="en-US" sz="2400" dirty="0" smtClean="0">
              <a:solidFill>
                <a:schemeClr val="tx1">
                  <a:lumMod val="50000"/>
                </a:schemeClr>
              </a:solidFill>
            </a:endParaRPr>
          </a:p>
          <a:p>
            <a:pPr marL="0" indent="0">
              <a:lnSpc>
                <a:spcPct val="100000"/>
              </a:lnSpc>
              <a:spcBef>
                <a:spcPts val="0"/>
              </a:spcBef>
              <a:buNone/>
            </a:pPr>
            <a:r>
              <a:rPr lang="en-US" sz="2400" dirty="0" smtClean="0">
                <a:solidFill>
                  <a:schemeClr val="tx1">
                    <a:lumMod val="50000"/>
                  </a:schemeClr>
                </a:solidFill>
              </a:rPr>
              <a:t>}</a:t>
            </a:r>
            <a:endParaRPr lang="en-US" sz="2400" dirty="0">
              <a:solidFill>
                <a:schemeClr val="tx1">
                  <a:lumMod val="50000"/>
                </a:schemeClr>
              </a:solidFill>
            </a:endParaRPr>
          </a:p>
        </p:txBody>
      </p:sp>
    </p:spTree>
    <p:extLst>
      <p:ext uri="{BB962C8B-B14F-4D97-AF65-F5344CB8AC3E}">
        <p14:creationId xmlns:p14="http://schemas.microsoft.com/office/powerpoint/2010/main" val="113400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0070C0"/>
                </a:solidFill>
              </a:rPr>
              <a:t>E</a:t>
            </a:r>
            <a:r>
              <a:rPr lang="en-US" dirty="0" smtClean="0"/>
              <a:t>ntity </a:t>
            </a:r>
            <a:r>
              <a:rPr lang="en-US" dirty="0" smtClean="0">
                <a:solidFill>
                  <a:srgbClr val="0070C0"/>
                </a:solidFill>
              </a:rPr>
              <a:t>d</a:t>
            </a:r>
            <a:r>
              <a:rPr lang="en-US" dirty="0" smtClean="0"/>
              <a:t>riven </a:t>
            </a:r>
            <a:r>
              <a:rPr lang="en-US" dirty="0" smtClean="0">
                <a:solidFill>
                  <a:srgbClr val="0070C0"/>
                </a:solidFill>
              </a:rPr>
              <a:t>t</a:t>
            </a:r>
            <a:r>
              <a:rPr lang="en-US" dirty="0" smtClean="0"/>
              <a:t>esting</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16</a:t>
            </a:fld>
            <a:endParaRPr lang="en-US" dirty="0"/>
          </a:p>
        </p:txBody>
      </p:sp>
    </p:spTree>
    <p:extLst>
      <p:ext uri="{BB962C8B-B14F-4D97-AF65-F5344CB8AC3E}">
        <p14:creationId xmlns:p14="http://schemas.microsoft.com/office/powerpoint/2010/main" val="3193896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EDT: DATA DRIVEN TESTING</a:t>
            </a:r>
          </a:p>
          <a:p>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232" y="2512777"/>
            <a:ext cx="3109332" cy="31093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53346">
            <a:off x="10297396" y="1131711"/>
            <a:ext cx="1600955" cy="132728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74064">
            <a:off x="9240733" y="1392508"/>
            <a:ext cx="981379" cy="981379"/>
          </a:xfrm>
          <a:prstGeom prst="rect">
            <a:avLst/>
          </a:prstGeom>
        </p:spPr>
      </p:pic>
      <p:sp>
        <p:nvSpPr>
          <p:cNvPr id="7" name="TextBox 6"/>
          <p:cNvSpPr txBox="1"/>
          <p:nvPr/>
        </p:nvSpPr>
        <p:spPr>
          <a:xfrm>
            <a:off x="511177" y="1255021"/>
            <a:ext cx="9634654" cy="553998"/>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3000" dirty="0" smtClean="0">
                <a:solidFill>
                  <a:prstClr val="black"/>
                </a:solidFill>
                <a:latin typeface="Calibri" panose="020F0502020204030204"/>
              </a:rPr>
              <a:t>Provide List&lt;</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&gt; for test</a:t>
            </a:r>
            <a:endParaRPr lang="en-US" sz="3000" dirty="0">
              <a:solidFill>
                <a:prstClr val="black"/>
              </a:solidFill>
              <a:latin typeface="Calibri" panose="020F0502020204030204"/>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9395" y="4591521"/>
            <a:ext cx="1610870" cy="161087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9289" y="4437563"/>
            <a:ext cx="1918787" cy="191878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50265" y="4516244"/>
            <a:ext cx="1840106" cy="1840106"/>
          </a:xfrm>
          <a:prstGeom prst="rect">
            <a:avLst/>
          </a:prstGeom>
        </p:spPr>
      </p:pic>
    </p:spTree>
    <p:extLst>
      <p:ext uri="{BB962C8B-B14F-4D97-AF65-F5344CB8AC3E}">
        <p14:creationId xmlns:p14="http://schemas.microsoft.com/office/powerpoint/2010/main" val="410109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500"/>
                            </p:stCondLst>
                            <p:childTnLst>
                              <p:par>
                                <p:cTn id="13" presetID="10" presetClass="entr" presetSubtype="0" fill="hold" nodeType="after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4" presetClass="path" presetSubtype="0" accel="50000" decel="50000" fill="hold" nodeType="clickEffect">
                                  <p:stCondLst>
                                    <p:cond delay="0"/>
                                  </p:stCondLst>
                                  <p:childTnLst>
                                    <p:animMotion origin="layout" path="M -0.00013 4.44444E-6 L 0.1595 -0.16922 C 0.19231 -0.20741 0.24466 -0.23681 0.30052 -0.25209 C 0.36445 -0.27037 0.41679 -0.26991 0.45442 -0.25209 L 0.63645 -0.17894 " pathEditMode="relative" rAng="21060000" ptsTypes="AAAAA">
                                      <p:cBhvr>
                                        <p:cTn id="19" dur="2000" fill="hold"/>
                                        <p:tgtEl>
                                          <p:spTgt spid="9"/>
                                        </p:tgtEl>
                                        <p:attrNameLst>
                                          <p:attrName>ppt_x</p:attrName>
                                          <p:attrName>ppt_y</p:attrName>
                                        </p:attrNameLst>
                                      </p:cBhvr>
                                      <p:rCtr x="31094" y="-17130"/>
                                    </p:animMotion>
                                  </p:childTnLst>
                                  <p:subTnLst>
                                    <p:set>
                                      <p:cBhvr override="childStyle">
                                        <p:cTn dur="1" fill="hold" display="0" masterRel="sameClick" afterEffect="1">
                                          <p:stCondLst>
                                            <p:cond evt="end" delay="0">
                                              <p:tn val="18"/>
                                            </p:cond>
                                          </p:stCondLst>
                                        </p:cTn>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EDT: PRECONDITIONS</a:t>
            </a:r>
          </a:p>
          <a:p>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3346">
            <a:off x="10319698" y="1131711"/>
            <a:ext cx="1600955" cy="13272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74064">
            <a:off x="9263035" y="1392508"/>
            <a:ext cx="981379" cy="9813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7534" y="2512777"/>
            <a:ext cx="3109332" cy="3109332"/>
          </a:xfrm>
          <a:prstGeom prst="rect">
            <a:avLst/>
          </a:prstGeom>
        </p:spPr>
      </p:pic>
      <p:sp>
        <p:nvSpPr>
          <p:cNvPr id="7" name="TextBox 6"/>
          <p:cNvSpPr txBox="1"/>
          <p:nvPr/>
        </p:nvSpPr>
        <p:spPr>
          <a:xfrm>
            <a:off x="511177" y="1255021"/>
            <a:ext cx="8793244" cy="1015663"/>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3000" dirty="0" smtClean="0">
                <a:solidFill>
                  <a:prstClr val="black"/>
                </a:solidFill>
                <a:latin typeface="Calibri" panose="020F0502020204030204"/>
              </a:rPr>
              <a:t>Provide List&lt;</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&gt; for test</a:t>
            </a:r>
          </a:p>
          <a:p>
            <a:pPr defTabSz="914400">
              <a:buClr>
                <a:srgbClr val="00B0F0"/>
              </a:buClr>
            </a:pPr>
            <a:r>
              <a:rPr lang="en-US" sz="3000" dirty="0" smtClean="0">
                <a:solidFill>
                  <a:srgbClr val="00B0F0"/>
                </a:solidFill>
                <a:latin typeface="Calibri" panose="020F0502020204030204"/>
              </a:rPr>
              <a:t>0.</a:t>
            </a:r>
            <a:r>
              <a:rPr lang="en-US" sz="3000" dirty="0" smtClean="0">
                <a:solidFill>
                  <a:prstClr val="black"/>
                </a:solidFill>
                <a:latin typeface="Calibri" panose="020F0502020204030204"/>
              </a:rPr>
              <a:t>   </a:t>
            </a:r>
            <a:r>
              <a:rPr lang="ru-RU" sz="3000" dirty="0" smtClean="0">
                <a:solidFill>
                  <a:prstClr val="black"/>
                </a:solidFill>
                <a:latin typeface="Calibri" panose="020F0502020204030204"/>
              </a:rPr>
              <a:t>  </a:t>
            </a:r>
            <a:r>
              <a:rPr lang="en-US" sz="3000" dirty="0" smtClean="0">
                <a:solidFill>
                  <a:srgbClr val="7030A0"/>
                </a:solidFill>
                <a:latin typeface="Calibri" panose="020F0502020204030204"/>
              </a:rPr>
              <a:t>Have</a:t>
            </a:r>
            <a:r>
              <a:rPr lang="en-US" sz="3000" dirty="0" smtClean="0">
                <a:solidFill>
                  <a:prstClr val="black"/>
                </a:solidFill>
                <a:latin typeface="Calibri" panose="020F0502020204030204"/>
              </a:rPr>
              <a:t> </a:t>
            </a:r>
            <a:r>
              <a:rPr lang="en-US" sz="3000" b="1" i="1" dirty="0" err="1">
                <a:solidFill>
                  <a:srgbClr val="70AD47"/>
                </a:solidFill>
                <a:latin typeface="Calibri" panose="020F0502020204030204"/>
              </a:rPr>
              <a:t>DefaultUser</a:t>
            </a:r>
            <a:r>
              <a:rPr lang="en-US" sz="3000" dirty="0">
                <a:solidFill>
                  <a:prstClr val="black"/>
                </a:solidFill>
                <a:latin typeface="Calibri" panose="020F0502020204030204"/>
              </a:rPr>
              <a:t> </a:t>
            </a:r>
            <a:r>
              <a:rPr lang="en-US" sz="3000" dirty="0">
                <a:solidFill>
                  <a:srgbClr val="7030A0"/>
                </a:solidFill>
                <a:latin typeface="Calibri" panose="020F0502020204030204"/>
              </a:rPr>
              <a:t>in </a:t>
            </a:r>
            <a:r>
              <a:rPr lang="en-US" sz="3000" dirty="0" smtClean="0">
                <a:solidFill>
                  <a:srgbClr val="7030A0"/>
                </a:solidFill>
                <a:latin typeface="Calibri" panose="020F0502020204030204"/>
              </a:rPr>
              <a:t>DB</a:t>
            </a:r>
            <a:endParaRPr lang="en-US" sz="3000" dirty="0">
              <a:solidFill>
                <a:prstClr val="black"/>
              </a:solidFill>
              <a:latin typeface="Calibri" panose="020F0502020204030204"/>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5053" y="4445582"/>
            <a:ext cx="1639229" cy="1639229"/>
          </a:xfrm>
          <a:prstGeom prst="rect">
            <a:avLst/>
          </a:prstGeom>
        </p:spPr>
      </p:pic>
      <p:sp>
        <p:nvSpPr>
          <p:cNvPr id="9" name="Rectangle 8"/>
          <p:cNvSpPr/>
          <p:nvPr/>
        </p:nvSpPr>
        <p:spPr>
          <a:xfrm>
            <a:off x="3311894" y="4112281"/>
            <a:ext cx="624596" cy="1446550"/>
          </a:xfrm>
          <a:prstGeom prst="rect">
            <a:avLst/>
          </a:prstGeom>
          <a:noFill/>
        </p:spPr>
        <p:txBody>
          <a:bodyPr wrap="square" lIns="91440" tIns="45720" rIns="91440" bIns="45720">
            <a:spAutoFit/>
          </a:bodyPr>
          <a:lstStyle/>
          <a:p>
            <a:pPr algn="ctr" defTabSz="914400"/>
            <a:r>
              <a:rPr lang="ru-RU" sz="8800" b="1" dirty="0">
                <a:ln w="22225">
                  <a:solidFill>
                    <a:srgbClr val="ED7D31"/>
                  </a:solidFill>
                  <a:prstDash val="solid"/>
                </a:ln>
                <a:solidFill>
                  <a:srgbClr val="ED7D31">
                    <a:lumMod val="40000"/>
                    <a:lumOff val="60000"/>
                  </a:srgbClr>
                </a:solidFill>
                <a:latin typeface="Calibri" panose="020F0502020204030204"/>
              </a:rPr>
              <a:t>?</a:t>
            </a:r>
            <a:endParaRPr lang="en-US" sz="8800" b="1" dirty="0">
              <a:ln w="22225">
                <a:solidFill>
                  <a:srgbClr val="ED7D31"/>
                </a:solidFill>
                <a:prstDash val="solid"/>
              </a:ln>
              <a:solidFill>
                <a:srgbClr val="ED7D31">
                  <a:lumMod val="40000"/>
                  <a:lumOff val="60000"/>
                </a:srgbClr>
              </a:solidFill>
              <a:latin typeface="Calibri" panose="020F0502020204030204"/>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36490" y="4348586"/>
            <a:ext cx="1918787" cy="1918787"/>
          </a:xfrm>
          <a:prstGeom prst="rect">
            <a:avLst/>
          </a:prstGeom>
        </p:spPr>
      </p:pic>
      <p:sp>
        <p:nvSpPr>
          <p:cNvPr id="11" name="Rectangle 10"/>
          <p:cNvSpPr/>
          <p:nvPr/>
        </p:nvSpPr>
        <p:spPr>
          <a:xfrm>
            <a:off x="3221804" y="4835556"/>
            <a:ext cx="798617" cy="1569660"/>
          </a:xfrm>
          <a:prstGeom prst="rect">
            <a:avLst/>
          </a:prstGeom>
          <a:noFill/>
        </p:spPr>
        <p:txBody>
          <a:bodyPr wrap="none" lIns="91440" tIns="45720" rIns="91440" bIns="45720">
            <a:spAutoFit/>
          </a:bodyPr>
          <a:lstStyle/>
          <a:p>
            <a:pPr algn="ctr" defTabSz="914400"/>
            <a:r>
              <a:rPr lang="en-US" sz="9600" b="1" dirty="0" smtClean="0">
                <a:ln w="12700" cmpd="sng">
                  <a:solidFill>
                    <a:srgbClr val="FFC000"/>
                  </a:solidFill>
                  <a:prstDash val="solid"/>
                </a:ln>
                <a:solidFill>
                  <a:srgbClr val="00B050"/>
                </a:solidFill>
                <a:latin typeface="Calibri" panose="020F0502020204030204"/>
              </a:rPr>
              <a:t>+</a:t>
            </a:r>
            <a:endParaRPr lang="en-US" sz="9600" b="1" dirty="0">
              <a:ln w="12700" cmpd="sng">
                <a:solidFill>
                  <a:srgbClr val="FFC000"/>
                </a:solidFill>
                <a:prstDash val="solid"/>
              </a:ln>
              <a:solidFill>
                <a:srgbClr val="00B050"/>
              </a:solidFill>
              <a:latin typeface="Calibri" panose="020F0502020204030204"/>
            </a:endParaRPr>
          </a:p>
        </p:txBody>
      </p:sp>
    </p:spTree>
    <p:extLst>
      <p:ext uri="{BB962C8B-B14F-4D97-AF65-F5344CB8AC3E}">
        <p14:creationId xmlns:p14="http://schemas.microsoft.com/office/powerpoint/2010/main" val="343025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2500"/>
                            </p:stCondLst>
                            <p:childTnLst>
                              <p:par>
                                <p:cTn id="13" presetID="10" presetClass="entr" presetSubtype="0" fill="hold" nodeType="after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par>
                          <p:cTn id="16" fill="hold">
                            <p:stCondLst>
                              <p:cond delay="4000"/>
                            </p:stCondLst>
                            <p:childTnLst>
                              <p:par>
                                <p:cTn id="17" presetID="10" presetClass="entr" presetSubtype="0"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EDT: FILL AND SUBMIT</a:t>
            </a:r>
          </a:p>
          <a:p>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3346">
            <a:off x="10321944" y="1131711"/>
            <a:ext cx="1600955" cy="13272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74064">
            <a:off x="9265281" y="1392508"/>
            <a:ext cx="981379" cy="9813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780" y="2512777"/>
            <a:ext cx="3109332" cy="3109332"/>
          </a:xfrm>
          <a:prstGeom prst="rect">
            <a:avLst/>
          </a:prstGeom>
        </p:spPr>
      </p:pic>
      <p:sp>
        <p:nvSpPr>
          <p:cNvPr id="7" name="TextBox 6"/>
          <p:cNvSpPr txBox="1"/>
          <p:nvPr/>
        </p:nvSpPr>
        <p:spPr>
          <a:xfrm>
            <a:off x="511177" y="1255021"/>
            <a:ext cx="8581526" cy="1477328"/>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3000" dirty="0" smtClean="0">
                <a:solidFill>
                  <a:prstClr val="black"/>
                </a:solidFill>
                <a:latin typeface="Calibri" panose="020F0502020204030204"/>
              </a:rPr>
              <a:t>Provide List&lt;</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&gt; for test</a:t>
            </a:r>
          </a:p>
          <a:p>
            <a:pPr defTabSz="914400">
              <a:buClr>
                <a:srgbClr val="00B0F0"/>
              </a:buClr>
            </a:pPr>
            <a:r>
              <a:rPr lang="en-US" sz="3000" dirty="0" smtClean="0">
                <a:solidFill>
                  <a:srgbClr val="00B0F0"/>
                </a:solidFill>
                <a:latin typeface="Calibri" panose="020F0502020204030204"/>
              </a:rPr>
              <a:t>0.</a:t>
            </a:r>
            <a:r>
              <a:rPr lang="en-US" sz="3000" dirty="0" smtClean="0">
                <a:solidFill>
                  <a:prstClr val="black"/>
                </a:solidFill>
                <a:latin typeface="Calibri" panose="020F0502020204030204"/>
              </a:rPr>
              <a:t>   </a:t>
            </a:r>
            <a:r>
              <a:rPr lang="ru-RU" sz="3000" dirty="0" smtClean="0">
                <a:solidFill>
                  <a:prstClr val="black"/>
                </a:solidFill>
                <a:latin typeface="Calibri" panose="020F0502020204030204"/>
              </a:rPr>
              <a:t>  </a:t>
            </a:r>
            <a:r>
              <a:rPr lang="en-US" sz="3000" dirty="0" smtClean="0">
                <a:solidFill>
                  <a:srgbClr val="7030A0"/>
                </a:solidFill>
                <a:latin typeface="Calibri" panose="020F0502020204030204"/>
              </a:rPr>
              <a:t>Have</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 </a:t>
            </a:r>
            <a:r>
              <a:rPr lang="en-US" sz="3000" dirty="0">
                <a:solidFill>
                  <a:srgbClr val="7030A0"/>
                </a:solidFill>
                <a:latin typeface="Calibri" panose="020F0502020204030204"/>
              </a:rPr>
              <a:t>in DB</a:t>
            </a:r>
          </a:p>
          <a:p>
            <a:pPr marL="742950" indent="-742950" defTabSz="914400">
              <a:buClr>
                <a:srgbClr val="00B0F0"/>
              </a:buClr>
              <a:buFont typeface="+mj-lt"/>
              <a:buAutoNum type="arabicPeriod"/>
            </a:pPr>
            <a:r>
              <a:rPr lang="en-US" sz="3000" dirty="0">
                <a:solidFill>
                  <a:srgbClr val="002060"/>
                </a:solidFill>
                <a:latin typeface="Calibri" panose="020F0502020204030204"/>
              </a:rPr>
              <a:t>Login with </a:t>
            </a:r>
            <a:r>
              <a:rPr lang="en-US" sz="3000" b="1" i="1" dirty="0" smtClean="0">
                <a:solidFill>
                  <a:srgbClr val="70AD47"/>
                </a:solidFill>
                <a:latin typeface="Calibri" panose="020F0502020204030204"/>
              </a:rPr>
              <a:t>user</a:t>
            </a:r>
            <a:endParaRPr lang="en-US" sz="3000" dirty="0">
              <a:solidFill>
                <a:prstClr val="black"/>
              </a:solidFill>
              <a:latin typeface="Calibri" panose="020F0502020204030204"/>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3438" y="4053294"/>
            <a:ext cx="2665606" cy="230305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6871" y="4245428"/>
            <a:ext cx="1918787" cy="191878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3438" y="4053294"/>
            <a:ext cx="2665606" cy="2303056"/>
          </a:xfrm>
          <a:prstGeom prst="rect">
            <a:avLst/>
          </a:prstGeom>
        </p:spPr>
      </p:pic>
    </p:spTree>
    <p:extLst>
      <p:ext uri="{BB962C8B-B14F-4D97-AF65-F5344CB8AC3E}">
        <p14:creationId xmlns:p14="http://schemas.microsoft.com/office/powerpoint/2010/main" val="92934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4" presetClass="path" presetSubtype="0" accel="50000" decel="50000" fill="hold" nodeType="clickEffect">
                                  <p:stCondLst>
                                    <p:cond delay="0"/>
                                  </p:stCondLst>
                                  <p:childTnLst>
                                    <p:animMotion origin="layout" path="M -2.08333E-6 4.44444E-6 L -0.07942 -0.16366 C -0.09544 -0.20047 -0.12187 -0.22176 -0.14987 -0.22524 C -0.18164 -0.22917 -0.20781 -0.21436 -0.22656 -0.18195 L -0.31836 -0.04028 " pathEditMode="relative" rAng="240000" ptsTypes="AAAAA">
                                      <p:cBhvr>
                                        <p:cTn id="15" dur="2000" fill="hold"/>
                                        <p:tgtEl>
                                          <p:spTgt spid="9"/>
                                        </p:tgtEl>
                                        <p:attrNameLst>
                                          <p:attrName>ppt_x</p:attrName>
                                          <p:attrName>ppt_y</p:attrName>
                                        </p:attrNameLst>
                                      </p:cBhvr>
                                      <p:rCtr x="-15521" y="-12269"/>
                                    </p:animMotion>
                                  </p:childTnLst>
                                  <p:subTnLst>
                                    <p:set>
                                      <p:cBhvr override="childStyle">
                                        <p:cTn dur="1" fill="hold" display="0" masterRel="sameClick" afterEffect="1">
                                          <p:stCondLst>
                                            <p:cond evt="end" delay="0">
                                              <p:tn val="14"/>
                                            </p:cond>
                                          </p:stCondLst>
                                        </p:cTn>
                                        <p:tgtEl>
                                          <p:spTgt spid="9"/>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36073" y="5702955"/>
            <a:ext cx="13743709" cy="1731139"/>
          </a:xfrm>
          <a:prstGeom prst="rect">
            <a:avLst/>
          </a:prstGeom>
        </p:spPr>
      </p:pic>
      <p:sp>
        <p:nvSpPr>
          <p:cNvPr id="9" name="Subtitle 2"/>
          <p:cNvSpPr txBox="1">
            <a:spLocks/>
          </p:cNvSpPr>
          <p:nvPr/>
        </p:nvSpPr>
        <p:spPr>
          <a:xfrm>
            <a:off x="1061369" y="2271553"/>
            <a:ext cx="4941455" cy="1655762"/>
          </a:xfrm>
          <a:prstGeom prst="rect">
            <a:avLst/>
          </a:prstGeom>
        </p:spPr>
        <p:txBody>
          <a:bodyPr/>
          <a:lstStyle>
            <a:lvl1pPr marL="0" indent="0" algn="ctr" defTabSz="457200" rtl="0" eaLnBrk="1" latinLnBrk="0" hangingPunct="1">
              <a:spcBef>
                <a:spcPct val="20000"/>
              </a:spcBef>
              <a:buFont typeface="Arial"/>
              <a:buNone/>
              <a:defRPr sz="24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solidFill>
                <a:latin typeface="+mn-lt"/>
                <a:ea typeface="+mn-ea"/>
                <a:cs typeface="+mn-cs"/>
              </a:defRPr>
            </a:lvl3pPr>
            <a:lvl4pPr marL="1371600" indent="0" algn="ctr" defTabSz="457200" rtl="0" eaLnBrk="1" latinLnBrk="0" hangingPunct="1">
              <a:spcBef>
                <a:spcPct val="20000"/>
              </a:spcBef>
              <a:buFont typeface="Arial"/>
              <a:buNone/>
              <a:defRPr sz="1600" kern="1200">
                <a:solidFill>
                  <a:schemeClr val="tx1"/>
                </a:solidFill>
                <a:latin typeface="+mn-lt"/>
                <a:ea typeface="+mn-ea"/>
                <a:cs typeface="+mn-cs"/>
              </a:defRPr>
            </a:lvl4pPr>
            <a:lvl5pPr marL="1828800" indent="0" algn="ctr" defTabSz="457200" rtl="0" eaLnBrk="1" latinLnBrk="0" hangingPunct="1">
              <a:spcBef>
                <a:spcPct val="20000"/>
              </a:spcBef>
              <a:buFont typeface="Arial"/>
              <a:buNone/>
              <a:defRPr sz="1600" kern="1200">
                <a:solidFill>
                  <a:schemeClr val="tx1"/>
                </a:solidFill>
                <a:latin typeface="+mn-lt"/>
                <a:ea typeface="+mn-ea"/>
                <a:cs typeface="+mn-cs"/>
              </a:defRPr>
            </a:lvl5pPr>
            <a:lvl6pPr marL="2286000" indent="0" algn="ctr" defTabSz="457200"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457200"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457200"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457200" rtl="0" eaLnBrk="1" latinLnBrk="0" hangingPunct="1">
              <a:spcBef>
                <a:spcPct val="20000"/>
              </a:spcBef>
              <a:buFont typeface="Arial"/>
              <a:buNone/>
              <a:defRPr sz="1600" kern="1200">
                <a:solidFill>
                  <a:schemeClr val="tx1"/>
                </a:solidFill>
                <a:latin typeface="+mn-lt"/>
                <a:ea typeface="+mn-ea"/>
                <a:cs typeface="+mn-cs"/>
              </a:defRPr>
            </a:lvl9pPr>
          </a:lstStyle>
          <a:p>
            <a:pPr algn="l"/>
            <a:r>
              <a:rPr lang="en-US" sz="2800" dirty="0" smtClean="0"/>
              <a:t>Chief QA Automation</a:t>
            </a:r>
            <a:endParaRPr lang="ru-RU" sz="2800" dirty="0" smtClean="0"/>
          </a:p>
          <a:p>
            <a:pPr algn="l"/>
            <a:r>
              <a:rPr lang="en-US" sz="2800" dirty="0" smtClean="0"/>
              <a:t>In Testing almost 13 years</a:t>
            </a:r>
          </a:p>
          <a:p>
            <a:pPr algn="l"/>
            <a:r>
              <a:rPr lang="en-US" sz="2800" dirty="0" smtClean="0"/>
              <a:t>In Testing Automation 11 years</a:t>
            </a:r>
            <a:endParaRPr lang="ru-RU" sz="2800" dirty="0"/>
          </a:p>
        </p:txBody>
      </p:sp>
      <p:sp>
        <p:nvSpPr>
          <p:cNvPr id="10" name="Oval 9"/>
          <p:cNvSpPr/>
          <p:nvPr/>
        </p:nvSpPr>
        <p:spPr>
          <a:xfrm>
            <a:off x="8262623" y="1763230"/>
            <a:ext cx="2733368" cy="2733368"/>
          </a:xfrm>
          <a:prstGeom prst="ellipse">
            <a:avLst/>
          </a:prstGeom>
          <a:solidFill>
            <a:schemeClr val="bg1"/>
          </a:solidFill>
          <a:ln w="3175">
            <a:solidFill>
              <a:srgbClr val="00B0F0"/>
            </a:solidFill>
          </a:ln>
          <a:effectLst/>
        </p:spPr>
        <p:style>
          <a:lnRef idx="3">
            <a:schemeClr val="lt1"/>
          </a:lnRef>
          <a:fillRef idx="1">
            <a:schemeClr val="accent2"/>
          </a:fillRef>
          <a:effectRef idx="1">
            <a:schemeClr val="accent2"/>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Subtitle 2"/>
          <p:cNvSpPr txBox="1">
            <a:spLocks/>
          </p:cNvSpPr>
          <p:nvPr/>
        </p:nvSpPr>
        <p:spPr>
          <a:xfrm>
            <a:off x="1061368" y="1542525"/>
            <a:ext cx="3011867" cy="445293"/>
          </a:xfrm>
          <a:prstGeom prst="rect">
            <a:avLst/>
          </a:prstGeom>
        </p:spPr>
        <p:txBody>
          <a:bodyPr/>
          <a:lstStyle>
            <a:lvl1pPr marL="0" indent="0" algn="ctr" defTabSz="457200" rtl="0" eaLnBrk="1" latinLnBrk="0" hangingPunct="1">
              <a:spcBef>
                <a:spcPct val="20000"/>
              </a:spcBef>
              <a:buClr>
                <a:schemeClr val="accent2"/>
              </a:buClr>
              <a:buFont typeface="Arial"/>
              <a:buNone/>
              <a:defRPr sz="2400" kern="1200">
                <a:solidFill>
                  <a:schemeClr val="tx1"/>
                </a:solidFill>
                <a:latin typeface="Trebuchet MS"/>
                <a:ea typeface="+mn-ea"/>
                <a:cs typeface="Trebuchet MS"/>
              </a:defRPr>
            </a:lvl1pPr>
            <a:lvl2pPr marL="457200" indent="0" algn="ctr" defTabSz="457200" rtl="0" eaLnBrk="1" latinLnBrk="0" hangingPunct="1">
              <a:spcBef>
                <a:spcPct val="20000"/>
              </a:spcBef>
              <a:buFont typeface="Arial"/>
              <a:buNone/>
              <a:defRPr sz="2000" kern="1200">
                <a:solidFill>
                  <a:schemeClr val="tx1"/>
                </a:solidFill>
                <a:latin typeface="Trebuchet MS"/>
                <a:ea typeface="+mn-ea"/>
                <a:cs typeface="Trebuchet MS"/>
              </a:defRPr>
            </a:lvl2pPr>
            <a:lvl3pPr marL="914400" indent="0" algn="ctr" defTabSz="457200" rtl="0" eaLnBrk="1" latinLnBrk="0" hangingPunct="1">
              <a:spcBef>
                <a:spcPct val="20000"/>
              </a:spcBef>
              <a:buFont typeface="Arial"/>
              <a:buNone/>
              <a:defRPr sz="1800" kern="1200">
                <a:solidFill>
                  <a:schemeClr val="tx1"/>
                </a:solidFill>
                <a:latin typeface="Trebuchet MS"/>
                <a:ea typeface="+mn-ea"/>
                <a:cs typeface="Trebuchet MS"/>
              </a:defRPr>
            </a:lvl3pPr>
            <a:lvl4pPr marL="1371600" indent="0" algn="ctr" defTabSz="457200" rtl="0" eaLnBrk="1" latinLnBrk="0" hangingPunct="1">
              <a:spcBef>
                <a:spcPct val="20000"/>
              </a:spcBef>
              <a:buFont typeface="Arial"/>
              <a:buNone/>
              <a:defRPr sz="1600" kern="1200">
                <a:solidFill>
                  <a:schemeClr val="tx1"/>
                </a:solidFill>
                <a:latin typeface="Trebuchet MS"/>
                <a:ea typeface="+mn-ea"/>
                <a:cs typeface="Trebuchet MS"/>
              </a:defRPr>
            </a:lvl4pPr>
            <a:lvl5pPr marL="1828800" indent="0" algn="ctr" defTabSz="457200" rtl="0" eaLnBrk="1" latinLnBrk="0" hangingPunct="1">
              <a:spcBef>
                <a:spcPct val="20000"/>
              </a:spcBef>
              <a:buFont typeface="Arial"/>
              <a:buNone/>
              <a:defRPr sz="1600" kern="1200">
                <a:solidFill>
                  <a:schemeClr val="tx1"/>
                </a:solidFill>
                <a:latin typeface="Trebuchet MS"/>
                <a:ea typeface="+mn-ea"/>
                <a:cs typeface="Trebuchet MS"/>
              </a:defRPr>
            </a:lvl5pPr>
            <a:lvl6pPr marL="2286000" indent="0" algn="ctr" defTabSz="457200"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457200"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457200"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457200" rtl="0" eaLnBrk="1" latinLnBrk="0" hangingPunct="1">
              <a:spcBef>
                <a:spcPct val="20000"/>
              </a:spcBef>
              <a:buFont typeface="Arial"/>
              <a:buNone/>
              <a:defRPr sz="1600" kern="1200">
                <a:solidFill>
                  <a:schemeClr val="tx1"/>
                </a:solidFill>
                <a:latin typeface="+mn-lt"/>
                <a:ea typeface="+mn-ea"/>
                <a:cs typeface="+mn-cs"/>
              </a:defRPr>
            </a:lvl9pPr>
          </a:lstStyle>
          <a:p>
            <a:pPr algn="l"/>
            <a:r>
              <a:rPr lang="en-US" sz="2800" b="1" dirty="0" smtClean="0"/>
              <a:t>ROMAN IOVLEV</a:t>
            </a:r>
            <a:endParaRPr lang="en-US" sz="28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984867" y="1735565"/>
            <a:ext cx="3279505" cy="2723579"/>
          </a:xfrm>
          <a:prstGeom prst="rect">
            <a:avLst/>
          </a:prstGeom>
          <a:ln>
            <a:noFill/>
          </a:ln>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0320" y="1543212"/>
            <a:ext cx="3532879" cy="3690773"/>
          </a:xfrm>
          <a:prstGeom prst="rect">
            <a:avLst/>
          </a:prstGeom>
        </p:spPr>
      </p:pic>
      <p:sp>
        <p:nvSpPr>
          <p:cNvPr id="15" name="Content Placeholder 12"/>
          <p:cNvSpPr txBox="1">
            <a:spLocks/>
          </p:cNvSpPr>
          <p:nvPr/>
        </p:nvSpPr>
        <p:spPr>
          <a:xfrm>
            <a:off x="1690574" y="4183717"/>
            <a:ext cx="2552609" cy="52248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err="1" smtClean="0"/>
              <a:t>roman.Iovlev</a:t>
            </a:r>
            <a:endParaRPr lang="en-US" sz="3200" dirty="0"/>
          </a:p>
        </p:txBody>
      </p:sp>
      <p:pic>
        <p:nvPicPr>
          <p:cNvPr id="16" name="Content Placeholder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1369" y="4203632"/>
            <a:ext cx="502568" cy="502568"/>
          </a:xfrm>
          <a:prstGeom prst="rect">
            <a:avLst/>
          </a:prstGeom>
        </p:spPr>
      </p:pic>
      <p:pic>
        <p:nvPicPr>
          <p:cNvPr id="17" name="Content Placeholder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369" y="4804067"/>
            <a:ext cx="480830" cy="480830"/>
          </a:xfrm>
          <a:prstGeom prst="rect">
            <a:avLst/>
          </a:prstGeom>
        </p:spPr>
      </p:pic>
      <p:sp>
        <p:nvSpPr>
          <p:cNvPr id="18" name="Content Placeholder 12"/>
          <p:cNvSpPr txBox="1">
            <a:spLocks/>
          </p:cNvSpPr>
          <p:nvPr/>
        </p:nvSpPr>
        <p:spPr>
          <a:xfrm>
            <a:off x="1690574" y="4724798"/>
            <a:ext cx="4818289" cy="56009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t>roman.Iovlev.jdi@gmail.com</a:t>
            </a:r>
            <a:endParaRPr lang="en-US" sz="3200" dirty="0"/>
          </a:p>
        </p:txBody>
      </p:sp>
    </p:spTree>
    <p:extLst>
      <p:ext uri="{BB962C8B-B14F-4D97-AF65-F5344CB8AC3E}">
        <p14:creationId xmlns:p14="http://schemas.microsoft.com/office/powerpoint/2010/main" val="267880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EDT: FILL AND SEND</a:t>
            </a:r>
          </a:p>
          <a:p>
            <a:endParaRPr lang="en-US" dirty="0"/>
          </a:p>
          <a:p>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3346">
            <a:off x="10292108" y="1131711"/>
            <a:ext cx="1600955" cy="13272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74064">
            <a:off x="9235445" y="1392508"/>
            <a:ext cx="981379" cy="9813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232" y="2512777"/>
            <a:ext cx="3109332" cy="3109332"/>
          </a:xfrm>
          <a:prstGeom prst="rect">
            <a:avLst/>
          </a:prstGeom>
        </p:spPr>
      </p:pic>
      <p:sp>
        <p:nvSpPr>
          <p:cNvPr id="7" name="TextBox 6"/>
          <p:cNvSpPr txBox="1"/>
          <p:nvPr/>
        </p:nvSpPr>
        <p:spPr>
          <a:xfrm>
            <a:off x="511177" y="1255021"/>
            <a:ext cx="8551690" cy="1938992"/>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3000" dirty="0" smtClean="0">
                <a:solidFill>
                  <a:prstClr val="black"/>
                </a:solidFill>
                <a:latin typeface="Calibri" panose="020F0502020204030204"/>
              </a:rPr>
              <a:t>Provide List&lt;</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&gt; for test</a:t>
            </a:r>
          </a:p>
          <a:p>
            <a:pPr defTabSz="914400">
              <a:buClr>
                <a:srgbClr val="00B0F0"/>
              </a:buClr>
            </a:pPr>
            <a:r>
              <a:rPr lang="en-US" sz="3000" dirty="0" smtClean="0">
                <a:solidFill>
                  <a:srgbClr val="00B0F0"/>
                </a:solidFill>
                <a:latin typeface="Calibri" panose="020F0502020204030204"/>
              </a:rPr>
              <a:t>0.</a:t>
            </a:r>
            <a:r>
              <a:rPr lang="en-US" sz="3000" dirty="0" smtClean="0">
                <a:solidFill>
                  <a:prstClr val="black"/>
                </a:solidFill>
                <a:latin typeface="Calibri" panose="020F0502020204030204"/>
              </a:rPr>
              <a:t>   </a:t>
            </a:r>
            <a:r>
              <a:rPr lang="ru-RU" sz="3000" dirty="0" smtClean="0">
                <a:solidFill>
                  <a:prstClr val="black"/>
                </a:solidFill>
                <a:latin typeface="Calibri" panose="020F0502020204030204"/>
              </a:rPr>
              <a:t>  </a:t>
            </a:r>
            <a:r>
              <a:rPr lang="en-US" sz="3000" dirty="0" smtClean="0">
                <a:solidFill>
                  <a:srgbClr val="7030A0"/>
                </a:solidFill>
                <a:latin typeface="Calibri" panose="020F0502020204030204"/>
              </a:rPr>
              <a:t>Have</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 </a:t>
            </a:r>
            <a:r>
              <a:rPr lang="en-US" sz="3000" dirty="0">
                <a:solidFill>
                  <a:srgbClr val="7030A0"/>
                </a:solidFill>
                <a:latin typeface="Calibri" panose="020F0502020204030204"/>
              </a:rPr>
              <a:t>in DB</a:t>
            </a:r>
          </a:p>
          <a:p>
            <a:pPr marL="742950" indent="-742950" defTabSz="914400">
              <a:buClr>
                <a:srgbClr val="00B0F0"/>
              </a:buClr>
              <a:buFont typeface="+mj-lt"/>
              <a:buAutoNum type="arabicPeriod"/>
            </a:pPr>
            <a:r>
              <a:rPr lang="en-US" sz="3000" dirty="0">
                <a:solidFill>
                  <a:srgbClr val="002060"/>
                </a:solidFill>
                <a:latin typeface="Calibri" panose="020F0502020204030204"/>
              </a:rPr>
              <a:t>Login with </a:t>
            </a:r>
            <a:r>
              <a:rPr lang="en-US" sz="3000" b="1" i="1" dirty="0" smtClean="0">
                <a:solidFill>
                  <a:srgbClr val="70AD47"/>
                </a:solidFill>
                <a:latin typeface="Calibri" panose="020F0502020204030204"/>
              </a:rPr>
              <a:t>user</a:t>
            </a:r>
            <a:endParaRPr lang="en-US" sz="3000" dirty="0">
              <a:solidFill>
                <a:prstClr val="black"/>
              </a:solidFill>
              <a:latin typeface="Calibri" panose="020F0502020204030204"/>
            </a:endParaRPr>
          </a:p>
          <a:p>
            <a:pPr marL="742950" indent="-742950" defTabSz="914400">
              <a:buClr>
                <a:srgbClr val="00B0F0"/>
              </a:buClr>
              <a:buFont typeface="+mj-lt"/>
              <a:buAutoNum type="arabicPeriod"/>
            </a:pPr>
            <a:r>
              <a:rPr lang="en-US" sz="3000" dirty="0" smtClean="0">
                <a:solidFill>
                  <a:srgbClr val="002060"/>
                </a:solidFill>
                <a:latin typeface="Calibri" panose="020F0502020204030204"/>
              </a:rPr>
              <a:t>Submit Contact</a:t>
            </a:r>
            <a:r>
              <a:rPr lang="ru-RU" sz="3000" dirty="0" smtClean="0">
                <a:solidFill>
                  <a:srgbClr val="002060"/>
                </a:solidFill>
                <a:latin typeface="Calibri" panose="020F0502020204030204"/>
              </a:rPr>
              <a:t> </a:t>
            </a:r>
            <a:r>
              <a:rPr lang="en-US" sz="3000" dirty="0" smtClean="0">
                <a:solidFill>
                  <a:srgbClr val="002060"/>
                </a:solidFill>
                <a:latin typeface="Calibri" panose="020F0502020204030204"/>
              </a:rPr>
              <a:t>Us Form</a:t>
            </a:r>
            <a:r>
              <a:rPr lang="ru-RU" sz="3000" dirty="0" smtClean="0">
                <a:solidFill>
                  <a:srgbClr val="002060"/>
                </a:solidFill>
                <a:latin typeface="Calibri" panose="020F0502020204030204"/>
              </a:rPr>
              <a:t> </a:t>
            </a:r>
            <a:r>
              <a:rPr lang="en-US" sz="3000" dirty="0" smtClean="0">
                <a:solidFill>
                  <a:srgbClr val="002060"/>
                </a:solidFill>
                <a:latin typeface="Calibri" panose="020F0502020204030204"/>
              </a:rPr>
              <a:t>for</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endParaRPr lang="en-US" sz="3000" dirty="0">
              <a:solidFill>
                <a:prstClr val="black"/>
              </a:solidFill>
              <a:latin typeface="Calibri" panose="020F0502020204030204"/>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177" y="3376612"/>
            <a:ext cx="4438650" cy="3035339"/>
          </a:xfrm>
          <a:prstGeom prst="rect">
            <a:avLst/>
          </a:prstGeom>
          <a:ln w="28575">
            <a:solidFill>
              <a:sysClr val="windowText" lastClr="000000"/>
            </a:solidFill>
          </a:ln>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2129" y="4348586"/>
            <a:ext cx="1918787" cy="191878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177" y="3376612"/>
            <a:ext cx="4438650" cy="3035339"/>
          </a:xfrm>
          <a:prstGeom prst="rect">
            <a:avLst/>
          </a:prstGeom>
          <a:ln w="28575">
            <a:solidFill>
              <a:sysClr val="windowText" lastClr="000000"/>
            </a:solidFill>
          </a:ln>
        </p:spPr>
      </p:pic>
    </p:spTree>
    <p:extLst>
      <p:ext uri="{BB962C8B-B14F-4D97-AF65-F5344CB8AC3E}">
        <p14:creationId xmlns:p14="http://schemas.microsoft.com/office/powerpoint/2010/main" val="108746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4" presetClass="path" presetSubtype="0" accel="50000" decel="50000" fill="hold" nodeType="clickEffect">
                                  <p:stCondLst>
                                    <p:cond delay="0"/>
                                  </p:stCondLst>
                                  <p:childTnLst>
                                    <p:animMotion origin="layout" path="M 8.33333E-7 0.00023 L -0.09596 -0.16551 C -0.1151 -0.20278 -0.14688 -0.22477 -0.18034 -0.22893 C -0.21823 -0.23379 -0.24935 -0.21944 -0.27122 -0.18727 L -0.37969 -0.04815 " pathEditMode="relative" rAng="240000" ptsTypes="AAAAA">
                                      <p:cBhvr>
                                        <p:cTn id="15" dur="2000" fill="hold"/>
                                        <p:tgtEl>
                                          <p:spTgt spid="9"/>
                                        </p:tgtEl>
                                        <p:attrNameLst>
                                          <p:attrName>ppt_x</p:attrName>
                                          <p:attrName>ppt_y</p:attrName>
                                        </p:attrNameLst>
                                      </p:cBhvr>
                                      <p:rCtr x="-18581" y="-12662"/>
                                    </p:animMotion>
                                  </p:childTnLst>
                                  <p:subTnLst>
                                    <p:set>
                                      <p:cBhvr override="childStyle">
                                        <p:cTn dur="1" fill="hold" display="0" masterRel="sameClick" afterEffect="1">
                                          <p:stCondLst>
                                            <p:cond evt="end" delay="0">
                                              <p:tn val="14"/>
                                            </p:cond>
                                          </p:stCondLst>
                                        </p:cTn>
                                        <p:tgtEl>
                                          <p:spTgt spid="9"/>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EDT: EXTRACT</a:t>
            </a:r>
          </a:p>
        </p:txBody>
      </p:sp>
      <p:sp>
        <p:nvSpPr>
          <p:cNvPr id="3" name="Slide Number Placeholder 2"/>
          <p:cNvSpPr>
            <a:spLocks noGrp="1"/>
          </p:cNvSpPr>
          <p:nvPr>
            <p:ph type="sldNum" sz="quarter" idx="4"/>
          </p:nvPr>
        </p:nvSpPr>
        <p:spPr/>
        <p:txBody>
          <a:bodyPr/>
          <a:lstStyle/>
          <a:p>
            <a:fld id="{DA896BDD-8C87-40D7-8650-5CFFA3FBC00B}"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3346">
            <a:off x="10319698" y="1131712"/>
            <a:ext cx="1600955" cy="13272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74064">
            <a:off x="9263035" y="1392509"/>
            <a:ext cx="981379" cy="9813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7534" y="2512778"/>
            <a:ext cx="3109332" cy="3109332"/>
          </a:xfrm>
          <a:prstGeom prst="rect">
            <a:avLst/>
          </a:prstGeom>
        </p:spPr>
      </p:pic>
      <p:sp>
        <p:nvSpPr>
          <p:cNvPr id="7" name="TextBox 6"/>
          <p:cNvSpPr txBox="1"/>
          <p:nvPr/>
        </p:nvSpPr>
        <p:spPr>
          <a:xfrm>
            <a:off x="511177" y="1255021"/>
            <a:ext cx="8696991" cy="2400657"/>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3000" dirty="0" smtClean="0">
                <a:solidFill>
                  <a:prstClr val="black"/>
                </a:solidFill>
                <a:latin typeface="Calibri" panose="020F0502020204030204"/>
              </a:rPr>
              <a:t>Provide List&lt;</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&gt; for test</a:t>
            </a:r>
          </a:p>
          <a:p>
            <a:pPr defTabSz="914400">
              <a:buClr>
                <a:srgbClr val="00B0F0"/>
              </a:buClr>
            </a:pPr>
            <a:r>
              <a:rPr lang="en-US" sz="3000" dirty="0" smtClean="0">
                <a:solidFill>
                  <a:srgbClr val="00B0F0"/>
                </a:solidFill>
                <a:latin typeface="Calibri" panose="020F0502020204030204"/>
              </a:rPr>
              <a:t>0.</a:t>
            </a:r>
            <a:r>
              <a:rPr lang="en-US" sz="3000" dirty="0" smtClean="0">
                <a:solidFill>
                  <a:prstClr val="black"/>
                </a:solidFill>
                <a:latin typeface="Calibri" panose="020F0502020204030204"/>
              </a:rPr>
              <a:t>   </a:t>
            </a:r>
            <a:r>
              <a:rPr lang="ru-RU" sz="3000" dirty="0" smtClean="0">
                <a:solidFill>
                  <a:prstClr val="black"/>
                </a:solidFill>
                <a:latin typeface="Calibri" panose="020F0502020204030204"/>
              </a:rPr>
              <a:t>  </a:t>
            </a:r>
            <a:r>
              <a:rPr lang="en-US" sz="3000" dirty="0" smtClean="0">
                <a:solidFill>
                  <a:srgbClr val="7030A0"/>
                </a:solidFill>
                <a:latin typeface="Calibri" panose="020F0502020204030204"/>
              </a:rPr>
              <a:t>Have</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 </a:t>
            </a:r>
            <a:r>
              <a:rPr lang="en-US" sz="3000" dirty="0">
                <a:solidFill>
                  <a:srgbClr val="7030A0"/>
                </a:solidFill>
                <a:latin typeface="Calibri" panose="020F0502020204030204"/>
              </a:rPr>
              <a:t>in DB</a:t>
            </a:r>
          </a:p>
          <a:p>
            <a:pPr marL="742950" indent="-742950" defTabSz="914400">
              <a:buClr>
                <a:srgbClr val="00B0F0"/>
              </a:buClr>
              <a:buFont typeface="+mj-lt"/>
              <a:buAutoNum type="arabicPeriod"/>
            </a:pPr>
            <a:r>
              <a:rPr lang="en-US" sz="3000" dirty="0">
                <a:solidFill>
                  <a:srgbClr val="002060"/>
                </a:solidFill>
                <a:latin typeface="Calibri" panose="020F0502020204030204"/>
              </a:rPr>
              <a:t>Login with </a:t>
            </a:r>
            <a:r>
              <a:rPr lang="en-US" sz="3000" b="1" i="1" dirty="0" smtClean="0">
                <a:solidFill>
                  <a:srgbClr val="70AD47"/>
                </a:solidFill>
                <a:latin typeface="Calibri" panose="020F0502020204030204"/>
              </a:rPr>
              <a:t>user</a:t>
            </a:r>
            <a:endParaRPr lang="en-US" sz="3000" dirty="0">
              <a:solidFill>
                <a:prstClr val="black"/>
              </a:solidFill>
              <a:latin typeface="Calibri" panose="020F0502020204030204"/>
            </a:endParaRPr>
          </a:p>
          <a:p>
            <a:pPr marL="742950" indent="-742950" defTabSz="914400">
              <a:buClr>
                <a:srgbClr val="00B0F0"/>
              </a:buClr>
              <a:buFont typeface="+mj-lt"/>
              <a:buAutoNum type="arabicPeriod"/>
            </a:pPr>
            <a:r>
              <a:rPr lang="en-US" sz="3000" dirty="0" smtClean="0">
                <a:solidFill>
                  <a:srgbClr val="002060"/>
                </a:solidFill>
                <a:latin typeface="Calibri" panose="020F0502020204030204"/>
              </a:rPr>
              <a:t>Submit Contact</a:t>
            </a:r>
            <a:r>
              <a:rPr lang="ru-RU" sz="3000" dirty="0" smtClean="0">
                <a:solidFill>
                  <a:srgbClr val="002060"/>
                </a:solidFill>
                <a:latin typeface="Calibri" panose="020F0502020204030204"/>
              </a:rPr>
              <a:t> </a:t>
            </a:r>
            <a:r>
              <a:rPr lang="en-US" sz="3000" dirty="0" smtClean="0">
                <a:solidFill>
                  <a:srgbClr val="002060"/>
                </a:solidFill>
                <a:latin typeface="Calibri" panose="020F0502020204030204"/>
              </a:rPr>
              <a:t>Us Form</a:t>
            </a:r>
            <a:r>
              <a:rPr lang="ru-RU" sz="3000" dirty="0" smtClean="0">
                <a:solidFill>
                  <a:srgbClr val="002060"/>
                </a:solidFill>
                <a:latin typeface="Calibri" panose="020F0502020204030204"/>
              </a:rPr>
              <a:t> </a:t>
            </a:r>
            <a:r>
              <a:rPr lang="en-US" sz="3000" dirty="0" smtClean="0">
                <a:solidFill>
                  <a:srgbClr val="002060"/>
                </a:solidFill>
                <a:latin typeface="Calibri" panose="020F0502020204030204"/>
              </a:rPr>
              <a:t>for</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p>
          <a:p>
            <a:pPr marL="742950" indent="-742950" defTabSz="914400">
              <a:buClr>
                <a:srgbClr val="00B0F0"/>
              </a:buClr>
              <a:buFont typeface="+mj-lt"/>
              <a:buAutoNum type="arabicPeriod" startAt="3"/>
            </a:pPr>
            <a:r>
              <a:rPr lang="en-US" sz="3000" dirty="0" smtClean="0">
                <a:solidFill>
                  <a:srgbClr val="002060"/>
                </a:solidFill>
                <a:latin typeface="Calibri" panose="020F0502020204030204"/>
              </a:rPr>
              <a:t>Get</a:t>
            </a:r>
            <a:r>
              <a:rPr lang="en-US" sz="3000" dirty="0" smtClean="0">
                <a:solidFill>
                  <a:prstClr val="black"/>
                </a:solidFill>
                <a:latin typeface="Calibri" panose="020F0502020204030204"/>
              </a:rPr>
              <a:t> </a:t>
            </a:r>
            <a:r>
              <a:rPr lang="en-US" sz="3000" b="1" i="1" dirty="0">
                <a:solidFill>
                  <a:srgbClr val="70AD47"/>
                </a:solidFill>
                <a:latin typeface="Calibri" panose="020F0502020204030204"/>
              </a:rPr>
              <a:t>Act. </a:t>
            </a:r>
            <a:r>
              <a:rPr lang="en-US" sz="3000" b="1" i="1" dirty="0" smtClean="0">
                <a:solidFill>
                  <a:srgbClr val="70AD47"/>
                </a:solidFill>
                <a:latin typeface="Calibri" panose="020F0502020204030204"/>
              </a:rPr>
              <a:t>Opening</a:t>
            </a:r>
            <a:r>
              <a:rPr lang="en-US" sz="3000" dirty="0" smtClean="0">
                <a:solidFill>
                  <a:prstClr val="black"/>
                </a:solidFill>
                <a:latin typeface="Calibri" panose="020F0502020204030204"/>
              </a:rPr>
              <a:t> </a:t>
            </a:r>
            <a:r>
              <a:rPr lang="en-US" sz="3000" dirty="0">
                <a:solidFill>
                  <a:srgbClr val="002060"/>
                </a:solidFill>
                <a:latin typeface="Calibri" panose="020F0502020204030204"/>
              </a:rPr>
              <a:t>from Vacancy </a:t>
            </a:r>
            <a:r>
              <a:rPr lang="en-US" sz="3000" dirty="0" smtClean="0">
                <a:solidFill>
                  <a:srgbClr val="002060"/>
                </a:solidFill>
                <a:latin typeface="Calibri" panose="020F0502020204030204"/>
              </a:rPr>
              <a:t>table</a:t>
            </a:r>
            <a:endParaRPr lang="en-US" sz="3000" dirty="0">
              <a:solidFill>
                <a:prstClr val="black"/>
              </a:solidFill>
              <a:latin typeface="Calibri" panose="020F0502020204030204"/>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177" y="3682321"/>
            <a:ext cx="7250072" cy="2796538"/>
          </a:xfrm>
          <a:prstGeom prst="rect">
            <a:avLst/>
          </a:prstGeom>
        </p:spPr>
      </p:pic>
      <p:sp>
        <p:nvSpPr>
          <p:cNvPr id="9" name="Rounded Rectangle 8"/>
          <p:cNvSpPr/>
          <p:nvPr/>
        </p:nvSpPr>
        <p:spPr>
          <a:xfrm>
            <a:off x="511177" y="5307981"/>
            <a:ext cx="7071652" cy="468352"/>
          </a:xfrm>
          <a:prstGeom prst="round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7479" y="4995574"/>
            <a:ext cx="1793220" cy="1160069"/>
          </a:xfrm>
          <a:prstGeom prst="rect">
            <a:avLst/>
          </a:prstGeom>
        </p:spPr>
      </p:pic>
    </p:spTree>
    <p:extLst>
      <p:ext uri="{BB962C8B-B14F-4D97-AF65-F5344CB8AC3E}">
        <p14:creationId xmlns:p14="http://schemas.microsoft.com/office/powerpoint/2010/main" val="4510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2000"/>
                            </p:stCondLst>
                            <p:childTnLst>
                              <p:par>
                                <p:cTn id="9" presetID="1" presetClass="entr" presetSubtype="0" fill="hold" grpId="2" nodeType="afterEffect">
                                  <p:stCondLst>
                                    <p:cond delay="25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2250"/>
                            </p:stCondLst>
                            <p:childTnLst>
                              <p:par>
                                <p:cTn id="12" presetID="26" presetClass="emph" presetSubtype="0" repeatCount="2000" fill="hold" grpId="0" nodeType="afterEffect">
                                  <p:stCondLst>
                                    <p:cond delay="0"/>
                                  </p:stCondLst>
                                  <p:childTnLst>
                                    <p:animEffect transition="out" filter="fade">
                                      <p:cBhvr>
                                        <p:cTn id="13" dur="1000" tmFilter="0, 0; .2, .5; .8, .5; 1, 0"/>
                                        <p:tgtEl>
                                          <p:spTgt spid="9"/>
                                        </p:tgtEl>
                                      </p:cBhvr>
                                    </p:animEffect>
                                    <p:animScale>
                                      <p:cBhvr>
                                        <p:cTn id="14" dur="500" autoRev="1" fill="hold"/>
                                        <p:tgtEl>
                                          <p:spTgt spid="9"/>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par>
                          <p:cTn id="19" fill="hold">
                            <p:stCondLst>
                              <p:cond delay="0"/>
                            </p:stCondLst>
                            <p:childTnLst>
                              <p:par>
                                <p:cTn id="20" presetID="10" presetClass="entr" presetSubtype="0" fill="hold" nodeType="after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4" presetClass="path" presetSubtype="0" accel="50000" decel="50000" fill="hold" nodeType="clickEffect">
                                  <p:stCondLst>
                                    <p:cond delay="0"/>
                                  </p:stCondLst>
                                  <p:childTnLst>
                                    <p:animMotion origin="layout" path="M -3.75E-6 -2.96296E-6 L 0.1573 -0.21227 C 0.18985 -0.25856 0.24232 -0.29977 0.30079 -0.32754 C 0.36667 -0.35902 0.42175 -0.36921 0.46289 -0.35787 L 0.65873 -0.31389 " pathEditMode="relative" rAng="20700000" ptsTypes="AAAAA">
                                      <p:cBhvr>
                                        <p:cTn id="26" dur="2000" fill="hold"/>
                                        <p:tgtEl>
                                          <p:spTgt spid="10"/>
                                        </p:tgtEl>
                                        <p:attrNameLst>
                                          <p:attrName>ppt_x</p:attrName>
                                          <p:attrName>ppt_y</p:attrName>
                                        </p:attrNameLst>
                                      </p:cBhvr>
                                      <p:rCtr x="31641" y="-24306"/>
                                    </p:animMotion>
                                  </p:childTnLst>
                                  <p:subTnLst>
                                    <p:set>
                                      <p:cBhvr override="childStyle">
                                        <p:cTn dur="1" fill="hold" display="0" masterRel="sameClick" afterEffect="1">
                                          <p:stCondLst>
                                            <p:cond evt="end" delay="0">
                                              <p:tn val="25"/>
                                            </p:cond>
                                          </p:stCondLst>
                                        </p:cTn>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EDT: VALIDATE</a:t>
            </a:r>
          </a:p>
          <a:p>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3346">
            <a:off x="10319698" y="1131711"/>
            <a:ext cx="1600955" cy="13272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74064">
            <a:off x="9263035" y="1392508"/>
            <a:ext cx="981379" cy="981379"/>
          </a:xfrm>
          <a:prstGeom prst="rect">
            <a:avLst/>
          </a:prstGeom>
        </p:spPr>
      </p:pic>
      <p:sp>
        <p:nvSpPr>
          <p:cNvPr id="6" name="TextBox 5"/>
          <p:cNvSpPr txBox="1"/>
          <p:nvPr/>
        </p:nvSpPr>
        <p:spPr>
          <a:xfrm>
            <a:off x="511177" y="1255021"/>
            <a:ext cx="7918628" cy="2862322"/>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3000" dirty="0" smtClean="0">
                <a:solidFill>
                  <a:prstClr val="black"/>
                </a:solidFill>
                <a:latin typeface="Calibri" panose="020F0502020204030204"/>
              </a:rPr>
              <a:t>Provide List&lt;</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&gt; for test</a:t>
            </a:r>
          </a:p>
          <a:p>
            <a:pPr defTabSz="914400">
              <a:buClr>
                <a:srgbClr val="00B0F0"/>
              </a:buClr>
            </a:pPr>
            <a:r>
              <a:rPr lang="en-US" sz="3000" dirty="0" smtClean="0">
                <a:solidFill>
                  <a:srgbClr val="00B0F0"/>
                </a:solidFill>
                <a:latin typeface="Calibri" panose="020F0502020204030204"/>
              </a:rPr>
              <a:t>0.</a:t>
            </a:r>
            <a:r>
              <a:rPr lang="en-US" sz="3000" dirty="0" smtClean="0">
                <a:solidFill>
                  <a:prstClr val="black"/>
                </a:solidFill>
                <a:latin typeface="Calibri" panose="020F0502020204030204"/>
              </a:rPr>
              <a:t>   </a:t>
            </a:r>
            <a:r>
              <a:rPr lang="ru-RU" sz="3000" dirty="0" smtClean="0">
                <a:solidFill>
                  <a:prstClr val="black"/>
                </a:solidFill>
                <a:latin typeface="Calibri" panose="020F0502020204030204"/>
              </a:rPr>
              <a:t>  </a:t>
            </a:r>
            <a:r>
              <a:rPr lang="en-US" sz="3000" dirty="0" smtClean="0">
                <a:solidFill>
                  <a:srgbClr val="7030A0"/>
                </a:solidFill>
                <a:latin typeface="Calibri" panose="020F0502020204030204"/>
              </a:rPr>
              <a:t>Have</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r>
              <a:rPr lang="en-US" sz="3000" dirty="0" smtClean="0">
                <a:solidFill>
                  <a:prstClr val="black"/>
                </a:solidFill>
                <a:latin typeface="Calibri" panose="020F0502020204030204"/>
              </a:rPr>
              <a:t> </a:t>
            </a:r>
            <a:r>
              <a:rPr lang="en-US" sz="3000" dirty="0">
                <a:solidFill>
                  <a:srgbClr val="7030A0"/>
                </a:solidFill>
                <a:latin typeface="Calibri" panose="020F0502020204030204"/>
              </a:rPr>
              <a:t>in DB</a:t>
            </a:r>
          </a:p>
          <a:p>
            <a:pPr marL="742950" indent="-742950" defTabSz="914400">
              <a:buClr>
                <a:srgbClr val="00B0F0"/>
              </a:buClr>
              <a:buFont typeface="+mj-lt"/>
              <a:buAutoNum type="arabicPeriod"/>
            </a:pPr>
            <a:r>
              <a:rPr lang="en-US" sz="3000" dirty="0">
                <a:solidFill>
                  <a:srgbClr val="002060"/>
                </a:solidFill>
                <a:latin typeface="Calibri" panose="020F0502020204030204"/>
              </a:rPr>
              <a:t>Login with </a:t>
            </a:r>
            <a:r>
              <a:rPr lang="en-US" sz="3000" b="1" i="1" dirty="0" smtClean="0">
                <a:solidFill>
                  <a:srgbClr val="70AD47"/>
                </a:solidFill>
                <a:latin typeface="Calibri" panose="020F0502020204030204"/>
              </a:rPr>
              <a:t>user</a:t>
            </a:r>
            <a:endParaRPr lang="en-US" sz="3000" dirty="0">
              <a:solidFill>
                <a:prstClr val="black"/>
              </a:solidFill>
              <a:latin typeface="Calibri" panose="020F0502020204030204"/>
            </a:endParaRPr>
          </a:p>
          <a:p>
            <a:pPr marL="742950" indent="-742950" defTabSz="914400">
              <a:buClr>
                <a:srgbClr val="00B0F0"/>
              </a:buClr>
              <a:buFont typeface="+mj-lt"/>
              <a:buAutoNum type="arabicPeriod"/>
            </a:pPr>
            <a:r>
              <a:rPr lang="en-US" sz="3000" dirty="0" smtClean="0">
                <a:solidFill>
                  <a:srgbClr val="002060"/>
                </a:solidFill>
                <a:latin typeface="Calibri" panose="020F0502020204030204"/>
              </a:rPr>
              <a:t>Submit Contact</a:t>
            </a:r>
            <a:r>
              <a:rPr lang="ru-RU" sz="3000" dirty="0" smtClean="0">
                <a:solidFill>
                  <a:srgbClr val="002060"/>
                </a:solidFill>
                <a:latin typeface="Calibri" panose="020F0502020204030204"/>
              </a:rPr>
              <a:t> </a:t>
            </a:r>
            <a:r>
              <a:rPr lang="en-US" sz="3000" dirty="0" smtClean="0">
                <a:solidFill>
                  <a:srgbClr val="002060"/>
                </a:solidFill>
                <a:latin typeface="Calibri" panose="020F0502020204030204"/>
              </a:rPr>
              <a:t>Us Form</a:t>
            </a:r>
            <a:r>
              <a:rPr lang="ru-RU" sz="3000" dirty="0" smtClean="0">
                <a:solidFill>
                  <a:srgbClr val="002060"/>
                </a:solidFill>
                <a:latin typeface="Calibri" panose="020F0502020204030204"/>
              </a:rPr>
              <a:t> </a:t>
            </a:r>
            <a:r>
              <a:rPr lang="en-US" sz="3000" dirty="0" smtClean="0">
                <a:solidFill>
                  <a:srgbClr val="002060"/>
                </a:solidFill>
                <a:latin typeface="Calibri" panose="020F0502020204030204"/>
              </a:rPr>
              <a:t>for</a:t>
            </a:r>
            <a:r>
              <a:rPr lang="en-US" sz="3000" dirty="0" smtClean="0">
                <a:solidFill>
                  <a:prstClr val="black"/>
                </a:solidFill>
                <a:latin typeface="Calibri" panose="020F0502020204030204"/>
              </a:rPr>
              <a:t> </a:t>
            </a:r>
            <a:r>
              <a:rPr lang="en-US" sz="3000" b="1" i="1" dirty="0" smtClean="0">
                <a:solidFill>
                  <a:srgbClr val="70AD47"/>
                </a:solidFill>
                <a:latin typeface="Calibri" panose="020F0502020204030204"/>
              </a:rPr>
              <a:t>user</a:t>
            </a:r>
          </a:p>
          <a:p>
            <a:pPr marL="742950" indent="-742950" defTabSz="914400">
              <a:buClr>
                <a:srgbClr val="00B0F0"/>
              </a:buClr>
              <a:buFont typeface="+mj-lt"/>
              <a:buAutoNum type="arabicPeriod" startAt="3"/>
            </a:pPr>
            <a:r>
              <a:rPr lang="en-US" sz="3000" dirty="0" smtClean="0">
                <a:solidFill>
                  <a:srgbClr val="002060"/>
                </a:solidFill>
                <a:latin typeface="Calibri" panose="020F0502020204030204"/>
              </a:rPr>
              <a:t>Get</a:t>
            </a:r>
            <a:r>
              <a:rPr lang="en-US" sz="3000" dirty="0" smtClean="0">
                <a:solidFill>
                  <a:prstClr val="black"/>
                </a:solidFill>
                <a:latin typeface="Calibri" panose="020F0502020204030204"/>
              </a:rPr>
              <a:t> </a:t>
            </a:r>
            <a:r>
              <a:rPr lang="en-US" sz="3000" b="1" i="1" dirty="0">
                <a:solidFill>
                  <a:srgbClr val="70AD47"/>
                </a:solidFill>
                <a:latin typeface="Calibri" panose="020F0502020204030204"/>
              </a:rPr>
              <a:t>Act. </a:t>
            </a:r>
            <a:r>
              <a:rPr lang="en-US" sz="3000" b="1" i="1" dirty="0" smtClean="0">
                <a:solidFill>
                  <a:srgbClr val="70AD47"/>
                </a:solidFill>
                <a:latin typeface="Calibri" panose="020F0502020204030204"/>
              </a:rPr>
              <a:t>Opening</a:t>
            </a:r>
            <a:r>
              <a:rPr lang="en-US" sz="3000" dirty="0" smtClean="0">
                <a:solidFill>
                  <a:prstClr val="black"/>
                </a:solidFill>
                <a:latin typeface="Calibri" panose="020F0502020204030204"/>
              </a:rPr>
              <a:t> </a:t>
            </a:r>
            <a:r>
              <a:rPr lang="en-US" sz="3000" dirty="0">
                <a:solidFill>
                  <a:srgbClr val="002060"/>
                </a:solidFill>
                <a:latin typeface="Calibri" panose="020F0502020204030204"/>
              </a:rPr>
              <a:t>from Vacancy table</a:t>
            </a:r>
          </a:p>
          <a:p>
            <a:pPr marL="742950" indent="-742950" defTabSz="914400">
              <a:buClr>
                <a:srgbClr val="00B0F0"/>
              </a:buClr>
              <a:buFont typeface="+mj-lt"/>
              <a:buAutoNum type="arabicPeriod" startAt="3"/>
            </a:pPr>
            <a:r>
              <a:rPr lang="en-US" sz="3000" dirty="0" smtClean="0">
                <a:solidFill>
                  <a:srgbClr val="ED7D31">
                    <a:lumMod val="75000"/>
                  </a:srgbClr>
                </a:solidFill>
                <a:latin typeface="Calibri" panose="020F0502020204030204"/>
              </a:rPr>
              <a:t>Assert</a:t>
            </a:r>
            <a:r>
              <a:rPr lang="en-US" sz="3000" dirty="0" smtClean="0">
                <a:solidFill>
                  <a:prstClr val="black"/>
                </a:solidFill>
                <a:latin typeface="Calibri" panose="020F0502020204030204"/>
              </a:rPr>
              <a:t> </a:t>
            </a:r>
            <a:r>
              <a:rPr lang="en-US" sz="3000" b="1" i="1" dirty="0">
                <a:solidFill>
                  <a:srgbClr val="70AD47"/>
                </a:solidFill>
                <a:latin typeface="Calibri" panose="020F0502020204030204"/>
              </a:rPr>
              <a:t>Act. </a:t>
            </a:r>
            <a:r>
              <a:rPr lang="en-US" sz="3000" b="1" i="1" dirty="0" smtClean="0">
                <a:solidFill>
                  <a:srgbClr val="70AD47"/>
                </a:solidFill>
                <a:latin typeface="Calibri" panose="020F0502020204030204"/>
              </a:rPr>
              <a:t>Opening </a:t>
            </a:r>
            <a:r>
              <a:rPr lang="en-US" sz="3000" dirty="0">
                <a:solidFill>
                  <a:srgbClr val="ED7D31">
                    <a:lumMod val="75000"/>
                  </a:srgbClr>
                </a:solidFill>
                <a:latin typeface="Calibri" panose="020F0502020204030204"/>
              </a:rPr>
              <a:t>equals</a:t>
            </a:r>
            <a:r>
              <a:rPr lang="en-US" sz="3000" b="1" i="1" dirty="0" smtClean="0">
                <a:solidFill>
                  <a:srgbClr val="70AD47"/>
                </a:solidFill>
                <a:latin typeface="Calibri" panose="020F0502020204030204"/>
              </a:rPr>
              <a:t> </a:t>
            </a:r>
            <a:r>
              <a:rPr lang="en-US" sz="3000" dirty="0" smtClean="0">
                <a:solidFill>
                  <a:srgbClr val="ED7D31">
                    <a:lumMod val="75000"/>
                  </a:srgbClr>
                </a:solidFill>
                <a:latin typeface="Calibri" panose="020F0502020204030204"/>
              </a:rPr>
              <a:t>to</a:t>
            </a:r>
            <a:r>
              <a:rPr lang="en-US" sz="3000" b="1" i="1" dirty="0" smtClean="0">
                <a:solidFill>
                  <a:srgbClr val="70AD47"/>
                </a:solidFill>
                <a:latin typeface="Calibri" panose="020F0502020204030204"/>
              </a:rPr>
              <a:t> Exp. </a:t>
            </a:r>
            <a:r>
              <a:rPr lang="en-US" sz="3000" b="1" i="1" dirty="0">
                <a:solidFill>
                  <a:srgbClr val="70AD47"/>
                </a:solidFill>
                <a:latin typeface="Calibri" panose="020F0502020204030204"/>
              </a:rPr>
              <a:t>Opening</a:t>
            </a:r>
            <a:endParaRPr lang="en-US" sz="3000" dirty="0">
              <a:solidFill>
                <a:prstClr val="black"/>
              </a:solidFill>
              <a:latin typeface="Calibri" panose="020F0502020204030204"/>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805" y="2512777"/>
            <a:ext cx="3109332" cy="3109332"/>
          </a:xfrm>
          <a:prstGeom prst="rect">
            <a:avLst/>
          </a:prstGeom>
        </p:spPr>
      </p:pic>
      <p:sp>
        <p:nvSpPr>
          <p:cNvPr id="8" name="TextBox 7"/>
          <p:cNvSpPr txBox="1"/>
          <p:nvPr/>
        </p:nvSpPr>
        <p:spPr>
          <a:xfrm>
            <a:off x="5349530" y="4366202"/>
            <a:ext cx="1931106" cy="646331"/>
          </a:xfrm>
          <a:prstGeom prst="rect">
            <a:avLst/>
          </a:prstGeom>
          <a:noFill/>
        </p:spPr>
        <p:txBody>
          <a:bodyPr wrap="none" rtlCol="0">
            <a:spAutoFit/>
          </a:bodyPr>
          <a:lstStyle/>
          <a:p>
            <a:pPr defTabSz="914400"/>
            <a:r>
              <a:rPr lang="en-US" sz="3600" b="1" dirty="0" smtClean="0">
                <a:solidFill>
                  <a:srgbClr val="ED7D31">
                    <a:lumMod val="75000"/>
                  </a:srgbClr>
                </a:solidFill>
                <a:latin typeface="Calibri" panose="020F0502020204030204"/>
              </a:rPr>
              <a:t>Expected</a:t>
            </a:r>
            <a:endParaRPr lang="en-US" sz="3600" b="1" dirty="0">
              <a:solidFill>
                <a:srgbClr val="ED7D31">
                  <a:lumMod val="75000"/>
                </a:srgbClr>
              </a:solidFill>
              <a:latin typeface="Calibri" panose="020F0502020204030204"/>
            </a:endParaRPr>
          </a:p>
        </p:txBody>
      </p:sp>
      <p:sp>
        <p:nvSpPr>
          <p:cNvPr id="9" name="TextBox 8"/>
          <p:cNvSpPr txBox="1"/>
          <p:nvPr/>
        </p:nvSpPr>
        <p:spPr>
          <a:xfrm>
            <a:off x="1225897" y="4366202"/>
            <a:ext cx="1409360" cy="646331"/>
          </a:xfrm>
          <a:prstGeom prst="rect">
            <a:avLst/>
          </a:prstGeom>
          <a:noFill/>
        </p:spPr>
        <p:txBody>
          <a:bodyPr wrap="none" rtlCol="0">
            <a:spAutoFit/>
          </a:bodyPr>
          <a:lstStyle/>
          <a:p>
            <a:pPr defTabSz="914400"/>
            <a:r>
              <a:rPr lang="en-US" sz="3600" b="1" dirty="0" smtClean="0">
                <a:solidFill>
                  <a:srgbClr val="ED7D31">
                    <a:lumMod val="75000"/>
                  </a:srgbClr>
                </a:solidFill>
                <a:latin typeface="Calibri" panose="020F0502020204030204"/>
              </a:rPr>
              <a:t>Actual</a:t>
            </a:r>
            <a:endParaRPr lang="en-US" sz="3600" b="1" dirty="0">
              <a:solidFill>
                <a:srgbClr val="ED7D31">
                  <a:lumMod val="75000"/>
                </a:srgbClr>
              </a:solidFill>
              <a:latin typeface="Calibri" panose="020F0502020204030204"/>
            </a:endParaRPr>
          </a:p>
        </p:txBody>
      </p:sp>
      <p:cxnSp>
        <p:nvCxnSpPr>
          <p:cNvPr id="10" name="Straight Arrow Connector 9"/>
          <p:cNvCxnSpPr/>
          <p:nvPr/>
        </p:nvCxnSpPr>
        <p:spPr>
          <a:xfrm>
            <a:off x="3479179" y="5299556"/>
            <a:ext cx="1416205" cy="0"/>
          </a:xfrm>
          <a:prstGeom prst="straightConnector1">
            <a:avLst/>
          </a:prstGeom>
          <a:noFill/>
          <a:ln w="76200" cap="flat" cmpd="sng" algn="ctr">
            <a:solidFill>
              <a:srgbClr val="92D050"/>
            </a:solidFill>
            <a:prstDash val="solid"/>
            <a:miter lim="800000"/>
            <a:tailEnd type="triangle"/>
          </a:ln>
          <a:effectLst/>
        </p:spPr>
      </p:cxnSp>
      <p:cxnSp>
        <p:nvCxnSpPr>
          <p:cNvPr id="11" name="Straight Arrow Connector 10"/>
          <p:cNvCxnSpPr/>
          <p:nvPr/>
        </p:nvCxnSpPr>
        <p:spPr>
          <a:xfrm flipH="1">
            <a:off x="3479179" y="5700999"/>
            <a:ext cx="1416204" cy="11151"/>
          </a:xfrm>
          <a:prstGeom prst="straightConnector1">
            <a:avLst/>
          </a:prstGeom>
          <a:noFill/>
          <a:ln w="76200" cap="flat" cmpd="sng" algn="ctr">
            <a:solidFill>
              <a:srgbClr val="92D050"/>
            </a:solidFill>
            <a:prstDash val="solid"/>
            <a:miter lim="800000"/>
            <a:tailEnd type="triangle"/>
          </a:ln>
          <a:effectLst/>
        </p:spPr>
      </p:cxn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897" y="5012533"/>
            <a:ext cx="1793220" cy="116006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9530" y="5009436"/>
            <a:ext cx="1793220" cy="1160069"/>
          </a:xfrm>
          <a:prstGeom prst="rect">
            <a:avLst/>
          </a:prstGeom>
        </p:spPr>
      </p:pic>
    </p:spTree>
    <p:extLst>
      <p:ext uri="{BB962C8B-B14F-4D97-AF65-F5344CB8AC3E}">
        <p14:creationId xmlns:p14="http://schemas.microsoft.com/office/powerpoint/2010/main" val="332885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22" presetClass="entr" presetSubtype="8" fill="hold" nodeType="after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3500"/>
                            </p:stCondLst>
                            <p:childTnLst>
                              <p:par>
                                <p:cTn id="23" presetID="22" presetClass="entr" presetSubtype="2"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a:xfrm>
            <a:off x="454234" y="2920697"/>
            <a:ext cx="7294446" cy="3541531"/>
          </a:xfrm>
        </p:spPr>
        <p:txBody>
          <a:bodyPr>
            <a:noAutofit/>
          </a:bodyPr>
          <a:lstStyle/>
          <a:p>
            <a:pPr marL="0" indent="0">
              <a:lnSpc>
                <a:spcPct val="100000"/>
              </a:lnSpc>
              <a:spcBef>
                <a:spcPts val="0"/>
              </a:spcBef>
              <a:buNone/>
            </a:pPr>
            <a:r>
              <a:rPr lang="en-US" sz="2800" dirty="0" smtClean="0">
                <a:solidFill>
                  <a:srgbClr val="FFC000"/>
                </a:solidFill>
              </a:rPr>
              <a:t>@Test</a:t>
            </a:r>
            <a:r>
              <a:rPr lang="en-US" sz="2800" dirty="0" smtClean="0">
                <a:solidFill>
                  <a:srgbClr val="002060"/>
                </a:solidFill>
              </a:rPr>
              <a:t>(</a:t>
            </a:r>
            <a:r>
              <a:rPr lang="en-US" sz="2800" dirty="0" err="1"/>
              <a:t>dataProvider</a:t>
            </a:r>
            <a:r>
              <a:rPr lang="en-US" sz="2800" dirty="0"/>
              <a:t> = </a:t>
            </a:r>
            <a:r>
              <a:rPr lang="en-US" sz="2800" dirty="0" smtClean="0"/>
              <a:t>“users"</a:t>
            </a:r>
            <a:r>
              <a:rPr lang="en-US" sz="2800" dirty="0" smtClean="0">
                <a:solidFill>
                  <a:srgbClr val="002060"/>
                </a:solidFill>
              </a:rPr>
              <a:t>)</a:t>
            </a:r>
            <a:endParaRPr lang="en-US" sz="2800" dirty="0">
              <a:solidFill>
                <a:srgbClr val="002060"/>
              </a:solidFill>
            </a:endParaRPr>
          </a:p>
          <a:p>
            <a:pPr marL="0" indent="0">
              <a:lnSpc>
                <a:spcPct val="100000"/>
              </a:lnSpc>
              <a:spcBef>
                <a:spcPts val="0"/>
              </a:spcBef>
              <a:buNone/>
            </a:pPr>
            <a:r>
              <a:rPr lang="en-US" sz="2800" dirty="0" smtClean="0">
                <a:solidFill>
                  <a:schemeClr val="tx1">
                    <a:lumMod val="50000"/>
                  </a:schemeClr>
                </a:solidFill>
              </a:rPr>
              <a:t>public </a:t>
            </a:r>
            <a:r>
              <a:rPr lang="en-US" sz="2800" dirty="0">
                <a:solidFill>
                  <a:schemeClr val="tx1">
                    <a:lumMod val="50000"/>
                  </a:schemeClr>
                </a:solidFill>
              </a:rPr>
              <a:t>void </a:t>
            </a:r>
            <a:r>
              <a:rPr lang="en-US" sz="2800" dirty="0" err="1" smtClean="0">
                <a:solidFill>
                  <a:schemeClr val="tx1">
                    <a:lumMod val="50000"/>
                  </a:schemeClr>
                </a:solidFill>
              </a:rPr>
              <a:t>formTest</a:t>
            </a:r>
            <a:r>
              <a:rPr lang="en-US" sz="2800" dirty="0" smtClean="0">
                <a:solidFill>
                  <a:schemeClr val="tx1">
                    <a:lumMod val="50000"/>
                  </a:schemeClr>
                </a:solidFill>
              </a:rPr>
              <a:t>(User </a:t>
            </a:r>
            <a:r>
              <a:rPr lang="en-US" sz="2800" b="1" dirty="0" smtClean="0">
                <a:solidFill>
                  <a:schemeClr val="accent2">
                    <a:lumMod val="75000"/>
                  </a:schemeClr>
                </a:solidFill>
              </a:rPr>
              <a:t>user</a:t>
            </a:r>
            <a:r>
              <a:rPr lang="en-US" sz="2800" dirty="0" smtClean="0">
                <a:solidFill>
                  <a:schemeClr val="tx1">
                    <a:lumMod val="50000"/>
                  </a:schemeClr>
                </a:solidFill>
              </a:rPr>
              <a:t>) {</a:t>
            </a:r>
          </a:p>
          <a:p>
            <a:pPr marL="0" indent="0">
              <a:lnSpc>
                <a:spcPct val="100000"/>
              </a:lnSpc>
              <a:spcBef>
                <a:spcPts val="0"/>
              </a:spcBef>
              <a:buNone/>
            </a:pPr>
            <a:r>
              <a:rPr lang="en-US" sz="2800" dirty="0" smtClean="0">
                <a:solidFill>
                  <a:schemeClr val="tx1">
                    <a:lumMod val="50000"/>
                  </a:schemeClr>
                </a:solidFill>
              </a:rPr>
              <a:t>    </a:t>
            </a:r>
            <a:r>
              <a:rPr lang="en-US" sz="2800" dirty="0" err="1" smtClean="0">
                <a:solidFill>
                  <a:schemeClr val="tx1">
                    <a:lumMod val="50000"/>
                  </a:schemeClr>
                </a:solidFill>
              </a:rPr>
              <a:t>DB.users.shouldHas</a:t>
            </a:r>
            <a:r>
              <a:rPr lang="en-US" sz="2800" dirty="0" smtClean="0">
                <a:solidFill>
                  <a:schemeClr val="tx1">
                    <a:lumMod val="50000"/>
                  </a:schemeClr>
                </a:solidFill>
              </a:rPr>
              <a:t>(</a:t>
            </a:r>
            <a:r>
              <a:rPr lang="en-US" sz="2800" b="1" dirty="0" smtClean="0">
                <a:solidFill>
                  <a:schemeClr val="accent2">
                    <a:lumMod val="75000"/>
                  </a:schemeClr>
                </a:solidFill>
              </a:rPr>
              <a:t>user</a:t>
            </a:r>
            <a:r>
              <a:rPr lang="en-US" sz="2800" dirty="0" smtClean="0">
                <a:solidFill>
                  <a:schemeClr val="tx1">
                    <a:lumMod val="50000"/>
                  </a:schemeClr>
                </a:solidFill>
              </a:rPr>
              <a:t>);</a:t>
            </a:r>
          </a:p>
          <a:p>
            <a:pPr marL="0" indent="0">
              <a:lnSpc>
                <a:spcPct val="100000"/>
              </a:lnSpc>
              <a:spcBef>
                <a:spcPts val="0"/>
              </a:spcBef>
              <a:buNone/>
            </a:pPr>
            <a:r>
              <a:rPr lang="en-US" sz="2800" dirty="0" smtClean="0">
                <a:solidFill>
                  <a:schemeClr val="tx1">
                    <a:lumMod val="50000"/>
                  </a:schemeClr>
                </a:solidFill>
              </a:rPr>
              <a:t>    </a:t>
            </a:r>
            <a:r>
              <a:rPr lang="en-US" sz="2800" dirty="0" err="1" smtClean="0">
                <a:solidFill>
                  <a:srgbClr val="7030A0"/>
                </a:solidFill>
              </a:rPr>
              <a:t>loginForm</a:t>
            </a:r>
            <a:r>
              <a:rPr lang="en-US" sz="2800" dirty="0" err="1" smtClean="0">
                <a:solidFill>
                  <a:schemeClr val="tx1">
                    <a:lumMod val="50000"/>
                  </a:schemeClr>
                </a:solidFill>
              </a:rPr>
              <a:t>.</a:t>
            </a:r>
            <a:r>
              <a:rPr lang="en-US" sz="2800" dirty="0" err="1" smtClean="0">
                <a:solidFill>
                  <a:srgbClr val="C00000"/>
                </a:solidFill>
              </a:rPr>
              <a:t>loginAs</a:t>
            </a:r>
            <a:r>
              <a:rPr lang="en-US" sz="2800" dirty="0" smtClean="0">
                <a:solidFill>
                  <a:schemeClr val="tx1">
                    <a:lumMod val="50000"/>
                  </a:schemeClr>
                </a:solidFill>
              </a:rPr>
              <a:t>(</a:t>
            </a:r>
            <a:r>
              <a:rPr lang="en-US" sz="2800" b="1" dirty="0">
                <a:solidFill>
                  <a:schemeClr val="accent2">
                    <a:lumMod val="75000"/>
                  </a:schemeClr>
                </a:solidFill>
              </a:rPr>
              <a:t>user</a:t>
            </a:r>
            <a:r>
              <a:rPr lang="en-US" sz="2800" dirty="0" smtClean="0">
                <a:solidFill>
                  <a:schemeClr val="tx1">
                    <a:lumMod val="50000"/>
                  </a:schemeClr>
                </a:solidFill>
              </a:rPr>
              <a:t>);</a:t>
            </a:r>
          </a:p>
          <a:p>
            <a:pPr marL="0" indent="0">
              <a:lnSpc>
                <a:spcPct val="100000"/>
              </a:lnSpc>
              <a:spcBef>
                <a:spcPts val="0"/>
              </a:spcBef>
              <a:buNone/>
            </a:pPr>
            <a:r>
              <a:rPr lang="en-US" sz="2800" dirty="0" smtClean="0">
                <a:solidFill>
                  <a:schemeClr val="tx1">
                    <a:lumMod val="50000"/>
                  </a:schemeClr>
                </a:solidFill>
              </a:rPr>
              <a:t>    </a:t>
            </a:r>
            <a:r>
              <a:rPr lang="en-US" sz="2800" dirty="0" err="1" smtClean="0">
                <a:solidFill>
                  <a:srgbClr val="7030A0"/>
                </a:solidFill>
              </a:rPr>
              <a:t>contactUsForm.</a:t>
            </a:r>
            <a:r>
              <a:rPr lang="en-US" sz="2800" dirty="0" err="1" smtClean="0">
                <a:solidFill>
                  <a:srgbClr val="C00000"/>
                </a:solidFill>
              </a:rPr>
              <a:t>submit</a:t>
            </a:r>
            <a:r>
              <a:rPr lang="en-US" sz="2800" dirty="0" smtClean="0">
                <a:solidFill>
                  <a:schemeClr val="tx1">
                    <a:lumMod val="50000"/>
                  </a:schemeClr>
                </a:solidFill>
              </a:rPr>
              <a:t>(</a:t>
            </a:r>
            <a:r>
              <a:rPr lang="en-US" sz="2800" b="1" dirty="0" smtClean="0">
                <a:solidFill>
                  <a:schemeClr val="accent2">
                    <a:lumMod val="75000"/>
                  </a:schemeClr>
                </a:solidFill>
              </a:rPr>
              <a:t>user</a:t>
            </a:r>
            <a:r>
              <a:rPr lang="en-US" sz="2800" dirty="0" smtClean="0">
                <a:solidFill>
                  <a:schemeClr val="tx1">
                    <a:lumMod val="50000"/>
                  </a:schemeClr>
                </a:solidFill>
              </a:rPr>
              <a:t>);</a:t>
            </a:r>
          </a:p>
          <a:p>
            <a:pPr marL="0" indent="0">
              <a:lnSpc>
                <a:spcPct val="100000"/>
              </a:lnSpc>
              <a:spcBef>
                <a:spcPts val="0"/>
              </a:spcBef>
              <a:buNone/>
            </a:pPr>
            <a:r>
              <a:rPr lang="en-US" sz="2800" dirty="0">
                <a:solidFill>
                  <a:schemeClr val="tx1">
                    <a:lumMod val="50000"/>
                  </a:schemeClr>
                </a:solidFill>
              </a:rPr>
              <a:t> </a:t>
            </a:r>
            <a:r>
              <a:rPr lang="en-US" sz="2800" dirty="0" smtClean="0">
                <a:solidFill>
                  <a:schemeClr val="tx1">
                    <a:lumMod val="50000"/>
                  </a:schemeClr>
                </a:solidFill>
              </a:rPr>
              <a:t>   Vacancy </a:t>
            </a:r>
            <a:r>
              <a:rPr lang="en-US" sz="2800" b="1" dirty="0" smtClean="0">
                <a:solidFill>
                  <a:srgbClr val="002060"/>
                </a:solidFill>
              </a:rPr>
              <a:t>vacancy</a:t>
            </a:r>
            <a:r>
              <a:rPr lang="en-US" sz="2800" dirty="0" smtClean="0">
                <a:solidFill>
                  <a:srgbClr val="002060"/>
                </a:solidFill>
              </a:rPr>
              <a:t> </a:t>
            </a:r>
            <a:r>
              <a:rPr lang="en-US" sz="2800" dirty="0" smtClean="0">
                <a:solidFill>
                  <a:schemeClr val="tx1">
                    <a:lumMod val="50000"/>
                  </a:schemeClr>
                </a:solidFill>
              </a:rPr>
              <a:t>= </a:t>
            </a:r>
            <a:r>
              <a:rPr lang="en-US" sz="2800" dirty="0" err="1" smtClean="0">
                <a:solidFill>
                  <a:srgbClr val="7030A0"/>
                </a:solidFill>
              </a:rPr>
              <a:t>vacncyTable.</a:t>
            </a:r>
            <a:r>
              <a:rPr lang="en-US" sz="2800" dirty="0" err="1" smtClean="0">
                <a:solidFill>
                  <a:srgbClr val="C00000"/>
                </a:solidFill>
              </a:rPr>
              <a:t>getEntity</a:t>
            </a:r>
            <a:r>
              <a:rPr lang="en-US" sz="2800" dirty="0" smtClean="0"/>
              <a:t>(3)</a:t>
            </a:r>
            <a:r>
              <a:rPr lang="en-US" sz="2800" dirty="0" smtClean="0">
                <a:solidFill>
                  <a:schemeClr val="tx1">
                    <a:lumMod val="50000"/>
                  </a:schemeClr>
                </a:solidFill>
              </a:rPr>
              <a:t>;</a:t>
            </a:r>
          </a:p>
          <a:p>
            <a:pPr marL="0" indent="0">
              <a:lnSpc>
                <a:spcPct val="100000"/>
              </a:lnSpc>
              <a:spcBef>
                <a:spcPts val="0"/>
              </a:spcBef>
              <a:buNone/>
            </a:pPr>
            <a:r>
              <a:rPr lang="en-US" sz="2800" dirty="0" smtClean="0">
                <a:solidFill>
                  <a:schemeClr val="tx1">
                    <a:lumMod val="50000"/>
                  </a:schemeClr>
                </a:solidFill>
              </a:rPr>
              <a:t>    </a:t>
            </a:r>
            <a:r>
              <a:rPr lang="en-US" sz="2800" dirty="0" err="1" smtClean="0">
                <a:solidFill>
                  <a:schemeClr val="tx1">
                    <a:lumMod val="50000"/>
                  </a:schemeClr>
                </a:solidFill>
              </a:rPr>
              <a:t>Assert.areEquals</a:t>
            </a:r>
            <a:r>
              <a:rPr lang="en-US" sz="2800" dirty="0" smtClean="0">
                <a:solidFill>
                  <a:schemeClr val="tx1">
                    <a:lumMod val="50000"/>
                  </a:schemeClr>
                </a:solidFill>
              </a:rPr>
              <a:t>(</a:t>
            </a:r>
            <a:r>
              <a:rPr lang="en-US" sz="2800" b="1" dirty="0" smtClean="0">
                <a:solidFill>
                  <a:srgbClr val="002060"/>
                </a:solidFill>
              </a:rPr>
              <a:t>vacancy</a:t>
            </a:r>
            <a:r>
              <a:rPr lang="en-US" sz="2800" b="1" dirty="0" smtClean="0">
                <a:solidFill>
                  <a:schemeClr val="tx1">
                    <a:lumMod val="50000"/>
                  </a:schemeClr>
                </a:solidFill>
              </a:rPr>
              <a:t>,</a:t>
            </a:r>
            <a:r>
              <a:rPr lang="en-US" sz="2800" dirty="0" smtClean="0">
                <a:solidFill>
                  <a:schemeClr val="tx1">
                    <a:lumMod val="50000"/>
                  </a:schemeClr>
                </a:solidFill>
              </a:rPr>
              <a:t> </a:t>
            </a:r>
            <a:r>
              <a:rPr lang="en-US" sz="2800" i="1" dirty="0" err="1" smtClean="0">
                <a:solidFill>
                  <a:schemeClr val="tx1">
                    <a:lumMod val="50000"/>
                  </a:schemeClr>
                </a:solidFill>
              </a:rPr>
              <a:t>expectedVacancy</a:t>
            </a:r>
            <a:r>
              <a:rPr lang="en-US" sz="2800" dirty="0" smtClean="0">
                <a:solidFill>
                  <a:schemeClr val="tx1">
                    <a:lumMod val="50000"/>
                  </a:schemeClr>
                </a:solidFill>
              </a:rPr>
              <a:t>);</a:t>
            </a:r>
          </a:p>
          <a:p>
            <a:pPr marL="0" indent="0">
              <a:lnSpc>
                <a:spcPct val="100000"/>
              </a:lnSpc>
              <a:spcBef>
                <a:spcPts val="0"/>
              </a:spcBef>
              <a:buNone/>
            </a:pPr>
            <a:r>
              <a:rPr lang="en-US" sz="2800" dirty="0" smtClean="0">
                <a:solidFill>
                  <a:schemeClr val="tx1">
                    <a:lumMod val="50000"/>
                  </a:schemeClr>
                </a:solidFill>
              </a:rPr>
              <a:t>}</a:t>
            </a:r>
            <a:endParaRPr lang="en-US" sz="2800" dirty="0">
              <a:solidFill>
                <a:schemeClr val="tx1">
                  <a:lumMod val="50000"/>
                </a:schemeClr>
              </a:solidFill>
            </a:endParaRPr>
          </a:p>
        </p:txBody>
      </p:sp>
      <p:sp>
        <p:nvSpPr>
          <p:cNvPr id="2" name="Slide Number Placeholder 1"/>
          <p:cNvSpPr>
            <a:spLocks noGrp="1"/>
          </p:cNvSpPr>
          <p:nvPr>
            <p:ph type="sldNum" sz="quarter" idx="4"/>
          </p:nvPr>
        </p:nvSpPr>
        <p:spPr/>
        <p:txBody>
          <a:bodyPr/>
          <a:lstStyle/>
          <a:p>
            <a:fld id="{DA896BDD-8C87-40D7-8650-5CFFA3FBC00B}" type="slidenum">
              <a:rPr lang="en-US" smtClean="0"/>
              <a:pPr/>
              <a:t>23</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t>Entity driven testing</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9" name="TextBox 8"/>
          <p:cNvSpPr txBox="1"/>
          <p:nvPr/>
        </p:nvSpPr>
        <p:spPr>
          <a:xfrm>
            <a:off x="5734545" y="1063698"/>
            <a:ext cx="6457455" cy="2308324"/>
          </a:xfrm>
          <a:prstGeom prst="rect">
            <a:avLst/>
          </a:prstGeom>
          <a:noFill/>
        </p:spPr>
        <p:txBody>
          <a:bodyPr wrap="square" rtlCol="0">
            <a:spAutoFit/>
          </a:bodyPr>
          <a:lstStyle/>
          <a:p>
            <a:pPr marL="571500" indent="-571500" defTabSz="914400">
              <a:buClr>
                <a:srgbClr val="00B0F0"/>
              </a:buClr>
              <a:buFont typeface="Wingdings" panose="05000000000000000000" pitchFamily="2" charset="2"/>
              <a:buChar char="Ø"/>
            </a:pPr>
            <a:r>
              <a:rPr lang="en-US" sz="2400" dirty="0" smtClean="0">
                <a:solidFill>
                  <a:prstClr val="black"/>
                </a:solidFill>
                <a:latin typeface="Calibri" panose="020F0502020204030204"/>
              </a:rPr>
              <a:t>  Provide List&lt;</a:t>
            </a:r>
            <a:r>
              <a:rPr lang="en-US" sz="2400" b="1" i="1" dirty="0" smtClean="0">
                <a:solidFill>
                  <a:srgbClr val="70AD47"/>
                </a:solidFill>
                <a:latin typeface="Calibri" panose="020F0502020204030204"/>
              </a:rPr>
              <a:t>User</a:t>
            </a:r>
            <a:r>
              <a:rPr lang="en-US" sz="2400" dirty="0" smtClean="0">
                <a:solidFill>
                  <a:prstClr val="black"/>
                </a:solidFill>
                <a:latin typeface="Calibri" panose="020F0502020204030204"/>
              </a:rPr>
              <a:t>&gt; for test</a:t>
            </a:r>
          </a:p>
          <a:p>
            <a:pPr defTabSz="914400">
              <a:buClr>
                <a:srgbClr val="00B0F0"/>
              </a:buClr>
            </a:pPr>
            <a:r>
              <a:rPr lang="en-US" sz="2400" dirty="0" smtClean="0">
                <a:solidFill>
                  <a:srgbClr val="00B0F0"/>
                </a:solidFill>
                <a:latin typeface="Calibri" panose="020F0502020204030204"/>
              </a:rPr>
              <a:t>0.</a:t>
            </a:r>
            <a:r>
              <a:rPr lang="en-US" sz="2400" dirty="0" smtClean="0">
                <a:solidFill>
                  <a:prstClr val="black"/>
                </a:solidFill>
                <a:latin typeface="Calibri" panose="020F0502020204030204"/>
              </a:rPr>
              <a:t>   </a:t>
            </a:r>
            <a:r>
              <a:rPr lang="ru-RU" sz="2400" dirty="0" smtClean="0">
                <a:solidFill>
                  <a:prstClr val="black"/>
                </a:solidFill>
                <a:latin typeface="Calibri" panose="020F0502020204030204"/>
              </a:rPr>
              <a:t>  </a:t>
            </a:r>
            <a:r>
              <a:rPr lang="en-US" sz="2400" dirty="0" smtClean="0">
                <a:solidFill>
                  <a:prstClr val="black"/>
                </a:solidFill>
                <a:latin typeface="Calibri" panose="020F0502020204030204"/>
              </a:rPr>
              <a:t>  </a:t>
            </a:r>
            <a:r>
              <a:rPr lang="en-US" sz="2400" dirty="0" smtClean="0">
                <a:solidFill>
                  <a:srgbClr val="7030A0"/>
                </a:solidFill>
                <a:latin typeface="Calibri" panose="020F0502020204030204"/>
              </a:rPr>
              <a:t>Have</a:t>
            </a:r>
            <a:r>
              <a:rPr lang="en-US" sz="2400" dirty="0" smtClean="0">
                <a:solidFill>
                  <a:prstClr val="black"/>
                </a:solidFill>
                <a:latin typeface="Calibri" panose="020F0502020204030204"/>
              </a:rPr>
              <a:t> </a:t>
            </a:r>
            <a:r>
              <a:rPr lang="en-US" sz="2400" b="1" i="1" dirty="0" smtClean="0">
                <a:solidFill>
                  <a:srgbClr val="70AD47"/>
                </a:solidFill>
                <a:latin typeface="Calibri" panose="020F0502020204030204"/>
              </a:rPr>
              <a:t>user</a:t>
            </a:r>
            <a:r>
              <a:rPr lang="en-US" sz="2400" dirty="0" smtClean="0">
                <a:solidFill>
                  <a:prstClr val="black"/>
                </a:solidFill>
                <a:latin typeface="Calibri" panose="020F0502020204030204"/>
              </a:rPr>
              <a:t> </a:t>
            </a:r>
            <a:r>
              <a:rPr lang="en-US" sz="2400" dirty="0">
                <a:solidFill>
                  <a:srgbClr val="7030A0"/>
                </a:solidFill>
                <a:latin typeface="Calibri" panose="020F0502020204030204"/>
              </a:rPr>
              <a:t>in DB</a:t>
            </a:r>
          </a:p>
          <a:p>
            <a:pPr marL="742950" indent="-742950" defTabSz="914400">
              <a:buClr>
                <a:srgbClr val="00B0F0"/>
              </a:buClr>
              <a:buFont typeface="+mj-lt"/>
              <a:buAutoNum type="arabicPeriod"/>
            </a:pPr>
            <a:r>
              <a:rPr lang="en-US" sz="2400" dirty="0">
                <a:solidFill>
                  <a:srgbClr val="002060"/>
                </a:solidFill>
                <a:latin typeface="Calibri" panose="020F0502020204030204"/>
              </a:rPr>
              <a:t>Login with </a:t>
            </a:r>
            <a:r>
              <a:rPr lang="en-US" sz="2400" b="1" i="1" dirty="0" smtClean="0">
                <a:solidFill>
                  <a:srgbClr val="70AD47"/>
                </a:solidFill>
                <a:latin typeface="Calibri" panose="020F0502020204030204"/>
              </a:rPr>
              <a:t>user</a:t>
            </a:r>
            <a:endParaRPr lang="en-US" sz="2400" dirty="0">
              <a:solidFill>
                <a:prstClr val="black"/>
              </a:solidFill>
              <a:latin typeface="Calibri" panose="020F0502020204030204"/>
            </a:endParaRPr>
          </a:p>
          <a:p>
            <a:pPr marL="742950" indent="-742950" defTabSz="914400">
              <a:buClr>
                <a:srgbClr val="00B0F0"/>
              </a:buClr>
              <a:buFont typeface="+mj-lt"/>
              <a:buAutoNum type="arabicPeriod"/>
            </a:pPr>
            <a:r>
              <a:rPr lang="en-US" sz="2400" dirty="0" smtClean="0">
                <a:solidFill>
                  <a:srgbClr val="002060"/>
                </a:solidFill>
                <a:latin typeface="Calibri" panose="020F0502020204030204"/>
              </a:rPr>
              <a:t>Submit Contact</a:t>
            </a:r>
            <a:r>
              <a:rPr lang="ru-RU" sz="2400" dirty="0" smtClean="0">
                <a:solidFill>
                  <a:srgbClr val="002060"/>
                </a:solidFill>
                <a:latin typeface="Calibri" panose="020F0502020204030204"/>
              </a:rPr>
              <a:t> </a:t>
            </a:r>
            <a:r>
              <a:rPr lang="en-US" sz="2400" dirty="0" smtClean="0">
                <a:solidFill>
                  <a:srgbClr val="002060"/>
                </a:solidFill>
                <a:latin typeface="Calibri" panose="020F0502020204030204"/>
              </a:rPr>
              <a:t>Us Form</a:t>
            </a:r>
            <a:r>
              <a:rPr lang="ru-RU" sz="2400" dirty="0" smtClean="0">
                <a:solidFill>
                  <a:srgbClr val="002060"/>
                </a:solidFill>
                <a:latin typeface="Calibri" panose="020F0502020204030204"/>
              </a:rPr>
              <a:t> </a:t>
            </a:r>
            <a:r>
              <a:rPr lang="en-US" sz="2400" dirty="0" smtClean="0">
                <a:solidFill>
                  <a:srgbClr val="002060"/>
                </a:solidFill>
                <a:latin typeface="Calibri" panose="020F0502020204030204"/>
              </a:rPr>
              <a:t>for</a:t>
            </a:r>
            <a:r>
              <a:rPr lang="en-US" sz="2400" dirty="0" smtClean="0">
                <a:solidFill>
                  <a:prstClr val="black"/>
                </a:solidFill>
                <a:latin typeface="Calibri" panose="020F0502020204030204"/>
              </a:rPr>
              <a:t> </a:t>
            </a:r>
            <a:r>
              <a:rPr lang="en-US" sz="2400" b="1" i="1" dirty="0" smtClean="0">
                <a:solidFill>
                  <a:srgbClr val="70AD47"/>
                </a:solidFill>
                <a:latin typeface="Calibri" panose="020F0502020204030204"/>
              </a:rPr>
              <a:t>user</a:t>
            </a:r>
          </a:p>
          <a:p>
            <a:pPr marL="742950" indent="-742950" defTabSz="914400">
              <a:buClr>
                <a:srgbClr val="00B0F0"/>
              </a:buClr>
              <a:buFont typeface="+mj-lt"/>
              <a:buAutoNum type="arabicPeriod" startAt="3"/>
            </a:pPr>
            <a:r>
              <a:rPr lang="en-US" sz="2400" dirty="0" smtClean="0">
                <a:solidFill>
                  <a:srgbClr val="002060"/>
                </a:solidFill>
                <a:latin typeface="Calibri" panose="020F0502020204030204"/>
              </a:rPr>
              <a:t>Get</a:t>
            </a:r>
            <a:r>
              <a:rPr lang="en-US" sz="2400" dirty="0" smtClean="0">
                <a:solidFill>
                  <a:prstClr val="black"/>
                </a:solidFill>
                <a:latin typeface="Calibri" panose="020F0502020204030204"/>
              </a:rPr>
              <a:t> </a:t>
            </a:r>
            <a:r>
              <a:rPr lang="en-US" sz="2400" b="1" i="1" dirty="0">
                <a:solidFill>
                  <a:srgbClr val="70AD47"/>
                </a:solidFill>
                <a:latin typeface="Calibri" panose="020F0502020204030204"/>
              </a:rPr>
              <a:t>Act. </a:t>
            </a:r>
            <a:r>
              <a:rPr lang="en-US" sz="2400" b="1" i="1" dirty="0" smtClean="0">
                <a:solidFill>
                  <a:srgbClr val="70AD47"/>
                </a:solidFill>
                <a:latin typeface="Calibri" panose="020F0502020204030204"/>
              </a:rPr>
              <a:t>Opening</a:t>
            </a:r>
            <a:r>
              <a:rPr lang="en-US" sz="2400" dirty="0" smtClean="0">
                <a:solidFill>
                  <a:prstClr val="black"/>
                </a:solidFill>
                <a:latin typeface="Calibri" panose="020F0502020204030204"/>
              </a:rPr>
              <a:t> </a:t>
            </a:r>
            <a:r>
              <a:rPr lang="en-US" sz="2400" dirty="0">
                <a:solidFill>
                  <a:srgbClr val="002060"/>
                </a:solidFill>
                <a:latin typeface="Calibri" panose="020F0502020204030204"/>
              </a:rPr>
              <a:t>from Vacancy table</a:t>
            </a:r>
          </a:p>
          <a:p>
            <a:pPr marL="742950" indent="-742950" defTabSz="914400">
              <a:buClr>
                <a:srgbClr val="00B0F0"/>
              </a:buClr>
              <a:buFont typeface="+mj-lt"/>
              <a:buAutoNum type="arabicPeriod" startAt="3"/>
            </a:pPr>
            <a:r>
              <a:rPr lang="en-US" sz="2400" dirty="0" smtClean="0">
                <a:solidFill>
                  <a:srgbClr val="ED7D31">
                    <a:lumMod val="75000"/>
                  </a:srgbClr>
                </a:solidFill>
                <a:latin typeface="Calibri" panose="020F0502020204030204"/>
              </a:rPr>
              <a:t>Assert</a:t>
            </a:r>
            <a:r>
              <a:rPr lang="en-US" sz="2400" dirty="0" smtClean="0">
                <a:solidFill>
                  <a:prstClr val="black"/>
                </a:solidFill>
                <a:latin typeface="Calibri" panose="020F0502020204030204"/>
              </a:rPr>
              <a:t> </a:t>
            </a:r>
            <a:r>
              <a:rPr lang="en-US" sz="2400" b="1" i="1" dirty="0">
                <a:solidFill>
                  <a:srgbClr val="70AD47"/>
                </a:solidFill>
                <a:latin typeface="Calibri" panose="020F0502020204030204"/>
              </a:rPr>
              <a:t>Act. </a:t>
            </a:r>
            <a:r>
              <a:rPr lang="en-US" sz="2400" b="1" i="1" dirty="0" smtClean="0">
                <a:solidFill>
                  <a:srgbClr val="70AD47"/>
                </a:solidFill>
                <a:latin typeface="Calibri" panose="020F0502020204030204"/>
              </a:rPr>
              <a:t>Opening </a:t>
            </a:r>
            <a:r>
              <a:rPr lang="en-US" sz="2400" dirty="0">
                <a:solidFill>
                  <a:srgbClr val="ED7D31">
                    <a:lumMod val="75000"/>
                  </a:srgbClr>
                </a:solidFill>
                <a:latin typeface="Calibri" panose="020F0502020204030204"/>
              </a:rPr>
              <a:t>equals</a:t>
            </a:r>
            <a:r>
              <a:rPr lang="en-US" sz="2400" b="1" i="1" dirty="0" smtClean="0">
                <a:solidFill>
                  <a:srgbClr val="70AD47"/>
                </a:solidFill>
                <a:latin typeface="Calibri" panose="020F0502020204030204"/>
              </a:rPr>
              <a:t> </a:t>
            </a:r>
            <a:r>
              <a:rPr lang="en-US" sz="2400" dirty="0" smtClean="0">
                <a:solidFill>
                  <a:srgbClr val="ED7D31">
                    <a:lumMod val="75000"/>
                  </a:srgbClr>
                </a:solidFill>
                <a:latin typeface="Calibri" panose="020F0502020204030204"/>
              </a:rPr>
              <a:t>to</a:t>
            </a:r>
            <a:r>
              <a:rPr lang="en-US" sz="2400" b="1" i="1" dirty="0" smtClean="0">
                <a:solidFill>
                  <a:srgbClr val="70AD47"/>
                </a:solidFill>
                <a:latin typeface="Calibri" panose="020F0502020204030204"/>
              </a:rPr>
              <a:t> Exp. </a:t>
            </a:r>
            <a:r>
              <a:rPr lang="en-US" sz="2400" b="1" i="1" dirty="0">
                <a:solidFill>
                  <a:srgbClr val="70AD47"/>
                </a:solidFill>
                <a:latin typeface="Calibri" panose="020F0502020204030204"/>
              </a:rPr>
              <a:t>Opening</a:t>
            </a:r>
            <a:endParaRPr lang="en-US" sz="2400" dirty="0">
              <a:solidFill>
                <a:prstClr val="black"/>
              </a:solidFill>
              <a:latin typeface="Calibri" panose="020F0502020204030204"/>
            </a:endParaRPr>
          </a:p>
        </p:txBody>
      </p:sp>
    </p:spTree>
    <p:extLst>
      <p:ext uri="{BB962C8B-B14F-4D97-AF65-F5344CB8AC3E}">
        <p14:creationId xmlns:p14="http://schemas.microsoft.com/office/powerpoint/2010/main" val="3488886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a:xfrm>
            <a:off x="771525" y="1261052"/>
            <a:ext cx="11156897" cy="4725861"/>
          </a:xfrm>
        </p:spPr>
        <p:txBody>
          <a:bodyPr>
            <a:noAutofit/>
          </a:bodyPr>
          <a:lstStyle/>
          <a:p>
            <a:pPr marL="0" indent="0">
              <a:lnSpc>
                <a:spcPct val="100000"/>
              </a:lnSpc>
              <a:spcBef>
                <a:spcPts val="0"/>
              </a:spcBef>
              <a:buNone/>
            </a:pPr>
            <a:r>
              <a:rPr lang="en-US" sz="3200" dirty="0" smtClean="0">
                <a:solidFill>
                  <a:srgbClr val="FFC000"/>
                </a:solidFill>
              </a:rPr>
              <a:t>@Test</a:t>
            </a:r>
            <a:r>
              <a:rPr lang="en-US" sz="3200" dirty="0" smtClean="0">
                <a:solidFill>
                  <a:srgbClr val="002060"/>
                </a:solidFill>
              </a:rPr>
              <a:t>(</a:t>
            </a:r>
            <a:r>
              <a:rPr lang="en-US" sz="3200" dirty="0" err="1"/>
              <a:t>dataProvider</a:t>
            </a:r>
            <a:r>
              <a:rPr lang="en-US" sz="3200" dirty="0"/>
              <a:t> = </a:t>
            </a:r>
            <a:r>
              <a:rPr lang="en-US" sz="3200" dirty="0" smtClean="0"/>
              <a:t>“users"</a:t>
            </a:r>
            <a:r>
              <a:rPr lang="en-US" sz="3200" dirty="0" smtClean="0">
                <a:solidFill>
                  <a:srgbClr val="002060"/>
                </a:solidFill>
              </a:rPr>
              <a:t>)</a:t>
            </a:r>
            <a:endParaRPr lang="en-US" sz="3200" dirty="0">
              <a:solidFill>
                <a:srgbClr val="002060"/>
              </a:solidFill>
            </a:endParaRPr>
          </a:p>
          <a:p>
            <a:pPr marL="0" indent="0">
              <a:lnSpc>
                <a:spcPct val="100000"/>
              </a:lnSpc>
              <a:spcBef>
                <a:spcPts val="0"/>
              </a:spcBef>
              <a:buNone/>
            </a:pPr>
            <a:r>
              <a:rPr lang="en-US" sz="3200" dirty="0" smtClean="0">
                <a:solidFill>
                  <a:schemeClr val="tx1">
                    <a:lumMod val="50000"/>
                  </a:schemeClr>
                </a:solidFill>
              </a:rPr>
              <a:t>public </a:t>
            </a:r>
            <a:r>
              <a:rPr lang="en-US" sz="3200" dirty="0">
                <a:solidFill>
                  <a:schemeClr val="tx1">
                    <a:lumMod val="50000"/>
                  </a:schemeClr>
                </a:solidFill>
              </a:rPr>
              <a:t>void </a:t>
            </a:r>
            <a:r>
              <a:rPr lang="en-US" sz="3200" dirty="0" err="1" smtClean="0">
                <a:solidFill>
                  <a:schemeClr val="tx1">
                    <a:lumMod val="50000"/>
                  </a:schemeClr>
                </a:solidFill>
              </a:rPr>
              <a:t>formTest</a:t>
            </a:r>
            <a:r>
              <a:rPr lang="en-US" sz="3200" dirty="0" smtClean="0">
                <a:solidFill>
                  <a:schemeClr val="tx1">
                    <a:lumMod val="50000"/>
                  </a:schemeClr>
                </a:solidFill>
              </a:rPr>
              <a:t>(User </a:t>
            </a:r>
            <a:r>
              <a:rPr lang="en-US" sz="3200" b="1" dirty="0" smtClean="0">
                <a:solidFill>
                  <a:schemeClr val="accent2">
                    <a:lumMod val="75000"/>
                  </a:schemeClr>
                </a:solidFill>
              </a:rPr>
              <a:t>user</a:t>
            </a:r>
            <a:r>
              <a:rPr lang="en-US" sz="3200" dirty="0" smtClean="0">
                <a:solidFill>
                  <a:schemeClr val="tx1">
                    <a:lumMod val="50000"/>
                  </a:schemeClr>
                </a:solidFill>
              </a:rPr>
              <a:t>) {</a:t>
            </a:r>
          </a:p>
          <a:p>
            <a:pPr marL="0" indent="0">
              <a:lnSpc>
                <a:spcPct val="100000"/>
              </a:lnSpc>
              <a:spcBef>
                <a:spcPts val="0"/>
              </a:spcBef>
              <a:buNone/>
            </a:pPr>
            <a:r>
              <a:rPr lang="en-US" sz="3200" dirty="0" smtClean="0">
                <a:solidFill>
                  <a:schemeClr val="tx1">
                    <a:lumMod val="50000"/>
                  </a:schemeClr>
                </a:solidFill>
              </a:rPr>
              <a:t>    </a:t>
            </a:r>
            <a:r>
              <a:rPr lang="en-US" sz="3200" dirty="0" err="1" smtClean="0">
                <a:solidFill>
                  <a:srgbClr val="7030A0"/>
                </a:solidFill>
              </a:rPr>
              <a:t>loginForm</a:t>
            </a:r>
            <a:r>
              <a:rPr lang="en-US" sz="3200" dirty="0" err="1" smtClean="0">
                <a:solidFill>
                  <a:schemeClr val="tx1">
                    <a:lumMod val="50000"/>
                  </a:schemeClr>
                </a:solidFill>
              </a:rPr>
              <a:t>.</a:t>
            </a:r>
            <a:r>
              <a:rPr lang="en-US" sz="3200" dirty="0" err="1" smtClean="0">
                <a:solidFill>
                  <a:srgbClr val="C00000"/>
                </a:solidFill>
              </a:rPr>
              <a:t>loginAs</a:t>
            </a:r>
            <a:r>
              <a:rPr lang="en-US" sz="3200" dirty="0" smtClean="0">
                <a:solidFill>
                  <a:schemeClr val="tx1">
                    <a:lumMod val="50000"/>
                  </a:schemeClr>
                </a:solidFill>
              </a:rPr>
              <a:t>(</a:t>
            </a:r>
            <a:r>
              <a:rPr lang="en-US" sz="3200" b="1" dirty="0">
                <a:solidFill>
                  <a:schemeClr val="accent2">
                    <a:lumMod val="75000"/>
                  </a:schemeClr>
                </a:solidFill>
              </a:rPr>
              <a:t>user</a:t>
            </a:r>
            <a:r>
              <a:rPr lang="en-US" sz="3200" dirty="0" smtClean="0">
                <a:solidFill>
                  <a:schemeClr val="tx1">
                    <a:lumMod val="50000"/>
                  </a:schemeClr>
                </a:solidFill>
              </a:rPr>
              <a:t>);</a:t>
            </a:r>
          </a:p>
          <a:p>
            <a:pPr marL="0" indent="0">
              <a:lnSpc>
                <a:spcPct val="100000"/>
              </a:lnSpc>
              <a:spcBef>
                <a:spcPts val="0"/>
              </a:spcBef>
              <a:buNone/>
            </a:pPr>
            <a:r>
              <a:rPr lang="en-US" sz="3200" dirty="0" smtClean="0">
                <a:solidFill>
                  <a:schemeClr val="tx1">
                    <a:lumMod val="50000"/>
                  </a:schemeClr>
                </a:solidFill>
              </a:rPr>
              <a:t>    </a:t>
            </a:r>
            <a:r>
              <a:rPr lang="en-US" sz="3200" dirty="0" err="1" smtClean="0">
                <a:solidFill>
                  <a:srgbClr val="7030A0"/>
                </a:solidFill>
              </a:rPr>
              <a:t>filter</a:t>
            </a:r>
            <a:r>
              <a:rPr lang="en-US" sz="3200" dirty="0" err="1" smtClean="0">
                <a:solidFill>
                  <a:schemeClr val="tx1">
                    <a:lumMod val="50000"/>
                  </a:schemeClr>
                </a:solidFill>
              </a:rPr>
              <a:t>.</a:t>
            </a:r>
            <a:r>
              <a:rPr lang="en-US" sz="3200" dirty="0" err="1" smtClean="0">
                <a:solidFill>
                  <a:srgbClr val="C00000"/>
                </a:solidFill>
              </a:rPr>
              <a:t>select</a:t>
            </a:r>
            <a:r>
              <a:rPr lang="en-US" sz="3200" dirty="0" smtClean="0">
                <a:solidFill>
                  <a:schemeClr val="tx1">
                    <a:lumMod val="50000"/>
                  </a:schemeClr>
                </a:solidFill>
              </a:rPr>
              <a:t>(</a:t>
            </a:r>
            <a:r>
              <a:rPr lang="en-US" sz="3200" b="1" dirty="0" smtClean="0">
                <a:solidFill>
                  <a:schemeClr val="accent2">
                    <a:lumMod val="75000"/>
                  </a:schemeClr>
                </a:solidFill>
              </a:rPr>
              <a:t>user.</a:t>
            </a:r>
            <a:r>
              <a:rPr lang="en-US" sz="3200" b="1" dirty="0" smtClean="0">
                <a:solidFill>
                  <a:srgbClr val="002060"/>
                </a:solidFill>
              </a:rPr>
              <a:t>name</a:t>
            </a:r>
            <a:r>
              <a:rPr lang="en-US" sz="3200" dirty="0" smtClean="0">
                <a:solidFill>
                  <a:schemeClr val="tx1">
                    <a:lumMod val="50000"/>
                  </a:schemeClr>
                </a:solidFill>
              </a:rPr>
              <a:t>);</a:t>
            </a:r>
          </a:p>
          <a:p>
            <a:pPr marL="0" indent="0">
              <a:lnSpc>
                <a:spcPct val="100000"/>
              </a:lnSpc>
              <a:spcBef>
                <a:spcPts val="0"/>
              </a:spcBef>
              <a:buNone/>
            </a:pPr>
            <a:r>
              <a:rPr lang="en-US" sz="3200" dirty="0" smtClean="0">
                <a:solidFill>
                  <a:schemeClr val="tx1">
                    <a:lumMod val="50000"/>
                  </a:schemeClr>
                </a:solidFill>
              </a:rPr>
              <a:t>    </a:t>
            </a:r>
            <a:r>
              <a:rPr lang="en-US" sz="3200" dirty="0" err="1" smtClean="0">
                <a:solidFill>
                  <a:schemeClr val="accent6">
                    <a:lumMod val="50000"/>
                  </a:schemeClr>
                </a:solidFill>
              </a:rPr>
              <a:t>Assert.each</a:t>
            </a:r>
            <a:r>
              <a:rPr lang="en-US" sz="3200" dirty="0" smtClean="0"/>
              <a:t>(</a:t>
            </a:r>
            <a:r>
              <a:rPr lang="en-US" sz="3200" dirty="0" smtClean="0">
                <a:solidFill>
                  <a:srgbClr val="7030A0"/>
                </a:solidFill>
              </a:rPr>
              <a:t>results</a:t>
            </a:r>
            <a:r>
              <a:rPr lang="en-US" sz="3200" dirty="0" smtClean="0"/>
              <a:t>).contains(</a:t>
            </a:r>
            <a:r>
              <a:rPr lang="en-US" sz="3200" b="1" dirty="0" smtClean="0">
                <a:solidFill>
                  <a:schemeClr val="accent2">
                    <a:lumMod val="75000"/>
                  </a:schemeClr>
                </a:solidFill>
              </a:rPr>
              <a:t>user.</a:t>
            </a:r>
            <a:r>
              <a:rPr lang="en-US" sz="3200" b="1" dirty="0" smtClean="0">
                <a:solidFill>
                  <a:srgbClr val="002060"/>
                </a:solidFill>
              </a:rPr>
              <a:t>name</a:t>
            </a:r>
            <a:r>
              <a:rPr lang="en-US" sz="3200" dirty="0" smtClean="0"/>
              <a:t>)</a:t>
            </a:r>
            <a:r>
              <a:rPr lang="en-US" sz="3200" dirty="0" smtClean="0">
                <a:solidFill>
                  <a:schemeClr val="tx1">
                    <a:lumMod val="50000"/>
                  </a:schemeClr>
                </a:solidFill>
              </a:rPr>
              <a:t>;</a:t>
            </a:r>
            <a:endParaRPr lang="ru-RU" sz="3200" dirty="0" smtClean="0">
              <a:solidFill>
                <a:schemeClr val="tx1">
                  <a:lumMod val="50000"/>
                </a:schemeClr>
              </a:solidFill>
            </a:endParaRPr>
          </a:p>
          <a:p>
            <a:pPr marL="0" indent="0">
              <a:lnSpc>
                <a:spcPct val="100000"/>
              </a:lnSpc>
              <a:spcBef>
                <a:spcPts val="0"/>
              </a:spcBef>
              <a:buNone/>
            </a:pPr>
            <a:r>
              <a:rPr lang="en-US" sz="3200" dirty="0" smtClean="0">
                <a:solidFill>
                  <a:schemeClr val="tx1">
                    <a:lumMod val="50000"/>
                  </a:schemeClr>
                </a:solidFill>
              </a:rPr>
              <a:t>    </a:t>
            </a:r>
            <a:r>
              <a:rPr lang="en-US" sz="3200" b="1" dirty="0" err="1" smtClean="0">
                <a:solidFill>
                  <a:schemeClr val="accent2">
                    <a:lumMod val="75000"/>
                  </a:schemeClr>
                </a:solidFill>
              </a:rPr>
              <a:t>user</a:t>
            </a:r>
            <a:r>
              <a:rPr lang="en-US" sz="3200" dirty="0" err="1" smtClean="0">
                <a:solidFill>
                  <a:schemeClr val="tx1">
                    <a:lumMod val="50000"/>
                  </a:schemeClr>
                </a:solidFill>
              </a:rPr>
              <a:t>.update</a:t>
            </a:r>
            <a:r>
              <a:rPr lang="en-US" sz="3200" dirty="0" smtClean="0">
                <a:solidFill>
                  <a:schemeClr val="tx1">
                    <a:lumMod val="50000"/>
                  </a:schemeClr>
                </a:solidFill>
              </a:rPr>
              <a:t>(</a:t>
            </a:r>
            <a:r>
              <a:rPr lang="en-US" sz="3200" dirty="0" err="1" smtClean="0">
                <a:solidFill>
                  <a:schemeClr val="tx1">
                    <a:lumMod val="50000"/>
                  </a:schemeClr>
                </a:solidFill>
              </a:rPr>
              <a:t>results.get</a:t>
            </a:r>
            <a:r>
              <a:rPr lang="en-US" sz="3200" dirty="0" smtClean="0">
                <a:solidFill>
                  <a:schemeClr val="tx1">
                    <a:lumMod val="50000"/>
                  </a:schemeClr>
                </a:solidFill>
              </a:rPr>
              <a:t>(1));</a:t>
            </a:r>
          </a:p>
          <a:p>
            <a:pPr marL="0" indent="0">
              <a:lnSpc>
                <a:spcPct val="100000"/>
              </a:lnSpc>
              <a:spcBef>
                <a:spcPts val="0"/>
              </a:spcBef>
              <a:buNone/>
            </a:pPr>
            <a:r>
              <a:rPr lang="en-US" sz="3200" dirty="0" smtClean="0">
                <a:solidFill>
                  <a:schemeClr val="tx1">
                    <a:lumMod val="50000"/>
                  </a:schemeClr>
                </a:solidFill>
              </a:rPr>
              <a:t>    </a:t>
            </a:r>
            <a:r>
              <a:rPr lang="en-US" sz="3200" dirty="0" err="1" smtClean="0">
                <a:solidFill>
                  <a:srgbClr val="7030A0"/>
                </a:solidFill>
              </a:rPr>
              <a:t>payForm</a:t>
            </a:r>
            <a:r>
              <a:rPr lang="en-US" sz="3200" dirty="0" err="1" smtClean="0">
                <a:solidFill>
                  <a:schemeClr val="tx1">
                    <a:lumMod val="50000"/>
                  </a:schemeClr>
                </a:solidFill>
              </a:rPr>
              <a:t>.</a:t>
            </a:r>
            <a:r>
              <a:rPr lang="en-US" sz="3200" dirty="0" err="1" smtClean="0">
                <a:solidFill>
                  <a:srgbClr val="C00000"/>
                </a:solidFill>
              </a:rPr>
              <a:t>submit</a:t>
            </a:r>
            <a:r>
              <a:rPr lang="en-US" sz="3200" dirty="0" smtClean="0">
                <a:solidFill>
                  <a:schemeClr val="tx1">
                    <a:lumMod val="50000"/>
                  </a:schemeClr>
                </a:solidFill>
              </a:rPr>
              <a:t>(</a:t>
            </a:r>
            <a:r>
              <a:rPr lang="en-US" sz="3200" b="1" dirty="0" err="1">
                <a:solidFill>
                  <a:schemeClr val="accent2">
                    <a:lumMod val="75000"/>
                  </a:schemeClr>
                </a:solidFill>
              </a:rPr>
              <a:t>user.</a:t>
            </a:r>
            <a:r>
              <a:rPr lang="en-US" sz="3200" b="1" dirty="0" err="1">
                <a:solidFill>
                  <a:srgbClr val="002060"/>
                </a:solidFill>
              </a:rPr>
              <a:t>creditCard</a:t>
            </a:r>
            <a:r>
              <a:rPr lang="en-US" sz="3200" dirty="0" smtClean="0">
                <a:solidFill>
                  <a:schemeClr val="tx1">
                    <a:lumMod val="50000"/>
                  </a:schemeClr>
                </a:solidFill>
              </a:rPr>
              <a:t>);</a:t>
            </a:r>
          </a:p>
          <a:p>
            <a:pPr marL="0" indent="0">
              <a:lnSpc>
                <a:spcPct val="100000"/>
              </a:lnSpc>
              <a:spcBef>
                <a:spcPts val="0"/>
              </a:spcBef>
              <a:buNone/>
            </a:pPr>
            <a:r>
              <a:rPr lang="en-US" sz="3200" dirty="0" smtClean="0">
                <a:solidFill>
                  <a:schemeClr val="tx1">
                    <a:lumMod val="50000"/>
                  </a:schemeClr>
                </a:solidFill>
              </a:rPr>
              <a:t>    </a:t>
            </a:r>
            <a:r>
              <a:rPr lang="en-US" sz="3200" dirty="0" err="1" smtClean="0">
                <a:solidFill>
                  <a:schemeClr val="accent6">
                    <a:lumMod val="50000"/>
                  </a:schemeClr>
                </a:solidFill>
              </a:rPr>
              <a:t>Assert.areEquals</a:t>
            </a:r>
            <a:r>
              <a:rPr lang="en-US" sz="3200" dirty="0" smtClean="0">
                <a:solidFill>
                  <a:schemeClr val="accent6">
                    <a:lumMod val="50000"/>
                  </a:schemeClr>
                </a:solidFill>
              </a:rPr>
              <a:t>(</a:t>
            </a:r>
            <a:r>
              <a:rPr lang="en-US" sz="3200" dirty="0" err="1" smtClean="0">
                <a:solidFill>
                  <a:schemeClr val="tx1">
                    <a:lumMod val="50000"/>
                  </a:schemeClr>
                </a:solidFill>
              </a:rPr>
              <a:t>DB.transactions.get</a:t>
            </a:r>
            <a:r>
              <a:rPr lang="en-US" sz="3200" dirty="0" smtClean="0">
                <a:solidFill>
                  <a:schemeClr val="tx1">
                    <a:lumMod val="50000"/>
                  </a:schemeClr>
                </a:solidFill>
              </a:rPr>
              <a:t>(1), </a:t>
            </a:r>
            <a:r>
              <a:rPr lang="en-US" sz="3200" b="1" dirty="0" err="1">
                <a:solidFill>
                  <a:schemeClr val="accent2">
                    <a:lumMod val="75000"/>
                  </a:schemeClr>
                </a:solidFill>
              </a:rPr>
              <a:t>user.</a:t>
            </a:r>
            <a:r>
              <a:rPr lang="en-US" sz="3200" b="1" dirty="0" err="1">
                <a:solidFill>
                  <a:srgbClr val="002060"/>
                </a:solidFill>
              </a:rPr>
              <a:t>creditCard</a:t>
            </a:r>
            <a:r>
              <a:rPr lang="en-US" sz="3200" dirty="0" smtClean="0">
                <a:solidFill>
                  <a:schemeClr val="tx1">
                    <a:lumMod val="50000"/>
                  </a:schemeClr>
                </a:solidFill>
              </a:rPr>
              <a:t>);</a:t>
            </a:r>
          </a:p>
          <a:p>
            <a:pPr marL="0" indent="0">
              <a:lnSpc>
                <a:spcPct val="100000"/>
              </a:lnSpc>
              <a:spcBef>
                <a:spcPts val="0"/>
              </a:spcBef>
              <a:buNone/>
            </a:pPr>
            <a:r>
              <a:rPr lang="en-US" sz="3200" dirty="0" smtClean="0">
                <a:solidFill>
                  <a:schemeClr val="tx1">
                    <a:lumMod val="50000"/>
                  </a:schemeClr>
                </a:solidFill>
              </a:rPr>
              <a:t>}</a:t>
            </a:r>
            <a:endParaRPr lang="en-US" sz="3200" dirty="0">
              <a:solidFill>
                <a:schemeClr val="tx1">
                  <a:lumMod val="50000"/>
                </a:schemeClr>
              </a:solidFill>
            </a:endParaRPr>
          </a:p>
        </p:txBody>
      </p:sp>
      <p:sp>
        <p:nvSpPr>
          <p:cNvPr id="2" name="Slide Number Placeholder 1"/>
          <p:cNvSpPr>
            <a:spLocks noGrp="1"/>
          </p:cNvSpPr>
          <p:nvPr>
            <p:ph type="sldNum" sz="quarter" idx="4"/>
          </p:nvPr>
        </p:nvSpPr>
        <p:spPr/>
        <p:txBody>
          <a:bodyPr/>
          <a:lstStyle/>
          <a:p>
            <a:fld id="{DA896BDD-8C87-40D7-8650-5CFFA3FBC00B}" type="slidenum">
              <a:rPr lang="en-US" smtClean="0"/>
              <a:pPr/>
              <a:t>24</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t>Entity driven testing</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Tree>
    <p:extLst>
      <p:ext uri="{BB962C8B-B14F-4D97-AF65-F5344CB8AC3E}">
        <p14:creationId xmlns:p14="http://schemas.microsoft.com/office/powerpoint/2010/main" val="3402831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8564" y="2069918"/>
            <a:ext cx="9915236" cy="2141863"/>
          </a:xfrm>
        </p:spPr>
        <p:txBody>
          <a:bodyPr/>
          <a:lstStyle/>
          <a:p>
            <a:r>
              <a:rPr lang="en-US" dirty="0" smtClean="0"/>
              <a:t>FEW MORE JDI FEATURES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25</a:t>
            </a:fld>
            <a:endParaRPr lang="en-US" dirty="0"/>
          </a:p>
        </p:txBody>
      </p:sp>
    </p:spTree>
    <p:extLst>
      <p:ext uri="{BB962C8B-B14F-4D97-AF65-F5344CB8AC3E}">
        <p14:creationId xmlns:p14="http://schemas.microsoft.com/office/powerpoint/2010/main" val="4130770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4160" y="1173018"/>
            <a:ext cx="10910458" cy="895927"/>
          </a:xfrm>
        </p:spPr>
        <p:txBody>
          <a:bodyPr/>
          <a:lstStyle/>
          <a:p>
            <a:pPr marL="0" indent="0">
              <a:buNone/>
            </a:pPr>
            <a:r>
              <a:rPr lang="en-US" sz="2200" dirty="0"/>
              <a:t>Are you hate useless waits and Thread sleeps in your </a:t>
            </a:r>
            <a:r>
              <a:rPr lang="en-US" sz="2200" dirty="0" smtClean="0"/>
              <a:t>tests? </a:t>
            </a:r>
            <a:endParaRPr lang="en-US" sz="2200" dirty="0"/>
          </a:p>
          <a:p>
            <a:pPr marL="0" indent="0">
              <a:buNone/>
            </a:pPr>
            <a:r>
              <a:rPr lang="en-US" sz="2200" dirty="0"/>
              <a:t>JDI take all care about finding elements</a:t>
            </a:r>
            <a:r>
              <a:rPr lang="en-US" sz="2200" dirty="0" smtClean="0"/>
              <a:t>. No </a:t>
            </a:r>
            <a:r>
              <a:rPr lang="en-US" sz="2200" dirty="0"/>
              <a:t>more useless code in tests</a:t>
            </a:r>
            <a:r>
              <a:rPr lang="en-US" sz="2200" dirty="0" smtClean="0"/>
              <a:t>. Faster code execution.</a:t>
            </a:r>
            <a:endParaRPr lang="en-US" sz="2200" dirty="0"/>
          </a:p>
          <a:p>
            <a:pPr marL="0" indent="0">
              <a:buNone/>
            </a:pPr>
            <a:endParaRPr lang="en-US" sz="2200" dirty="0"/>
          </a:p>
        </p:txBody>
      </p:sp>
      <p:sp>
        <p:nvSpPr>
          <p:cNvPr id="3" name="Slide Number Placeholder 2"/>
          <p:cNvSpPr>
            <a:spLocks noGrp="1"/>
          </p:cNvSpPr>
          <p:nvPr>
            <p:ph type="sldNum" sz="quarter" idx="4"/>
          </p:nvPr>
        </p:nvSpPr>
        <p:spPr>
          <a:xfrm>
            <a:off x="8841509" y="6356350"/>
            <a:ext cx="2743200" cy="365125"/>
          </a:xfrm>
        </p:spPr>
        <p:txBody>
          <a:bodyPr/>
          <a:lstStyle/>
          <a:p>
            <a:fld id="{DA896BDD-8C87-40D7-8650-5CFFA3FBC00B}" type="slidenum">
              <a:rPr lang="en-US" smtClean="0"/>
              <a:pPr/>
              <a:t>26</a:t>
            </a:fld>
            <a:endParaRPr lang="en-US" dirty="0"/>
          </a:p>
        </p:txBody>
      </p:sp>
      <p:sp>
        <p:nvSpPr>
          <p:cNvPr id="4" name="Text Placeholder 3"/>
          <p:cNvSpPr>
            <a:spLocks noGrp="1"/>
          </p:cNvSpPr>
          <p:nvPr>
            <p:ph type="body" sz="quarter" idx="13"/>
          </p:nvPr>
        </p:nvSpPr>
        <p:spPr/>
        <p:txBody>
          <a:bodyPr/>
          <a:lstStyle/>
          <a:p>
            <a:r>
              <a:rPr lang="en-US" dirty="0" smtClean="0"/>
              <a:t>JDI: NO MORE WAITS</a:t>
            </a:r>
            <a:endParaRPr lang="en-US" dirty="0">
              <a:solidFill>
                <a:schemeClr val="tx1"/>
              </a:solidFill>
            </a:endParaRPr>
          </a:p>
        </p:txBody>
      </p:sp>
      <p:sp>
        <p:nvSpPr>
          <p:cNvPr id="12" name="Content Placeholder 5"/>
          <p:cNvSpPr txBox="1">
            <a:spLocks/>
          </p:cNvSpPr>
          <p:nvPr/>
        </p:nvSpPr>
        <p:spPr>
          <a:xfrm>
            <a:off x="337525" y="3209637"/>
            <a:ext cx="6284947" cy="284480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public void </a:t>
            </a:r>
            <a:r>
              <a:rPr lang="en-US" sz="2000" dirty="0" err="1" smtClean="0"/>
              <a:t>simpleTest</a:t>
            </a:r>
            <a:r>
              <a:rPr lang="en-US" sz="2000" dirty="0" smtClean="0"/>
              <a:t>() {</a:t>
            </a:r>
          </a:p>
          <a:p>
            <a:pPr marL="457200" lvl="1" indent="0">
              <a:spcBef>
                <a:spcPts val="1000"/>
              </a:spcBef>
              <a:buNone/>
            </a:pPr>
            <a:r>
              <a:rPr lang="en-US" sz="2000" dirty="0" err="1" smtClean="0"/>
              <a:t>homepage.open</a:t>
            </a:r>
            <a:r>
              <a:rPr lang="en-US" sz="2000" dirty="0" smtClean="0"/>
              <a:t>();</a:t>
            </a:r>
          </a:p>
          <a:p>
            <a:pPr marL="457200" lvl="1" indent="0">
              <a:spcBef>
                <a:spcPts val="1000"/>
              </a:spcBef>
              <a:buNone/>
            </a:pPr>
            <a:r>
              <a:rPr lang="en-US" sz="2000" strike="sngStrike" dirty="0" err="1">
                <a:solidFill>
                  <a:srgbClr val="C00000"/>
                </a:solidFill>
              </a:rPr>
              <a:t>Thread.sleep</a:t>
            </a:r>
            <a:r>
              <a:rPr lang="en-US" sz="2000" strike="sngStrike" dirty="0">
                <a:solidFill>
                  <a:srgbClr val="C00000"/>
                </a:solidFill>
              </a:rPr>
              <a:t>(10000);</a:t>
            </a:r>
          </a:p>
          <a:p>
            <a:pPr marL="457200" lvl="1" indent="0">
              <a:spcBef>
                <a:spcPts val="1000"/>
              </a:spcBef>
              <a:buNone/>
            </a:pPr>
            <a:r>
              <a:rPr lang="en-US" sz="2000" dirty="0" err="1" smtClean="0"/>
              <a:t>loginButton.click</a:t>
            </a:r>
            <a:r>
              <a:rPr lang="en-US" sz="2000" dirty="0" smtClean="0"/>
              <a:t>();</a:t>
            </a:r>
          </a:p>
          <a:p>
            <a:pPr marL="457200" lvl="1" indent="0">
              <a:spcBef>
                <a:spcPts val="1000"/>
              </a:spcBef>
              <a:buNone/>
            </a:pPr>
            <a:r>
              <a:rPr lang="en-US" sz="2000" strike="sngStrike" dirty="0" err="1" smtClean="0">
                <a:solidFill>
                  <a:srgbClr val="C00000"/>
                </a:solidFill>
              </a:rPr>
              <a:t>wait.until</a:t>
            </a:r>
            <a:r>
              <a:rPr lang="en-US" sz="2000" strike="sngStrike" dirty="0" smtClean="0">
                <a:solidFill>
                  <a:srgbClr val="C00000"/>
                </a:solidFill>
              </a:rPr>
              <a:t>(</a:t>
            </a:r>
            <a:r>
              <a:rPr lang="en-US" sz="2000" strike="sngStrike" dirty="0" err="1" smtClean="0">
                <a:solidFill>
                  <a:srgbClr val="C00000"/>
                </a:solidFill>
              </a:rPr>
              <a:t>ExpectedConditions.visibilityOf</a:t>
            </a:r>
            <a:r>
              <a:rPr lang="en-US" sz="2000" strike="sngStrike" dirty="0" smtClean="0">
                <a:solidFill>
                  <a:srgbClr val="C00000"/>
                </a:solidFill>
              </a:rPr>
              <a:t>(user));</a:t>
            </a:r>
          </a:p>
          <a:p>
            <a:pPr marL="457200" lvl="1" indent="0">
              <a:spcBef>
                <a:spcPts val="1000"/>
              </a:spcBef>
              <a:buNone/>
            </a:pPr>
            <a:r>
              <a:rPr lang="en-US" sz="2000" dirty="0" err="1" smtClean="0"/>
              <a:t>user.input</a:t>
            </a:r>
            <a:r>
              <a:rPr lang="en-US" sz="2000" dirty="0" smtClean="0"/>
              <a:t>(“admin”);</a:t>
            </a:r>
          </a:p>
          <a:p>
            <a:pPr marL="457200" lvl="1" indent="0">
              <a:spcBef>
                <a:spcPts val="1000"/>
              </a:spcBef>
              <a:buNone/>
            </a:pPr>
            <a:r>
              <a:rPr lang="en-US" sz="2000" strike="sngStrike" dirty="0" err="1">
                <a:solidFill>
                  <a:srgbClr val="C00000"/>
                </a:solidFill>
              </a:rPr>
              <a:t>waitAngularJS</a:t>
            </a:r>
            <a:r>
              <a:rPr lang="en-US" sz="2000" strike="sngStrike" dirty="0">
                <a:solidFill>
                  <a:srgbClr val="C00000"/>
                </a:solidFill>
              </a:rPr>
              <a:t>();</a:t>
            </a:r>
          </a:p>
          <a:p>
            <a:pPr marL="457200" lvl="1" indent="0">
              <a:spcBef>
                <a:spcPts val="1000"/>
              </a:spcBef>
              <a:buNone/>
            </a:pPr>
            <a:r>
              <a:rPr lang="en-US" sz="2000" dirty="0" err="1"/>
              <a:t>nextBtn.click</a:t>
            </a:r>
            <a:r>
              <a:rPr lang="en-US" sz="2000" dirty="0" smtClean="0"/>
              <a:t>();</a:t>
            </a:r>
          </a:p>
          <a:p>
            <a:pPr marL="0" indent="0">
              <a:buFont typeface="Arial" panose="020B0604020202020204" pitchFamily="34" charset="0"/>
              <a:buNone/>
            </a:pPr>
            <a:r>
              <a:rPr lang="en-US" sz="2000" dirty="0" smtClean="0"/>
              <a:t>}</a:t>
            </a:r>
            <a:endParaRPr lang="en-US"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8178" y="2068945"/>
            <a:ext cx="1009291" cy="1011381"/>
          </a:xfrm>
          <a:prstGeom prst="rect">
            <a:avLst/>
          </a:prstGeom>
        </p:spPr>
      </p:pic>
      <p:pic>
        <p:nvPicPr>
          <p:cNvPr id="7" name="Picture 6"/>
          <p:cNvPicPr>
            <a:picLocks noChangeAspect="1"/>
          </p:cNvPicPr>
          <p:nvPr/>
        </p:nvPicPr>
        <p:blipFill>
          <a:blip r:embed="rId4"/>
          <a:stretch>
            <a:fillRect/>
          </a:stretch>
        </p:blipFill>
        <p:spPr>
          <a:xfrm>
            <a:off x="2093663" y="2101088"/>
            <a:ext cx="945100" cy="854659"/>
          </a:xfrm>
          <a:prstGeom prst="rect">
            <a:avLst/>
          </a:prstGeom>
        </p:spPr>
      </p:pic>
      <p:sp>
        <p:nvSpPr>
          <p:cNvPr id="14" name="Content Placeholder 5"/>
          <p:cNvSpPr txBox="1">
            <a:spLocks/>
          </p:cNvSpPr>
          <p:nvPr/>
        </p:nvSpPr>
        <p:spPr>
          <a:xfrm>
            <a:off x="6789883" y="3209637"/>
            <a:ext cx="3139208" cy="2443018"/>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public void </a:t>
            </a:r>
            <a:r>
              <a:rPr lang="en-US" sz="2000" dirty="0" err="1" smtClean="0"/>
              <a:t>simpleTest</a:t>
            </a:r>
            <a:r>
              <a:rPr lang="en-US" sz="2000" dirty="0" smtClean="0"/>
              <a:t>() {</a:t>
            </a:r>
          </a:p>
          <a:p>
            <a:pPr marL="457200" lvl="1" indent="0">
              <a:spcBef>
                <a:spcPts val="1000"/>
              </a:spcBef>
              <a:buNone/>
            </a:pPr>
            <a:r>
              <a:rPr lang="en-US" sz="2000" dirty="0" err="1" smtClean="0"/>
              <a:t>homepage.open</a:t>
            </a:r>
            <a:r>
              <a:rPr lang="en-US" sz="2000" dirty="0" smtClean="0"/>
              <a:t>();</a:t>
            </a:r>
          </a:p>
          <a:p>
            <a:pPr marL="457200" lvl="1" indent="0">
              <a:spcBef>
                <a:spcPts val="1000"/>
              </a:spcBef>
              <a:buNone/>
            </a:pPr>
            <a:r>
              <a:rPr lang="en-US" sz="2000" dirty="0" err="1" smtClean="0"/>
              <a:t>loginButton.click</a:t>
            </a:r>
            <a:r>
              <a:rPr lang="en-US" sz="2000" dirty="0" smtClean="0"/>
              <a:t>();</a:t>
            </a:r>
          </a:p>
          <a:p>
            <a:pPr marL="457200" lvl="1" indent="0">
              <a:spcBef>
                <a:spcPts val="1000"/>
              </a:spcBef>
              <a:buNone/>
            </a:pPr>
            <a:r>
              <a:rPr lang="en-US" sz="2000" dirty="0" err="1" smtClean="0"/>
              <a:t>user.input</a:t>
            </a:r>
            <a:r>
              <a:rPr lang="en-US" sz="2000" dirty="0" smtClean="0"/>
              <a:t>(“admin”);</a:t>
            </a:r>
          </a:p>
          <a:p>
            <a:pPr marL="457200" lvl="1" indent="0">
              <a:spcBef>
                <a:spcPts val="1000"/>
              </a:spcBef>
              <a:buNone/>
            </a:pPr>
            <a:r>
              <a:rPr lang="en-US" sz="2000" dirty="0" err="1" smtClean="0"/>
              <a:t>nextBtn.click</a:t>
            </a:r>
            <a:r>
              <a:rPr lang="en-US" sz="2000" dirty="0" smtClean="0"/>
              <a:t>();</a:t>
            </a:r>
          </a:p>
          <a:p>
            <a:pPr marL="0" indent="0">
              <a:buFont typeface="Arial" panose="020B0604020202020204" pitchFamily="34" charset="0"/>
              <a:buNone/>
            </a:pPr>
            <a:r>
              <a:rPr lang="en-US" sz="2000" dirty="0" smtClean="0"/>
              <a:t>}</a:t>
            </a:r>
            <a:endParaRPr lang="en-US" sz="2000" dirty="0"/>
          </a:p>
        </p:txBody>
      </p:sp>
    </p:spTree>
    <p:extLst>
      <p:ext uri="{BB962C8B-B14F-4D97-AF65-F5344CB8AC3E}">
        <p14:creationId xmlns:p14="http://schemas.microsoft.com/office/powerpoint/2010/main" val="3795370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841509" y="6356350"/>
            <a:ext cx="2743200" cy="365125"/>
          </a:xfrm>
        </p:spPr>
        <p:txBody>
          <a:bodyPr/>
          <a:lstStyle/>
          <a:p>
            <a:fld id="{DA896BDD-8C87-40D7-8650-5CFFA3FBC00B}" type="slidenum">
              <a:rPr lang="en-US" smtClean="0"/>
              <a:pPr/>
              <a:t>27</a:t>
            </a:fld>
            <a:endParaRPr lang="en-US" dirty="0"/>
          </a:p>
        </p:txBody>
      </p:sp>
      <p:sp>
        <p:nvSpPr>
          <p:cNvPr id="4" name="Text Placeholder 3"/>
          <p:cNvSpPr>
            <a:spLocks noGrp="1"/>
          </p:cNvSpPr>
          <p:nvPr>
            <p:ph type="body" sz="quarter" idx="13"/>
          </p:nvPr>
        </p:nvSpPr>
        <p:spPr>
          <a:xfrm>
            <a:off x="184727" y="221674"/>
            <a:ext cx="10141528" cy="718704"/>
          </a:xfrm>
        </p:spPr>
        <p:txBody>
          <a:bodyPr/>
          <a:lstStyle/>
          <a:p>
            <a:r>
              <a:rPr lang="en-US" dirty="0" smtClean="0"/>
              <a:t>JDI: LOGGING </a:t>
            </a:r>
            <a:r>
              <a:rPr lang="en-US" dirty="0" smtClean="0">
                <a:solidFill>
                  <a:schemeClr val="tx1"/>
                </a:solidFill>
              </a:rPr>
              <a:t>out of the box</a:t>
            </a:r>
            <a:endParaRPr lang="en-US" dirty="0">
              <a:solidFill>
                <a:schemeClr val="tx1"/>
              </a:solidFill>
            </a:endParaRPr>
          </a:p>
        </p:txBody>
      </p:sp>
      <p:sp>
        <p:nvSpPr>
          <p:cNvPr id="6" name="Content Placeholder 5"/>
          <p:cNvSpPr>
            <a:spLocks noGrp="1"/>
          </p:cNvSpPr>
          <p:nvPr>
            <p:ph idx="1"/>
          </p:nvPr>
        </p:nvSpPr>
        <p:spPr>
          <a:xfrm>
            <a:off x="5644573" y="2050473"/>
            <a:ext cx="5669972" cy="4036291"/>
          </a:xfrm>
        </p:spPr>
        <p:txBody>
          <a:bodyPr/>
          <a:lstStyle/>
          <a:p>
            <a:pPr marL="0" indent="0">
              <a:buNone/>
            </a:pPr>
            <a:endParaRPr lang="en-US" sz="2000" i="1" dirty="0" smtClean="0">
              <a:solidFill>
                <a:srgbClr val="002060"/>
              </a:solidFill>
            </a:endParaRPr>
          </a:p>
          <a:p>
            <a:pPr marL="0" indent="0">
              <a:buNone/>
            </a:pPr>
            <a:r>
              <a:rPr lang="en-US" sz="2000" i="1" dirty="0" smtClean="0">
                <a:solidFill>
                  <a:srgbClr val="002060"/>
                </a:solidFill>
              </a:rPr>
              <a:t>[…] Open Homepage (</a:t>
            </a:r>
            <a:r>
              <a:rPr lang="en-US" sz="2000" i="1" dirty="0" smtClean="0">
                <a:solidFill>
                  <a:srgbClr val="002060"/>
                </a:solidFill>
                <a:hlinkClick r:id="rId3"/>
              </a:rPr>
              <a:t>http://jdi.epam.com</a:t>
            </a:r>
            <a:r>
              <a:rPr lang="en-US" sz="2000" i="1" dirty="0" smtClean="0">
                <a:solidFill>
                  <a:srgbClr val="002060"/>
                </a:solidFill>
              </a:rPr>
              <a:t>)</a:t>
            </a:r>
          </a:p>
          <a:p>
            <a:pPr marL="0" indent="0">
              <a:buNone/>
            </a:pPr>
            <a:r>
              <a:rPr lang="en-US" sz="2000" i="1" dirty="0">
                <a:solidFill>
                  <a:srgbClr val="002060"/>
                </a:solidFill>
              </a:rPr>
              <a:t>[Step - 18:12.777] Click on button ‘Login’</a:t>
            </a:r>
            <a:endParaRPr lang="en-US" sz="2000" dirty="0">
              <a:solidFill>
                <a:srgbClr val="002060"/>
              </a:solidFill>
            </a:endParaRPr>
          </a:p>
          <a:p>
            <a:pPr marL="0" indent="0">
              <a:buNone/>
            </a:pPr>
            <a:r>
              <a:rPr lang="en-US" sz="2000" i="1" dirty="0" smtClean="0">
                <a:solidFill>
                  <a:srgbClr val="002060"/>
                </a:solidFill>
              </a:rPr>
              <a:t>[…] </a:t>
            </a:r>
            <a:r>
              <a:rPr lang="en-US" sz="2000" i="1" dirty="0">
                <a:solidFill>
                  <a:srgbClr val="002060"/>
                </a:solidFill>
              </a:rPr>
              <a:t>Login as ‘User(login:admmin;psw:142</a:t>
            </a:r>
            <a:r>
              <a:rPr lang="en-US" sz="2000" i="1" dirty="0" smtClean="0">
                <a:solidFill>
                  <a:srgbClr val="002060"/>
                </a:solidFill>
              </a:rPr>
              <a:t>)</a:t>
            </a:r>
            <a:endParaRPr lang="en-US" sz="2000" i="1" dirty="0">
              <a:solidFill>
                <a:srgbClr val="002060"/>
              </a:solidFill>
            </a:endParaRPr>
          </a:p>
          <a:p>
            <a:pPr marL="0" indent="0">
              <a:buNone/>
            </a:pPr>
            <a:r>
              <a:rPr lang="en-US" sz="2000" i="1" dirty="0">
                <a:solidFill>
                  <a:srgbClr val="002060"/>
                </a:solidFill>
              </a:rPr>
              <a:t>[…] </a:t>
            </a:r>
            <a:r>
              <a:rPr lang="en-US" sz="2000" i="1" dirty="0" smtClean="0">
                <a:solidFill>
                  <a:srgbClr val="002060"/>
                </a:solidFill>
              </a:rPr>
              <a:t>Input text in </a:t>
            </a:r>
            <a:r>
              <a:rPr lang="en-US" sz="2000" i="1" dirty="0" err="1" smtClean="0">
                <a:solidFill>
                  <a:srgbClr val="002060"/>
                </a:solidFill>
              </a:rPr>
              <a:t>TextField</a:t>
            </a:r>
            <a:r>
              <a:rPr lang="en-US" sz="2000" i="1" dirty="0" smtClean="0">
                <a:solidFill>
                  <a:srgbClr val="002060"/>
                </a:solidFill>
              </a:rPr>
              <a:t> ‘User’ “admin”</a:t>
            </a:r>
            <a:endParaRPr lang="en-US" sz="2000" i="1" dirty="0">
              <a:solidFill>
                <a:srgbClr val="002060"/>
              </a:solidFill>
            </a:endParaRPr>
          </a:p>
          <a:p>
            <a:pPr marL="0" indent="0">
              <a:buNone/>
            </a:pPr>
            <a:r>
              <a:rPr lang="en-US" sz="2000" dirty="0" smtClean="0"/>
              <a:t>or </a:t>
            </a:r>
            <a:r>
              <a:rPr lang="en-US" sz="2000" dirty="0"/>
              <a:t>even in xml format</a:t>
            </a:r>
          </a:p>
          <a:p>
            <a:pPr marL="0" indent="0">
              <a:buNone/>
            </a:pPr>
            <a:r>
              <a:rPr lang="en-US" sz="2000" i="1" dirty="0">
                <a:solidFill>
                  <a:srgbClr val="002060"/>
                </a:solidFill>
              </a:rPr>
              <a:t>[-]</a:t>
            </a:r>
            <a:r>
              <a:rPr lang="en-US" sz="2000" i="1" dirty="0">
                <a:solidFill>
                  <a:srgbClr val="0070C0"/>
                </a:solidFill>
              </a:rPr>
              <a:t>&lt;step time=18:12&gt;</a:t>
            </a:r>
            <a:r>
              <a:rPr lang="en-US" sz="2000" i="1" dirty="0">
                <a:solidFill>
                  <a:srgbClr val="002060"/>
                </a:solidFill>
              </a:rPr>
              <a:t>Click on button ‘Login’</a:t>
            </a:r>
            <a:endParaRPr lang="en-US" sz="2000" dirty="0">
              <a:solidFill>
                <a:srgbClr val="002060"/>
              </a:solidFill>
            </a:endParaRPr>
          </a:p>
          <a:p>
            <a:pPr marL="0" indent="0">
              <a:buNone/>
            </a:pPr>
            <a:r>
              <a:rPr lang="en-US" sz="2000" i="1" dirty="0">
                <a:solidFill>
                  <a:srgbClr val="002060"/>
                </a:solidFill>
              </a:rPr>
              <a:t>    [+]</a:t>
            </a:r>
            <a:r>
              <a:rPr lang="en-US" sz="2000" i="1" dirty="0">
                <a:solidFill>
                  <a:srgbClr val="7030A0"/>
                </a:solidFill>
              </a:rPr>
              <a:t>&lt;info&gt;</a:t>
            </a:r>
            <a:r>
              <a:rPr lang="en-US" sz="2000" i="1" dirty="0">
                <a:solidFill>
                  <a:srgbClr val="002060"/>
                </a:solidFill>
              </a:rPr>
              <a:t>Get Button (</a:t>
            </a:r>
            <a:r>
              <a:rPr lang="en-US" sz="2000" i="1" dirty="0" err="1">
                <a:solidFill>
                  <a:srgbClr val="002060"/>
                </a:solidFill>
              </a:rPr>
              <a:t>css</a:t>
            </a:r>
            <a:r>
              <a:rPr lang="en-US" sz="2000" i="1" dirty="0">
                <a:solidFill>
                  <a:srgbClr val="002060"/>
                </a:solidFill>
              </a:rPr>
              <a:t>=’.login’) </a:t>
            </a:r>
            <a:r>
              <a:rPr lang="en-US" sz="2000" i="1" dirty="0">
                <a:solidFill>
                  <a:srgbClr val="7030A0"/>
                </a:solidFill>
              </a:rPr>
              <a:t>&lt;info&gt;</a:t>
            </a:r>
            <a:endParaRPr lang="en-US" sz="2000" dirty="0">
              <a:solidFill>
                <a:srgbClr val="7030A0"/>
              </a:solidFill>
            </a:endParaRPr>
          </a:p>
          <a:p>
            <a:pPr marL="0" indent="0">
              <a:buNone/>
            </a:pPr>
            <a:r>
              <a:rPr lang="en-US" sz="2000" i="1" dirty="0">
                <a:solidFill>
                  <a:srgbClr val="002060"/>
                </a:solidFill>
              </a:rPr>
              <a:t>    </a:t>
            </a:r>
            <a:r>
              <a:rPr lang="en-US" sz="2000" i="1" dirty="0">
                <a:solidFill>
                  <a:srgbClr val="7030A0"/>
                </a:solidFill>
              </a:rPr>
              <a:t>&lt;info&gt;</a:t>
            </a:r>
            <a:r>
              <a:rPr lang="en-US" sz="2000" i="1" dirty="0">
                <a:solidFill>
                  <a:srgbClr val="002060"/>
                </a:solidFill>
              </a:rPr>
              <a:t>Is Button (</a:t>
            </a:r>
            <a:r>
              <a:rPr lang="en-US" sz="2000" i="1" dirty="0" err="1">
                <a:solidFill>
                  <a:srgbClr val="002060"/>
                </a:solidFill>
              </a:rPr>
              <a:t>css</a:t>
            </a:r>
            <a:r>
              <a:rPr lang="en-US" sz="2000" i="1" dirty="0">
                <a:solidFill>
                  <a:srgbClr val="002060"/>
                </a:solidFill>
              </a:rPr>
              <a:t>=’.login’) displayed</a:t>
            </a:r>
            <a:r>
              <a:rPr lang="en-US" sz="2000" i="1" dirty="0">
                <a:solidFill>
                  <a:srgbClr val="7030A0"/>
                </a:solidFill>
              </a:rPr>
              <a:t>&lt;info&gt;</a:t>
            </a:r>
            <a:endParaRPr lang="en-US" sz="2000" dirty="0">
              <a:solidFill>
                <a:srgbClr val="7030A0"/>
              </a:solidFill>
            </a:endParaRPr>
          </a:p>
          <a:p>
            <a:pPr marL="0" indent="0">
              <a:buNone/>
            </a:pPr>
            <a:r>
              <a:rPr lang="en-US" sz="2000" i="1" dirty="0">
                <a:solidFill>
                  <a:srgbClr val="0070C0"/>
                </a:solidFill>
              </a:rPr>
              <a:t>&lt;step&gt;</a:t>
            </a:r>
            <a:endParaRPr lang="en-US" sz="2000" dirty="0">
              <a:solidFill>
                <a:srgbClr val="0070C0"/>
              </a:solidFill>
            </a:endParaRPr>
          </a:p>
          <a:p>
            <a:endParaRPr lang="en-US" sz="2000" dirty="0"/>
          </a:p>
        </p:txBody>
      </p:sp>
      <p:sp>
        <p:nvSpPr>
          <p:cNvPr id="12" name="Content Placeholder 5"/>
          <p:cNvSpPr txBox="1">
            <a:spLocks/>
          </p:cNvSpPr>
          <p:nvPr/>
        </p:nvSpPr>
        <p:spPr>
          <a:xfrm>
            <a:off x="846283" y="2050473"/>
            <a:ext cx="4095172" cy="2235200"/>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public void </a:t>
            </a:r>
            <a:r>
              <a:rPr lang="en-US" sz="2000" dirty="0" err="1" smtClean="0"/>
              <a:t>simpleTest</a:t>
            </a:r>
            <a:r>
              <a:rPr lang="en-US" sz="2000" dirty="0" smtClean="0"/>
              <a:t>() {</a:t>
            </a:r>
          </a:p>
          <a:p>
            <a:pPr marL="457200" lvl="1" indent="0">
              <a:spcBef>
                <a:spcPts val="1000"/>
              </a:spcBef>
              <a:buNone/>
            </a:pPr>
            <a:r>
              <a:rPr lang="en-US" sz="2000" dirty="0" err="1" smtClean="0"/>
              <a:t>homepage.open</a:t>
            </a:r>
            <a:r>
              <a:rPr lang="en-US" sz="2000" dirty="0" smtClean="0"/>
              <a:t>();</a:t>
            </a:r>
          </a:p>
          <a:p>
            <a:pPr marL="457200" lvl="1" indent="0">
              <a:spcBef>
                <a:spcPts val="1000"/>
              </a:spcBef>
              <a:buNone/>
            </a:pPr>
            <a:r>
              <a:rPr lang="en-US" sz="2000" dirty="0" err="1" smtClean="0"/>
              <a:t>loginButton.click</a:t>
            </a:r>
            <a:r>
              <a:rPr lang="en-US" sz="2000" dirty="0" smtClean="0"/>
              <a:t>();</a:t>
            </a:r>
          </a:p>
          <a:p>
            <a:pPr marL="457200" lvl="1" indent="0">
              <a:spcBef>
                <a:spcPts val="1000"/>
              </a:spcBef>
              <a:buNone/>
            </a:pPr>
            <a:r>
              <a:rPr lang="en-US" sz="2000" dirty="0" err="1" smtClean="0"/>
              <a:t>loginForm.loginAs</a:t>
            </a:r>
            <a:r>
              <a:rPr lang="en-US" sz="2000" dirty="0" smtClean="0"/>
              <a:t>(</a:t>
            </a:r>
            <a:r>
              <a:rPr lang="en-US" sz="2000" dirty="0" err="1" smtClean="0"/>
              <a:t>adminUser</a:t>
            </a:r>
            <a:r>
              <a:rPr lang="en-US" sz="2000" dirty="0" smtClean="0"/>
              <a:t>);</a:t>
            </a:r>
          </a:p>
          <a:p>
            <a:pPr marL="457200" lvl="1" indent="0">
              <a:spcBef>
                <a:spcPts val="1000"/>
              </a:spcBef>
              <a:buNone/>
            </a:pPr>
            <a:r>
              <a:rPr lang="en-US" sz="2000" dirty="0" err="1" smtClean="0"/>
              <a:t>user.input</a:t>
            </a:r>
            <a:r>
              <a:rPr lang="en-US" sz="2000" dirty="0" smtClean="0"/>
              <a:t>(“admin”);</a:t>
            </a:r>
            <a:endParaRPr lang="en-US" sz="2000" dirty="0"/>
          </a:p>
          <a:p>
            <a:pPr marL="0" indent="0">
              <a:buFont typeface="Arial" panose="020B0604020202020204" pitchFamily="34" charset="0"/>
              <a:buNone/>
            </a:pPr>
            <a:r>
              <a:rPr lang="en-US" sz="2000" dirty="0" smtClean="0"/>
              <a:t>}</a:t>
            </a:r>
            <a:endParaRPr lang="en-US" sz="2000" dirty="0"/>
          </a:p>
        </p:txBody>
      </p:sp>
      <p:sp>
        <p:nvSpPr>
          <p:cNvPr id="14" name="Content Placeholder 5"/>
          <p:cNvSpPr txBox="1">
            <a:spLocks/>
          </p:cNvSpPr>
          <p:nvPr/>
        </p:nvSpPr>
        <p:spPr>
          <a:xfrm>
            <a:off x="846283" y="1265381"/>
            <a:ext cx="10098808" cy="785092"/>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You want to get info about actions with your application on user language and won’t to write more code? JDI will help you</a:t>
            </a:r>
            <a:endParaRPr lang="en-US" sz="2000" dirty="0"/>
          </a:p>
        </p:txBody>
      </p:sp>
    </p:spTree>
    <p:extLst>
      <p:ext uri="{BB962C8B-B14F-4D97-AF65-F5344CB8AC3E}">
        <p14:creationId xmlns:p14="http://schemas.microsoft.com/office/powerpoint/2010/main" val="3606895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841509" y="6356350"/>
            <a:ext cx="2743200" cy="365125"/>
          </a:xfrm>
        </p:spPr>
        <p:txBody>
          <a:bodyPr/>
          <a:lstStyle/>
          <a:p>
            <a:fld id="{DA896BDD-8C87-40D7-8650-5CFFA3FBC00B}" type="slidenum">
              <a:rPr lang="en-US" smtClean="0"/>
              <a:pPr/>
              <a:t>28</a:t>
            </a:fld>
            <a:endParaRPr lang="en-US" dirty="0"/>
          </a:p>
        </p:txBody>
      </p:sp>
      <p:sp>
        <p:nvSpPr>
          <p:cNvPr id="4" name="Text Placeholder 3"/>
          <p:cNvSpPr>
            <a:spLocks noGrp="1"/>
          </p:cNvSpPr>
          <p:nvPr>
            <p:ph type="body" sz="quarter" idx="13"/>
          </p:nvPr>
        </p:nvSpPr>
        <p:spPr/>
        <p:txBody>
          <a:bodyPr/>
          <a:lstStyle/>
          <a:p>
            <a:r>
              <a:rPr lang="en-US" dirty="0" smtClean="0"/>
              <a:t>JDI: REPORTING</a:t>
            </a:r>
            <a:endParaRPr lang="en-US" dirty="0">
              <a:solidFill>
                <a:schemeClr val="tx1"/>
              </a:solidFill>
            </a:endParaRPr>
          </a:p>
        </p:txBody>
      </p:sp>
      <p:sp>
        <p:nvSpPr>
          <p:cNvPr id="6" name="Content Placeholder 5"/>
          <p:cNvSpPr>
            <a:spLocks noGrp="1"/>
          </p:cNvSpPr>
          <p:nvPr>
            <p:ph idx="1"/>
          </p:nvPr>
        </p:nvSpPr>
        <p:spPr>
          <a:xfrm>
            <a:off x="838200" y="1403927"/>
            <a:ext cx="7326745" cy="812800"/>
          </a:xfrm>
        </p:spPr>
        <p:txBody>
          <a:bodyPr/>
          <a:lstStyle/>
          <a:p>
            <a:pPr marL="0" indent="0">
              <a:buNone/>
            </a:pPr>
            <a:r>
              <a:rPr lang="en-US" sz="2000" dirty="0"/>
              <a:t>We know that tests are useless without test run results analysis.</a:t>
            </a:r>
          </a:p>
          <a:p>
            <a:pPr marL="0" indent="0">
              <a:buNone/>
            </a:pPr>
            <a:r>
              <a:rPr lang="en-US" sz="2000" dirty="0"/>
              <a:t>So JDI has reporting out of the box</a:t>
            </a:r>
          </a:p>
          <a:p>
            <a:endParaRPr lang="en-US" sz="2000" dirty="0"/>
          </a:p>
        </p:txBody>
      </p:sp>
      <p:pic>
        <p:nvPicPr>
          <p:cNvPr id="7" name="Picture 6"/>
          <p:cNvPicPr>
            <a:picLocks noChangeAspect="1"/>
          </p:cNvPicPr>
          <p:nvPr/>
        </p:nvPicPr>
        <p:blipFill>
          <a:blip r:embed="rId3"/>
          <a:stretch>
            <a:fillRect/>
          </a:stretch>
        </p:blipFill>
        <p:spPr>
          <a:xfrm>
            <a:off x="838200" y="2660258"/>
            <a:ext cx="9075267" cy="3435742"/>
          </a:xfrm>
          <a:prstGeom prst="rect">
            <a:avLst/>
          </a:prstGeom>
        </p:spPr>
      </p:pic>
    </p:spTree>
    <p:extLst>
      <p:ext uri="{BB962C8B-B14F-4D97-AF65-F5344CB8AC3E}">
        <p14:creationId xmlns:p14="http://schemas.microsoft.com/office/powerpoint/2010/main" val="1294135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29</a:t>
            </a:fld>
            <a:endParaRPr lang="en-US" dirty="0"/>
          </a:p>
        </p:txBody>
      </p:sp>
      <p:sp>
        <p:nvSpPr>
          <p:cNvPr id="4" name="Text Placeholder 3"/>
          <p:cNvSpPr>
            <a:spLocks noGrp="1"/>
          </p:cNvSpPr>
          <p:nvPr>
            <p:ph type="body" sz="quarter" idx="13"/>
          </p:nvPr>
        </p:nvSpPr>
        <p:spPr/>
        <p:txBody>
          <a:bodyPr/>
          <a:lstStyle/>
          <a:p>
            <a:r>
              <a:rPr lang="en-US" dirty="0" smtClean="0"/>
              <a:t>CHANGE THE WORLD</a:t>
            </a:r>
            <a:endParaRPr lang="en-US" dirty="0"/>
          </a:p>
        </p:txBody>
      </p:sp>
      <p:sp>
        <p:nvSpPr>
          <p:cNvPr id="6" name="Rectangle 5"/>
          <p:cNvSpPr/>
          <p:nvPr/>
        </p:nvSpPr>
        <p:spPr>
          <a:xfrm>
            <a:off x="1588210" y="5053236"/>
            <a:ext cx="5919495" cy="584775"/>
          </a:xfrm>
          <a:prstGeom prst="rect">
            <a:avLst/>
          </a:prstGeom>
        </p:spPr>
        <p:txBody>
          <a:bodyPr wrap="square">
            <a:spAutoFit/>
          </a:bodyPr>
          <a:lstStyle/>
          <a:p>
            <a:r>
              <a:rPr lang="en-US" sz="3200" u="sng" dirty="0">
                <a:solidFill>
                  <a:srgbClr val="002060"/>
                </a:solidFill>
              </a:rPr>
              <a:t>https://github.com/jdi-testing</a:t>
            </a:r>
          </a:p>
        </p:txBody>
      </p:sp>
      <p:sp>
        <p:nvSpPr>
          <p:cNvPr id="18" name="Rectangle 17"/>
          <p:cNvSpPr/>
          <p:nvPr/>
        </p:nvSpPr>
        <p:spPr>
          <a:xfrm>
            <a:off x="1588210" y="5963129"/>
            <a:ext cx="5919495" cy="584775"/>
          </a:xfrm>
          <a:prstGeom prst="rect">
            <a:avLst/>
          </a:prstGeom>
        </p:spPr>
        <p:txBody>
          <a:bodyPr wrap="square">
            <a:spAutoFit/>
          </a:bodyPr>
          <a:lstStyle/>
          <a:p>
            <a:r>
              <a:rPr lang="en-US" sz="3200" u="sng" dirty="0">
                <a:solidFill>
                  <a:srgbClr val="002060"/>
                </a:solidFill>
              </a:rPr>
              <a:t>https://github.com/jdi-templates</a:t>
            </a:r>
          </a:p>
        </p:txBody>
      </p:sp>
      <p:pic>
        <p:nvPicPr>
          <p:cNvPr id="20" name="Picture 19"/>
          <p:cNvPicPr>
            <a:picLocks noChangeAspect="1"/>
          </p:cNvPicPr>
          <p:nvPr/>
        </p:nvPicPr>
        <p:blipFill>
          <a:blip r:embed="rId2"/>
          <a:stretch>
            <a:fillRect/>
          </a:stretch>
        </p:blipFill>
        <p:spPr>
          <a:xfrm>
            <a:off x="564550" y="5963129"/>
            <a:ext cx="760948" cy="689497"/>
          </a:xfrm>
          <a:prstGeom prst="rect">
            <a:avLst/>
          </a:prstGeom>
        </p:spPr>
      </p:pic>
      <p:pic>
        <p:nvPicPr>
          <p:cNvPr id="21" name="Picture 20"/>
          <p:cNvPicPr>
            <a:picLocks noChangeAspect="1"/>
          </p:cNvPicPr>
          <p:nvPr/>
        </p:nvPicPr>
        <p:blipFill>
          <a:blip r:embed="rId2"/>
          <a:stretch>
            <a:fillRect/>
          </a:stretch>
        </p:blipFill>
        <p:spPr>
          <a:xfrm>
            <a:off x="564550" y="5053236"/>
            <a:ext cx="760948" cy="689497"/>
          </a:xfrm>
          <a:prstGeom prst="rect">
            <a:avLst/>
          </a:prstGeom>
        </p:spPr>
      </p:pic>
      <p:sp>
        <p:nvSpPr>
          <p:cNvPr id="22" name="Rectangle 21"/>
          <p:cNvSpPr/>
          <p:nvPr/>
        </p:nvSpPr>
        <p:spPr>
          <a:xfrm>
            <a:off x="1529045" y="1116581"/>
            <a:ext cx="5786156" cy="523220"/>
          </a:xfrm>
          <a:prstGeom prst="rect">
            <a:avLst/>
          </a:prstGeom>
        </p:spPr>
        <p:txBody>
          <a:bodyPr wrap="square">
            <a:spAutoFit/>
          </a:bodyPr>
          <a:lstStyle/>
          <a:p>
            <a:r>
              <a:rPr lang="en-US" sz="2800" u="sng" dirty="0">
                <a:solidFill>
                  <a:srgbClr val="002060"/>
                </a:solidFill>
              </a:rPr>
              <a:t>https://</a:t>
            </a:r>
            <a:r>
              <a:rPr lang="en-US" sz="2800" u="sng" dirty="0" smtClean="0">
                <a:solidFill>
                  <a:srgbClr val="002060"/>
                </a:solidFill>
              </a:rPr>
              <a:t>github.com/epam/jdi</a:t>
            </a:r>
            <a:endParaRPr lang="en-US" sz="2800" u="sng" dirty="0">
              <a:solidFill>
                <a:srgbClr val="002060"/>
              </a:solidFill>
            </a:endParaRPr>
          </a:p>
        </p:txBody>
      </p:sp>
      <p:sp>
        <p:nvSpPr>
          <p:cNvPr id="23" name="Rectangle 22"/>
          <p:cNvSpPr/>
          <p:nvPr/>
        </p:nvSpPr>
        <p:spPr>
          <a:xfrm>
            <a:off x="1520360" y="2333876"/>
            <a:ext cx="5794840" cy="523220"/>
          </a:xfrm>
          <a:prstGeom prst="rect">
            <a:avLst/>
          </a:prstGeom>
        </p:spPr>
        <p:txBody>
          <a:bodyPr wrap="square">
            <a:spAutoFit/>
          </a:bodyPr>
          <a:lstStyle/>
          <a:p>
            <a:r>
              <a:rPr lang="en-US" sz="2800" u="sng" dirty="0">
                <a:solidFill>
                  <a:srgbClr val="002060"/>
                </a:solidFill>
              </a:rPr>
              <a:t>https://github.com/jdi-testing/jdi-2.0</a:t>
            </a:r>
          </a:p>
        </p:txBody>
      </p:sp>
      <p:sp>
        <p:nvSpPr>
          <p:cNvPr id="26" name="Rectangle 25"/>
          <p:cNvSpPr/>
          <p:nvPr/>
        </p:nvSpPr>
        <p:spPr>
          <a:xfrm>
            <a:off x="1520360" y="3724332"/>
            <a:ext cx="5794840" cy="523220"/>
          </a:xfrm>
          <a:prstGeom prst="rect">
            <a:avLst/>
          </a:prstGeom>
        </p:spPr>
        <p:txBody>
          <a:bodyPr wrap="square">
            <a:spAutoFit/>
          </a:bodyPr>
          <a:lstStyle/>
          <a:p>
            <a:r>
              <a:rPr lang="en-US" sz="2800" u="sng" dirty="0">
                <a:solidFill>
                  <a:srgbClr val="002060"/>
                </a:solidFill>
              </a:rPr>
              <a:t>https://github.com/jdi-testing/jdi-light</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50" y="1057350"/>
            <a:ext cx="701782" cy="703235"/>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50" y="2274645"/>
            <a:ext cx="701782" cy="703235"/>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50" y="3665101"/>
            <a:ext cx="701782" cy="703235"/>
          </a:xfrm>
          <a:prstGeom prst="rect">
            <a:avLst/>
          </a:prstGeom>
        </p:spPr>
      </p:pic>
      <p:sp>
        <p:nvSpPr>
          <p:cNvPr id="32" name="Rectangle 31"/>
          <p:cNvSpPr/>
          <p:nvPr/>
        </p:nvSpPr>
        <p:spPr>
          <a:xfrm>
            <a:off x="7315200" y="1057350"/>
            <a:ext cx="4437246" cy="1323439"/>
          </a:xfrm>
          <a:prstGeom prst="rect">
            <a:avLst/>
          </a:prstGeom>
        </p:spPr>
        <p:txBody>
          <a:bodyPr wrap="square">
            <a:spAutoFit/>
          </a:bodyPr>
          <a:lstStyle/>
          <a:p>
            <a:pPr marL="457200" indent="-457200">
              <a:buFontTx/>
              <a:buChar char="-"/>
            </a:pPr>
            <a:r>
              <a:rPr lang="en-US" sz="3200" dirty="0" smtClean="0"/>
              <a:t>JDI original</a:t>
            </a:r>
          </a:p>
          <a:p>
            <a:pPr marL="457200" indent="-457200">
              <a:buFontTx/>
              <a:buChar char="-"/>
            </a:pPr>
            <a:r>
              <a:rPr lang="en-US" sz="2400" dirty="0" smtClean="0"/>
              <a:t>Used on many projects</a:t>
            </a:r>
          </a:p>
          <a:p>
            <a:pPr marL="457200" indent="-457200">
              <a:buFontTx/>
              <a:buChar char="-"/>
            </a:pPr>
            <a:r>
              <a:rPr lang="en-US" sz="2400" dirty="0" smtClean="0"/>
              <a:t>Java, C#, Python, Web, Mobile</a:t>
            </a:r>
            <a:endParaRPr lang="en-US" sz="2400" dirty="0"/>
          </a:p>
        </p:txBody>
      </p:sp>
      <p:sp>
        <p:nvSpPr>
          <p:cNvPr id="35" name="Rectangle 34"/>
          <p:cNvSpPr/>
          <p:nvPr/>
        </p:nvSpPr>
        <p:spPr>
          <a:xfrm>
            <a:off x="7315199" y="2333876"/>
            <a:ext cx="3808375" cy="1323439"/>
          </a:xfrm>
          <a:prstGeom prst="rect">
            <a:avLst/>
          </a:prstGeom>
        </p:spPr>
        <p:txBody>
          <a:bodyPr wrap="square">
            <a:spAutoFit/>
          </a:bodyPr>
          <a:lstStyle/>
          <a:p>
            <a:pPr marL="457200" indent="-457200">
              <a:buFontTx/>
              <a:buChar char="-"/>
            </a:pPr>
            <a:r>
              <a:rPr lang="en-US" sz="3200" dirty="0" smtClean="0"/>
              <a:t>JDI 2.0</a:t>
            </a:r>
          </a:p>
          <a:p>
            <a:pPr marL="457200" indent="-457200">
              <a:buFontTx/>
              <a:buChar char="-"/>
            </a:pPr>
            <a:r>
              <a:rPr lang="en-US" sz="2400" dirty="0" smtClean="0"/>
              <a:t>All new features. </a:t>
            </a:r>
          </a:p>
          <a:p>
            <a:pPr marL="457200" indent="-457200">
              <a:buFontTx/>
              <a:buChar char="-"/>
            </a:pPr>
            <a:r>
              <a:rPr lang="en-US" sz="2400" dirty="0" smtClean="0"/>
              <a:t>Only Web. Only Java</a:t>
            </a:r>
            <a:endParaRPr lang="en-US" sz="2400" dirty="0"/>
          </a:p>
        </p:txBody>
      </p:sp>
      <p:sp>
        <p:nvSpPr>
          <p:cNvPr id="36" name="Rectangle 35"/>
          <p:cNvSpPr/>
          <p:nvPr/>
        </p:nvSpPr>
        <p:spPr>
          <a:xfrm>
            <a:off x="7315199" y="3711081"/>
            <a:ext cx="3907857" cy="2431435"/>
          </a:xfrm>
          <a:prstGeom prst="rect">
            <a:avLst/>
          </a:prstGeom>
        </p:spPr>
        <p:txBody>
          <a:bodyPr wrap="square">
            <a:spAutoFit/>
          </a:bodyPr>
          <a:lstStyle/>
          <a:p>
            <a:pPr marL="457200" indent="-457200">
              <a:buFontTx/>
              <a:buChar char="-"/>
            </a:pPr>
            <a:r>
              <a:rPr lang="en-US" sz="3200" dirty="0" smtClean="0"/>
              <a:t>JDI Light</a:t>
            </a:r>
          </a:p>
          <a:p>
            <a:pPr marL="457200" indent="-457200">
              <a:buFontTx/>
              <a:buChar char="-"/>
            </a:pPr>
            <a:r>
              <a:rPr lang="en-US" sz="2400" dirty="0" smtClean="0"/>
              <a:t>Best for </a:t>
            </a:r>
            <a:r>
              <a:rPr lang="en-US" sz="2400" dirty="0"/>
              <a:t>Selenium </a:t>
            </a:r>
            <a:r>
              <a:rPr lang="en-US" sz="2400" dirty="0" smtClean="0"/>
              <a:t>projects with 100+ tests</a:t>
            </a:r>
          </a:p>
          <a:p>
            <a:pPr marL="457200" indent="-457200">
              <a:buFontTx/>
              <a:buChar char="-"/>
            </a:pPr>
            <a:r>
              <a:rPr lang="en-US" sz="2400" dirty="0" smtClean="0"/>
              <a:t>Minimum elements, maximum functionality</a:t>
            </a:r>
          </a:p>
          <a:p>
            <a:pPr marL="457200" indent="-457200">
              <a:buFontTx/>
              <a:buChar char="-"/>
            </a:pPr>
            <a:r>
              <a:rPr lang="en-US" sz="2400" dirty="0"/>
              <a:t>Only Web. Only </a:t>
            </a:r>
            <a:r>
              <a:rPr lang="en-US" sz="2400" dirty="0" smtClean="0"/>
              <a:t>Java</a:t>
            </a:r>
            <a:endParaRPr lang="en-US" sz="2400" dirty="0"/>
          </a:p>
        </p:txBody>
      </p:sp>
      <p:sp>
        <p:nvSpPr>
          <p:cNvPr id="37" name="TextBox 36"/>
          <p:cNvSpPr txBox="1"/>
          <p:nvPr/>
        </p:nvSpPr>
        <p:spPr>
          <a:xfrm>
            <a:off x="1529044" y="1578245"/>
            <a:ext cx="1532792" cy="461665"/>
          </a:xfrm>
          <a:prstGeom prst="rect">
            <a:avLst/>
          </a:prstGeom>
          <a:noFill/>
        </p:spPr>
        <p:txBody>
          <a:bodyPr wrap="none" rtlCol="0">
            <a:spAutoFit/>
          </a:bodyPr>
          <a:lstStyle/>
          <a:p>
            <a:r>
              <a:rPr lang="en-US" sz="2400" dirty="0" smtClean="0"/>
              <a:t>Since 2015</a:t>
            </a:r>
            <a:endParaRPr lang="en-US" sz="2400" dirty="0"/>
          </a:p>
        </p:txBody>
      </p:sp>
      <p:sp>
        <p:nvSpPr>
          <p:cNvPr id="38" name="TextBox 37"/>
          <p:cNvSpPr txBox="1"/>
          <p:nvPr/>
        </p:nvSpPr>
        <p:spPr>
          <a:xfrm>
            <a:off x="1529044" y="2748612"/>
            <a:ext cx="1887055" cy="461665"/>
          </a:xfrm>
          <a:prstGeom prst="rect">
            <a:avLst/>
          </a:prstGeom>
          <a:noFill/>
        </p:spPr>
        <p:txBody>
          <a:bodyPr wrap="none" rtlCol="0">
            <a:spAutoFit/>
          </a:bodyPr>
          <a:lstStyle/>
          <a:p>
            <a:r>
              <a:rPr lang="en-US" sz="2400" dirty="0" smtClean="0"/>
              <a:t>Autumn 2017</a:t>
            </a:r>
            <a:endParaRPr lang="en-US" sz="2400" dirty="0"/>
          </a:p>
        </p:txBody>
      </p:sp>
      <p:sp>
        <p:nvSpPr>
          <p:cNvPr id="39" name="TextBox 38"/>
          <p:cNvSpPr txBox="1"/>
          <p:nvPr/>
        </p:nvSpPr>
        <p:spPr>
          <a:xfrm>
            <a:off x="1529044" y="4177076"/>
            <a:ext cx="1662635" cy="461665"/>
          </a:xfrm>
          <a:prstGeom prst="rect">
            <a:avLst/>
          </a:prstGeom>
          <a:noFill/>
        </p:spPr>
        <p:txBody>
          <a:bodyPr wrap="none" rtlCol="0">
            <a:spAutoFit/>
          </a:bodyPr>
          <a:lstStyle/>
          <a:p>
            <a:r>
              <a:rPr lang="en-US" sz="2400" dirty="0" smtClean="0"/>
              <a:t>Spring 2018</a:t>
            </a:r>
            <a:endParaRPr lang="en-US" sz="2400" dirty="0"/>
          </a:p>
        </p:txBody>
      </p:sp>
    </p:spTree>
    <p:extLst>
      <p:ext uri="{BB962C8B-B14F-4D97-AF65-F5344CB8AC3E}">
        <p14:creationId xmlns:p14="http://schemas.microsoft.com/office/powerpoint/2010/main" val="541002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Site and </a:t>
            </a:r>
            <a:r>
              <a:rPr lang="en-US" dirty="0" smtClean="0"/>
              <a:t>Pages</a:t>
            </a:r>
            <a:endParaRPr lang="en-US" dirty="0"/>
          </a:p>
          <a:p>
            <a:r>
              <a:rPr lang="en-US" dirty="0"/>
              <a:t>Entity Driven Testing</a:t>
            </a:r>
          </a:p>
          <a:p>
            <a:r>
              <a:rPr lang="en-US" dirty="0" smtClean="0"/>
              <a:t>Logging </a:t>
            </a:r>
            <a:r>
              <a:rPr lang="en-US" dirty="0"/>
              <a:t>and </a:t>
            </a:r>
            <a:r>
              <a:rPr lang="en-US" dirty="0" smtClean="0"/>
              <a:t>Reporting</a:t>
            </a:r>
          </a:p>
          <a:p>
            <a:r>
              <a:rPr lang="en-US" dirty="0" smtClean="0"/>
              <a:t>Fast </a:t>
            </a:r>
            <a:r>
              <a:rPr lang="en-US" dirty="0"/>
              <a:t>Automation real live demo</a:t>
            </a:r>
          </a:p>
          <a:p>
            <a:r>
              <a:rPr lang="en-US" dirty="0"/>
              <a:t>Flash Pages</a:t>
            </a:r>
          </a:p>
        </p:txBody>
      </p:sp>
      <p:sp>
        <p:nvSpPr>
          <p:cNvPr id="6" name="Text Placeholder 5"/>
          <p:cNvSpPr>
            <a:spLocks noGrp="1"/>
          </p:cNvSpPr>
          <p:nvPr>
            <p:ph type="body" sz="quarter" idx="13"/>
          </p:nvPr>
        </p:nvSpPr>
        <p:spPr/>
        <p:txBody>
          <a:bodyPr/>
          <a:lstStyle/>
          <a:p>
            <a:r>
              <a:rPr lang="en-US" dirty="0" smtClean="0"/>
              <a:t>AGENDA</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87498AE2-7DBD-4F03-A7D5-B4E2C8184EFF}" type="slidenum">
              <a:rPr lang="ru-RU" smtClean="0"/>
              <a:pPr/>
              <a:t>3</a:t>
            </a:fld>
            <a:endParaRPr lang="ru-RU"/>
          </a:p>
        </p:txBody>
      </p:sp>
    </p:spTree>
    <p:extLst>
      <p:ext uri="{BB962C8B-B14F-4D97-AF65-F5344CB8AC3E}">
        <p14:creationId xmlns:p14="http://schemas.microsoft.com/office/powerpoint/2010/main" val="524139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618" y="2392217"/>
            <a:ext cx="10363200" cy="2281381"/>
          </a:xfrm>
        </p:spPr>
        <p:txBody>
          <a:bodyPr/>
          <a:lstStyle/>
          <a:p>
            <a:r>
              <a:rPr lang="en-US" sz="14000" i="1" smtClean="0">
                <a:solidFill>
                  <a:srgbClr val="0070C0"/>
                </a:solidFill>
                <a:latin typeface="Bauhaus 93" panose="04030905020B02020C02" pitchFamily="82" charset="0"/>
              </a:rPr>
              <a:t>JDN</a:t>
            </a:r>
            <a:endParaRPr lang="en-US" sz="14000" i="1" dirty="0">
              <a:solidFill>
                <a:srgbClr val="C00000"/>
              </a:solidFill>
              <a:latin typeface="Bauhaus 93" panose="04030905020B02020C02" pitchFamily="82" charset="0"/>
            </a:endParaRPr>
          </a:p>
        </p:txBody>
      </p:sp>
      <p:sp>
        <p:nvSpPr>
          <p:cNvPr id="4" name="Slide Number Placeholder 3"/>
          <p:cNvSpPr>
            <a:spLocks noGrp="1"/>
          </p:cNvSpPr>
          <p:nvPr>
            <p:ph type="sldNum" sz="quarter" idx="12"/>
          </p:nvPr>
        </p:nvSpPr>
        <p:spPr/>
        <p:txBody>
          <a:bodyPr/>
          <a:lstStyle/>
          <a:p>
            <a:fld id="{87498AE2-7DBD-4F03-A7D5-B4E2C8184EFF}" type="slidenum">
              <a:rPr lang="ru-RU" smtClean="0"/>
              <a:pPr/>
              <a:t>30</a:t>
            </a:fld>
            <a:endParaRPr lang="ru-RU"/>
          </a:p>
        </p:txBody>
      </p:sp>
    </p:spTree>
    <p:extLst>
      <p:ext uri="{BB962C8B-B14F-4D97-AF65-F5344CB8AC3E}">
        <p14:creationId xmlns:p14="http://schemas.microsoft.com/office/powerpoint/2010/main" val="541770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b="1" dirty="0" smtClean="0"/>
              <a:t>DEMO</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87498AE2-7DBD-4F03-A7D5-B4E2C8184EFF}" type="slidenum">
              <a:rPr lang="ru-RU" smtClean="0"/>
              <a:pPr/>
              <a:t>31</a:t>
            </a:fld>
            <a:endParaRPr lang="ru-R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445" y="1118614"/>
            <a:ext cx="4717040" cy="3773632"/>
          </a:xfrm>
        </p:spPr>
      </p:pic>
      <p:sp>
        <p:nvSpPr>
          <p:cNvPr id="7" name="Rectangle 6"/>
          <p:cNvSpPr/>
          <p:nvPr/>
        </p:nvSpPr>
        <p:spPr>
          <a:xfrm>
            <a:off x="3096737" y="5233344"/>
            <a:ext cx="5613716" cy="646331"/>
          </a:xfrm>
          <a:prstGeom prst="rect">
            <a:avLst/>
          </a:prstGeom>
        </p:spPr>
        <p:txBody>
          <a:bodyPr wrap="none">
            <a:spAutoFit/>
          </a:bodyPr>
          <a:lstStyle/>
          <a:p>
            <a:r>
              <a:rPr lang="en-US" sz="3600" b="1" i="1" dirty="0">
                <a:solidFill>
                  <a:srgbClr val="6A6A6A"/>
                </a:solidFill>
                <a:latin typeface="Roboto"/>
              </a:rPr>
              <a:t>Times</a:t>
            </a:r>
            <a:r>
              <a:rPr lang="en-US" sz="3600" i="1" dirty="0">
                <a:solidFill>
                  <a:srgbClr val="545454"/>
                </a:solidFill>
                <a:latin typeface="Roboto"/>
              </a:rPr>
              <a:t>, they are </a:t>
            </a:r>
            <a:r>
              <a:rPr lang="en-US" sz="3600" b="1" i="1" dirty="0">
                <a:solidFill>
                  <a:srgbClr val="6A6A6A"/>
                </a:solidFill>
                <a:latin typeface="Roboto"/>
              </a:rPr>
              <a:t>changing</a:t>
            </a:r>
            <a:endParaRPr lang="en-US" sz="3600" i="1" dirty="0"/>
          </a:p>
        </p:txBody>
      </p:sp>
    </p:spTree>
    <p:extLst>
      <p:ext uri="{BB962C8B-B14F-4D97-AF65-F5344CB8AC3E}">
        <p14:creationId xmlns:p14="http://schemas.microsoft.com/office/powerpoint/2010/main" val="2745490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0953" y="1274618"/>
            <a:ext cx="4690475" cy="4505325"/>
          </a:xfrm>
        </p:spPr>
      </p:pic>
      <p:sp>
        <p:nvSpPr>
          <p:cNvPr id="6" name="Text Placeholder 5"/>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87498AE2-7DBD-4F03-A7D5-B4E2C8184EFF}" type="slidenum">
              <a:rPr lang="ru-RU" smtClean="0"/>
              <a:pPr/>
              <a:t>32</a:t>
            </a:fld>
            <a:endParaRPr lang="ru-RU"/>
          </a:p>
        </p:txBody>
      </p:sp>
    </p:spTree>
    <p:extLst>
      <p:ext uri="{BB962C8B-B14F-4D97-AF65-F5344CB8AC3E}">
        <p14:creationId xmlns:p14="http://schemas.microsoft.com/office/powerpoint/2010/main" val="971635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073" y="1173018"/>
            <a:ext cx="10725727" cy="5310909"/>
          </a:xfrm>
        </p:spPr>
        <p:txBody>
          <a:bodyPr/>
          <a:lstStyle/>
          <a:p>
            <a:pPr marL="0" indent="0">
              <a:buNone/>
            </a:pPr>
            <a:r>
              <a:rPr lang="en-US" sz="2400" b="1" dirty="0"/>
              <a:t>1. Open </a:t>
            </a:r>
            <a:r>
              <a:rPr lang="en-US" sz="2400" b="1" dirty="0" err="1"/>
              <a:t>EpamGithub</a:t>
            </a:r>
            <a:r>
              <a:rPr lang="en-US" sz="2400" b="1" dirty="0"/>
              <a:t> site https://epam.github.io/JDI</a:t>
            </a:r>
          </a:p>
          <a:p>
            <a:pPr marL="0" indent="0">
              <a:buNone/>
            </a:pPr>
            <a:r>
              <a:rPr lang="en-US" sz="2400" b="1" dirty="0"/>
              <a:t>2. Click user icon</a:t>
            </a:r>
          </a:p>
          <a:p>
            <a:pPr marL="0" indent="0">
              <a:buNone/>
            </a:pPr>
            <a:r>
              <a:rPr lang="en-US" sz="2400" b="1" dirty="0"/>
              <a:t>3. Login as User (name: </a:t>
            </a:r>
            <a:r>
              <a:rPr lang="en-US" sz="2400" b="1" dirty="0" err="1"/>
              <a:t>epam</a:t>
            </a:r>
            <a:r>
              <a:rPr lang="en-US" sz="2400" b="1" dirty="0"/>
              <a:t>, password: 1234)</a:t>
            </a:r>
          </a:p>
          <a:p>
            <a:pPr marL="0" indent="0">
              <a:buNone/>
            </a:pPr>
            <a:r>
              <a:rPr lang="en-US" sz="2400" b="1" dirty="0"/>
              <a:t>4. Select Contacts page in sidebar menu</a:t>
            </a:r>
          </a:p>
          <a:p>
            <a:pPr marL="0" indent="0">
              <a:buNone/>
            </a:pPr>
            <a:r>
              <a:rPr lang="en-US" sz="2400" b="1" dirty="0"/>
              <a:t>5. Check that Contacts page opened</a:t>
            </a:r>
          </a:p>
          <a:p>
            <a:pPr marL="0" indent="0">
              <a:buNone/>
            </a:pPr>
            <a:r>
              <a:rPr lang="en-US" sz="2400" b="1" dirty="0"/>
              <a:t>6. Fill contacts form with:</a:t>
            </a:r>
          </a:p>
          <a:p>
            <a:pPr marL="457200" indent="0">
              <a:buNone/>
            </a:pPr>
            <a:r>
              <a:rPr lang="en-US" sz="2000" dirty="0"/>
              <a:t>gender = "Male"; religion = "Other"; weather = "Sun, Snow"; passport = "true</a:t>
            </a:r>
            <a:r>
              <a:rPr lang="en-US" sz="2000" dirty="0" smtClean="0"/>
              <a:t>"; </a:t>
            </a:r>
            <a:r>
              <a:rPr lang="en-US" sz="2000" dirty="0"/>
              <a:t>name = "Roman"; </a:t>
            </a:r>
            <a:r>
              <a:rPr lang="en-US" sz="2000" dirty="0" err="1"/>
              <a:t>lastName</a:t>
            </a:r>
            <a:r>
              <a:rPr lang="en-US" sz="2000" dirty="0"/>
              <a:t> = "Iovlev"; position = "QA Automation"; number = "4321"; </a:t>
            </a:r>
            <a:r>
              <a:rPr lang="en-US" sz="2000" dirty="0" err="1"/>
              <a:t>seria</a:t>
            </a:r>
            <a:r>
              <a:rPr lang="en-US" sz="2000" dirty="0"/>
              <a:t> = "123456"; description = "JDI awesome";</a:t>
            </a:r>
          </a:p>
          <a:p>
            <a:pPr marL="0" indent="0">
              <a:buNone/>
            </a:pPr>
            <a:r>
              <a:rPr lang="en-US" sz="2400" b="1" dirty="0"/>
              <a:t>7. Check that contact form filled with expected data:</a:t>
            </a:r>
          </a:p>
          <a:p>
            <a:pPr marL="457200" indent="0">
              <a:buNone/>
            </a:pPr>
            <a:r>
              <a:rPr lang="en-US" sz="2000" dirty="0"/>
              <a:t>gender = "Male"; religion = "Other"; </a:t>
            </a:r>
            <a:r>
              <a:rPr lang="en-US" sz="2000" dirty="0" smtClean="0"/>
              <a:t>weather </a:t>
            </a:r>
            <a:r>
              <a:rPr lang="en-US" sz="2000" dirty="0"/>
              <a:t>= "Sun, Snow"; passport = "true"; name = "Roman"; </a:t>
            </a:r>
            <a:r>
              <a:rPr lang="en-US" sz="2000" dirty="0" err="1"/>
              <a:t>lastName</a:t>
            </a:r>
            <a:r>
              <a:rPr lang="en-US" sz="2000" dirty="0"/>
              <a:t> = "Iovlev"; position = "QA Automation"; number = "4321"; </a:t>
            </a:r>
            <a:r>
              <a:rPr lang="en-US" sz="2000" dirty="0" err="1"/>
              <a:t>seria</a:t>
            </a:r>
            <a:r>
              <a:rPr lang="en-US" sz="2000" dirty="0"/>
              <a:t> = "123456"; description = "JDI awesome";</a:t>
            </a:r>
          </a:p>
        </p:txBody>
      </p:sp>
      <p:sp>
        <p:nvSpPr>
          <p:cNvPr id="3" name="Slide Number Placeholder 2"/>
          <p:cNvSpPr>
            <a:spLocks noGrp="1"/>
          </p:cNvSpPr>
          <p:nvPr>
            <p:ph type="sldNum" sz="quarter" idx="4"/>
          </p:nvPr>
        </p:nvSpPr>
        <p:spPr/>
        <p:txBody>
          <a:bodyPr/>
          <a:lstStyle/>
          <a:p>
            <a:fld id="{DA896BDD-8C87-40D7-8650-5CFFA3FBC00B}" type="slidenum">
              <a:rPr lang="en-US" smtClean="0"/>
              <a:pPr/>
              <a:t>33</a:t>
            </a:fld>
            <a:endParaRPr lang="en-US" dirty="0"/>
          </a:p>
        </p:txBody>
      </p:sp>
      <p:sp>
        <p:nvSpPr>
          <p:cNvPr id="4" name="Text Placeholder 3"/>
          <p:cNvSpPr>
            <a:spLocks noGrp="1"/>
          </p:cNvSpPr>
          <p:nvPr>
            <p:ph type="body" sz="quarter" idx="13"/>
          </p:nvPr>
        </p:nvSpPr>
        <p:spPr/>
        <p:txBody>
          <a:bodyPr/>
          <a:lstStyle/>
          <a:p>
            <a:r>
              <a:rPr lang="en-US" dirty="0" smtClean="0"/>
              <a:t>TEST SCENARIO</a:t>
            </a:r>
            <a:endParaRPr lang="en-US" dirty="0"/>
          </a:p>
        </p:txBody>
      </p:sp>
      <p:pic>
        <p:nvPicPr>
          <p:cNvPr id="6"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444" y="1173018"/>
            <a:ext cx="2134756" cy="2050489"/>
          </a:xfrm>
          <a:prstGeom prst="rect">
            <a:avLst/>
          </a:prstGeom>
        </p:spPr>
      </p:pic>
    </p:spTree>
    <p:extLst>
      <p:ext uri="{BB962C8B-B14F-4D97-AF65-F5344CB8AC3E}">
        <p14:creationId xmlns:p14="http://schemas.microsoft.com/office/powerpoint/2010/main" val="11906526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87498AE2-7DBD-4F03-A7D5-B4E2C8184EFF}" type="slidenum">
              <a:rPr lang="ru-RU" smtClean="0"/>
              <a:pPr/>
              <a:t>34</a:t>
            </a:fld>
            <a:endParaRPr lang="ru-RU"/>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964" y="1782040"/>
            <a:ext cx="3562350" cy="3562350"/>
          </a:xfrm>
        </p:spPr>
      </p:pic>
    </p:spTree>
    <p:extLst>
      <p:ext uri="{BB962C8B-B14F-4D97-AF65-F5344CB8AC3E}">
        <p14:creationId xmlns:p14="http://schemas.microsoft.com/office/powerpoint/2010/main" val="2370992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35</a:t>
            </a:fld>
            <a:endParaRPr lang="en-US" dirty="0"/>
          </a:p>
        </p:txBody>
      </p:sp>
      <p:sp>
        <p:nvSpPr>
          <p:cNvPr id="4" name="Text Placeholder 3"/>
          <p:cNvSpPr>
            <a:spLocks noGrp="1"/>
          </p:cNvSpPr>
          <p:nvPr>
            <p:ph type="body" sz="quarter" idx="13"/>
          </p:nvPr>
        </p:nvSpPr>
        <p:spPr/>
        <p:txBody>
          <a:bodyPr/>
          <a:lstStyle/>
          <a:p>
            <a:r>
              <a:rPr lang="en-US" dirty="0" smtClean="0"/>
              <a:t>PROJECT ARCHITECTURE</a:t>
            </a:r>
            <a:endParaRPr lang="en-US" dirty="0"/>
          </a:p>
        </p:txBody>
      </p:sp>
      <p:pic>
        <p:nvPicPr>
          <p:cNvPr id="5" name="Picture 4"/>
          <p:cNvPicPr>
            <a:picLocks noChangeAspect="1"/>
          </p:cNvPicPr>
          <p:nvPr/>
        </p:nvPicPr>
        <p:blipFill>
          <a:blip r:embed="rId2"/>
          <a:stretch>
            <a:fillRect/>
          </a:stretch>
        </p:blipFill>
        <p:spPr>
          <a:xfrm>
            <a:off x="693234" y="1182254"/>
            <a:ext cx="3546257" cy="4901914"/>
          </a:xfrm>
          <a:prstGeom prst="rect">
            <a:avLst/>
          </a:prstGeom>
        </p:spPr>
      </p:pic>
      <p:sp>
        <p:nvSpPr>
          <p:cNvPr id="7" name="TextBox 6"/>
          <p:cNvSpPr txBox="1"/>
          <p:nvPr/>
        </p:nvSpPr>
        <p:spPr>
          <a:xfrm>
            <a:off x="4600876" y="1505525"/>
            <a:ext cx="7046179" cy="3539430"/>
          </a:xfrm>
          <a:prstGeom prst="rect">
            <a:avLst/>
          </a:prstGeom>
          <a:noFill/>
        </p:spPr>
        <p:txBody>
          <a:bodyPr wrap="square" rtlCol="0">
            <a:spAutoFit/>
          </a:bodyPr>
          <a:lstStyle/>
          <a:p>
            <a:pPr marL="342900" indent="-342900">
              <a:buAutoNum type="arabicPeriod"/>
            </a:pPr>
            <a:r>
              <a:rPr lang="en-US" sz="2800" dirty="0" smtClean="0"/>
              <a:t>AUT model (</a:t>
            </a:r>
            <a:r>
              <a:rPr lang="en-US" sz="2800" dirty="0" err="1" smtClean="0"/>
              <a:t>PageObjects</a:t>
            </a:r>
            <a:r>
              <a:rPr lang="en-US" sz="2800" dirty="0" smtClean="0"/>
              <a:t>, </a:t>
            </a:r>
            <a:r>
              <a:rPr lang="en-US" sz="2800" dirty="0" err="1" smtClean="0"/>
              <a:t>ServiceObjects</a:t>
            </a:r>
            <a:r>
              <a:rPr lang="en-US" sz="2800" dirty="0" smtClean="0"/>
              <a:t>)</a:t>
            </a:r>
          </a:p>
          <a:p>
            <a:pPr marL="342900" indent="-342900">
              <a:buAutoNum type="arabicPeriod"/>
            </a:pPr>
            <a:r>
              <a:rPr lang="en-US" sz="2800" dirty="0" smtClean="0"/>
              <a:t>Test scenarios (plain, Steps template, BDD)</a:t>
            </a:r>
          </a:p>
          <a:p>
            <a:pPr marL="342900" indent="-342900">
              <a:buAutoNum type="arabicPeriod"/>
            </a:pPr>
            <a:r>
              <a:rPr lang="en-US" sz="2800" dirty="0" smtClean="0"/>
              <a:t>Settings (</a:t>
            </a:r>
            <a:r>
              <a:rPr lang="en-US" sz="2800" dirty="0" smtClean="0">
                <a:solidFill>
                  <a:srgbClr val="00B050"/>
                </a:solidFill>
              </a:rPr>
              <a:t>prop files</a:t>
            </a:r>
            <a:r>
              <a:rPr lang="en-US" sz="2800" dirty="0" smtClean="0"/>
              <a:t>, </a:t>
            </a:r>
            <a:r>
              <a:rPr lang="en-US" sz="2800" dirty="0" smtClean="0">
                <a:solidFill>
                  <a:srgbClr val="FF0000"/>
                </a:solidFill>
              </a:rPr>
              <a:t>in-code</a:t>
            </a:r>
            <a:r>
              <a:rPr lang="en-US" sz="2800" dirty="0" smtClean="0"/>
              <a:t>)</a:t>
            </a:r>
          </a:p>
          <a:p>
            <a:pPr marL="342900" indent="-342900">
              <a:buAutoNum type="arabicPeriod"/>
            </a:pPr>
            <a:r>
              <a:rPr lang="en-US" sz="2800" dirty="0" smtClean="0"/>
              <a:t>Utilities</a:t>
            </a:r>
          </a:p>
          <a:p>
            <a:pPr marL="342900" indent="-342900">
              <a:buAutoNum type="arabicPeriod"/>
            </a:pPr>
            <a:r>
              <a:rPr lang="en-US" sz="2800" dirty="0" smtClean="0"/>
              <a:t>Data Management (DDT)</a:t>
            </a:r>
            <a:endParaRPr lang="en-US" sz="2800" dirty="0"/>
          </a:p>
          <a:p>
            <a:pPr marL="342900" indent="-342900">
              <a:buAutoNum type="arabicPeriod"/>
            </a:pPr>
            <a:r>
              <a:rPr lang="en-US" sz="2800" dirty="0" smtClean="0"/>
              <a:t>Logging (log4j, …)</a:t>
            </a:r>
          </a:p>
          <a:p>
            <a:pPr marL="342900" indent="-342900">
              <a:buAutoNum type="arabicPeriod"/>
            </a:pPr>
            <a:r>
              <a:rPr lang="en-US" sz="2800" dirty="0" smtClean="0"/>
              <a:t>Reporting (Pass/Fail, Allure, RP, …)</a:t>
            </a:r>
          </a:p>
          <a:p>
            <a:pPr marL="342900" indent="-342900">
              <a:buAutoNum type="arabicPeriod"/>
            </a:pPr>
            <a:r>
              <a:rPr lang="en-US" sz="2800" dirty="0" smtClean="0"/>
              <a:t>CI / CD (Jenkins, TeamCity …)</a:t>
            </a:r>
            <a:endParaRPr lang="en-US" sz="2800" dirty="0"/>
          </a:p>
        </p:txBody>
      </p:sp>
    </p:spTree>
    <p:extLst>
      <p:ext uri="{BB962C8B-B14F-4D97-AF65-F5344CB8AC3E}">
        <p14:creationId xmlns:p14="http://schemas.microsoft.com/office/powerpoint/2010/main" val="216518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fade">
                                      <p:cBhvr>
                                        <p:cTn id="4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2224705" y="1073850"/>
            <a:ext cx="2421965" cy="3070583"/>
          </a:xfrm>
          <a:prstGeom prst="rect">
            <a:avLst/>
          </a:prstGeom>
        </p:spPr>
      </p:pic>
      <p:sp>
        <p:nvSpPr>
          <p:cNvPr id="3" name="Slide Number Placeholder 2"/>
          <p:cNvSpPr>
            <a:spLocks noGrp="1"/>
          </p:cNvSpPr>
          <p:nvPr>
            <p:ph type="sldNum" sz="quarter" idx="4"/>
          </p:nvPr>
        </p:nvSpPr>
        <p:spPr/>
        <p:txBody>
          <a:bodyPr/>
          <a:lstStyle/>
          <a:p>
            <a:fld id="{DA896BDD-8C87-40D7-8650-5CFFA3FBC00B}" type="slidenum">
              <a:rPr lang="en-US" smtClean="0"/>
              <a:pPr/>
              <a:t>36</a:t>
            </a:fld>
            <a:endParaRPr lang="en-US" dirty="0"/>
          </a:p>
        </p:txBody>
      </p:sp>
      <p:sp>
        <p:nvSpPr>
          <p:cNvPr id="4" name="Text Placeholder 3"/>
          <p:cNvSpPr>
            <a:spLocks noGrp="1"/>
          </p:cNvSpPr>
          <p:nvPr>
            <p:ph type="body" sz="quarter" idx="13"/>
          </p:nvPr>
        </p:nvSpPr>
        <p:spPr/>
        <p:txBody>
          <a:bodyPr/>
          <a:lstStyle/>
          <a:p>
            <a:r>
              <a:rPr lang="en-US" dirty="0" smtClean="0"/>
              <a:t>LOGGING AND REPORTING</a:t>
            </a:r>
            <a:endParaRPr lang="en-US" dirty="0"/>
          </a:p>
        </p:txBody>
      </p:sp>
      <p:pic>
        <p:nvPicPr>
          <p:cNvPr id="11" name="Picture 10"/>
          <p:cNvPicPr>
            <a:picLocks noChangeAspect="1"/>
          </p:cNvPicPr>
          <p:nvPr/>
        </p:nvPicPr>
        <p:blipFill>
          <a:blip r:embed="rId3"/>
          <a:stretch>
            <a:fillRect/>
          </a:stretch>
        </p:blipFill>
        <p:spPr>
          <a:xfrm>
            <a:off x="5439695" y="1494220"/>
            <a:ext cx="6407519" cy="3792086"/>
          </a:xfrm>
          <a:prstGeom prst="rect">
            <a:avLst/>
          </a:prstGeom>
        </p:spPr>
      </p:pic>
      <p:sp>
        <p:nvSpPr>
          <p:cNvPr id="2" name="Content Placeholder 1"/>
          <p:cNvSpPr>
            <a:spLocks noGrp="1"/>
          </p:cNvSpPr>
          <p:nvPr>
            <p:ph idx="1"/>
          </p:nvPr>
        </p:nvSpPr>
        <p:spPr>
          <a:xfrm>
            <a:off x="572727" y="4506988"/>
            <a:ext cx="5957857" cy="2100290"/>
          </a:xfrm>
          <a:ln w="3175">
            <a:solidFill>
              <a:schemeClr val="tx1"/>
            </a:solidFill>
          </a:ln>
        </p:spPr>
        <p:txBody>
          <a:bodyPr/>
          <a:lstStyle/>
          <a:p>
            <a:pPr marL="0" indent="0">
              <a:buNone/>
            </a:pPr>
            <a:r>
              <a:rPr lang="en-US" sz="2000" dirty="0"/>
              <a:t>=== START </a:t>
            </a:r>
            <a:r>
              <a:rPr lang="en-US" sz="2000" dirty="0" err="1"/>
              <a:t>LoginTest.loginTest</a:t>
            </a:r>
            <a:r>
              <a:rPr lang="en-US" sz="2000" dirty="0"/>
              <a:t> ===</a:t>
            </a:r>
          </a:p>
          <a:p>
            <a:pPr marL="0" indent="0">
              <a:buNone/>
            </a:pPr>
            <a:r>
              <a:rPr lang="en-US" sz="2000" dirty="0">
                <a:solidFill>
                  <a:srgbClr val="FF0000"/>
                </a:solidFill>
              </a:rPr>
              <a:t>Home Page </a:t>
            </a:r>
            <a:r>
              <a:rPr lang="en-US" sz="2000" dirty="0"/>
              <a:t>open https://epam.github.io/JDI/index.html</a:t>
            </a:r>
          </a:p>
          <a:p>
            <a:pPr marL="0" indent="0">
              <a:buNone/>
            </a:pPr>
            <a:r>
              <a:rPr lang="en-US" sz="2000" dirty="0"/>
              <a:t>Login</a:t>
            </a:r>
          </a:p>
          <a:p>
            <a:pPr marL="0" indent="0">
              <a:buNone/>
            </a:pPr>
            <a:r>
              <a:rPr lang="en-US" sz="2000" dirty="0">
                <a:solidFill>
                  <a:srgbClr val="FF0000"/>
                </a:solidFill>
              </a:rPr>
              <a:t>Home Page </a:t>
            </a:r>
            <a:r>
              <a:rPr lang="en-US" sz="2000" dirty="0"/>
              <a:t>Check 'Home Page' opened</a:t>
            </a:r>
          </a:p>
          <a:p>
            <a:pPr marL="0" indent="0">
              <a:buNone/>
            </a:pPr>
            <a:r>
              <a:rPr lang="en-US" sz="2000" dirty="0"/>
              <a:t>=== END </a:t>
            </a:r>
            <a:r>
              <a:rPr lang="en-US" sz="2000" dirty="0" err="1"/>
              <a:t>LoginTest.loginTest</a:t>
            </a:r>
            <a:r>
              <a:rPr lang="en-US" sz="2000" dirty="0"/>
              <a:t> (00:07.714) ===</a:t>
            </a:r>
          </a:p>
        </p:txBody>
      </p:sp>
      <p:sp>
        <p:nvSpPr>
          <p:cNvPr id="12" name="TextBox 11"/>
          <p:cNvSpPr txBox="1"/>
          <p:nvPr/>
        </p:nvSpPr>
        <p:spPr>
          <a:xfrm>
            <a:off x="572727" y="4045322"/>
            <a:ext cx="858953" cy="461665"/>
          </a:xfrm>
          <a:prstGeom prst="rect">
            <a:avLst/>
          </a:prstGeom>
          <a:solidFill>
            <a:schemeClr val="accent5">
              <a:lumMod val="75000"/>
            </a:schemeClr>
          </a:solidFill>
        </p:spPr>
        <p:txBody>
          <a:bodyPr wrap="none" rtlCol="0">
            <a:spAutoFit/>
          </a:bodyPr>
          <a:lstStyle/>
          <a:p>
            <a:r>
              <a:rPr lang="en-US" sz="2400" b="1" dirty="0" smtClean="0">
                <a:solidFill>
                  <a:schemeClr val="bg1"/>
                </a:solidFill>
              </a:rPr>
              <a:t>LOGS</a:t>
            </a:r>
            <a:endParaRPr lang="en-US" sz="2400" b="1" dirty="0">
              <a:solidFill>
                <a:schemeClr val="bg1"/>
              </a:solidFill>
            </a:endParaRPr>
          </a:p>
        </p:txBody>
      </p:sp>
      <p:sp>
        <p:nvSpPr>
          <p:cNvPr id="13" name="TextBox 12"/>
          <p:cNvSpPr txBox="1"/>
          <p:nvPr/>
        </p:nvSpPr>
        <p:spPr>
          <a:xfrm>
            <a:off x="5439695" y="1032555"/>
            <a:ext cx="1682064" cy="461665"/>
          </a:xfrm>
          <a:prstGeom prst="rect">
            <a:avLst/>
          </a:prstGeom>
          <a:solidFill>
            <a:schemeClr val="accent5">
              <a:lumMod val="75000"/>
            </a:schemeClr>
          </a:solidFill>
        </p:spPr>
        <p:txBody>
          <a:bodyPr wrap="none" rtlCol="0">
            <a:spAutoFit/>
          </a:bodyPr>
          <a:lstStyle/>
          <a:p>
            <a:r>
              <a:rPr lang="en-US" sz="2400" b="1" dirty="0" smtClean="0">
                <a:solidFill>
                  <a:schemeClr val="bg1"/>
                </a:solidFill>
              </a:rPr>
              <a:t>REPORTING</a:t>
            </a:r>
            <a:endParaRPr lang="en-US" sz="2400" b="1" dirty="0">
              <a:solidFill>
                <a:schemeClr val="bg1"/>
              </a:solidFill>
            </a:endParaRPr>
          </a:p>
        </p:txBody>
      </p:sp>
      <p:sp>
        <p:nvSpPr>
          <p:cNvPr id="14" name="TextBox 13"/>
          <p:cNvSpPr txBox="1"/>
          <p:nvPr/>
        </p:nvSpPr>
        <p:spPr>
          <a:xfrm>
            <a:off x="572727" y="1032555"/>
            <a:ext cx="2016578" cy="461665"/>
          </a:xfrm>
          <a:prstGeom prst="rect">
            <a:avLst/>
          </a:prstGeom>
          <a:solidFill>
            <a:schemeClr val="accent5">
              <a:lumMod val="75000"/>
            </a:schemeClr>
          </a:solidFill>
        </p:spPr>
        <p:txBody>
          <a:bodyPr wrap="none" rtlCol="0">
            <a:spAutoFit/>
          </a:bodyPr>
          <a:lstStyle/>
          <a:p>
            <a:r>
              <a:rPr lang="en-US" sz="2400" b="1" dirty="0" smtClean="0">
                <a:solidFill>
                  <a:schemeClr val="bg1"/>
                </a:solidFill>
              </a:rPr>
              <a:t>PAGE OBJECTS</a:t>
            </a:r>
            <a:endParaRPr lang="en-US" sz="2400" b="1" dirty="0">
              <a:solidFill>
                <a:schemeClr val="bg1"/>
              </a:solidFill>
            </a:endParaRPr>
          </a:p>
        </p:txBody>
      </p:sp>
    </p:spTree>
    <p:extLst>
      <p:ext uri="{BB962C8B-B14F-4D97-AF65-F5344CB8AC3E}">
        <p14:creationId xmlns:p14="http://schemas.microsoft.com/office/powerpoint/2010/main" val="236970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37</a:t>
            </a:fld>
            <a:endParaRPr lang="en-US" dirty="0"/>
          </a:p>
        </p:txBody>
      </p:sp>
      <p:sp>
        <p:nvSpPr>
          <p:cNvPr id="5" name="Text Placeholder 4"/>
          <p:cNvSpPr>
            <a:spLocks noGrp="1"/>
          </p:cNvSpPr>
          <p:nvPr>
            <p:ph type="body" sz="quarter" idx="13"/>
          </p:nvPr>
        </p:nvSpPr>
        <p:spPr/>
        <p:txBody>
          <a:bodyPr/>
          <a:lstStyle/>
          <a:p>
            <a:r>
              <a:rPr lang="en-US" dirty="0" smtClean="0"/>
              <a:t>PAGE OBJECTS GENERATOR</a:t>
            </a:r>
            <a:endParaRPr lang="en-US" dirty="0">
              <a:solidFill>
                <a:schemeClr val="tx1"/>
              </a:solidFill>
            </a:endParaRPr>
          </a:p>
        </p:txBody>
      </p:sp>
      <p:sp>
        <p:nvSpPr>
          <p:cNvPr id="6" name="TextBox 5"/>
          <p:cNvSpPr txBox="1"/>
          <p:nvPr/>
        </p:nvSpPr>
        <p:spPr>
          <a:xfrm>
            <a:off x="668566" y="1342600"/>
            <a:ext cx="10812234" cy="2877711"/>
          </a:xfrm>
          <a:prstGeom prst="rect">
            <a:avLst/>
          </a:prstGeom>
          <a:noFill/>
        </p:spPr>
        <p:txBody>
          <a:bodyPr wrap="square" rtlCol="0">
            <a:spAutoFit/>
          </a:bodyPr>
          <a:lstStyle/>
          <a:p>
            <a:pPr marL="342900" indent="-342900">
              <a:spcAft>
                <a:spcPts val="600"/>
              </a:spcAft>
              <a:buClr>
                <a:srgbClr val="0070C0"/>
              </a:buClr>
              <a:buFont typeface="Wingdings" panose="05000000000000000000" pitchFamily="2" charset="2"/>
              <a:buChar char="ü"/>
            </a:pPr>
            <a:r>
              <a:rPr lang="en-US" sz="2600" dirty="0" smtClean="0"/>
              <a:t>Generate </a:t>
            </a:r>
            <a:r>
              <a:rPr lang="en-US" sz="2600" dirty="0" err="1" smtClean="0"/>
              <a:t>PageObjects</a:t>
            </a:r>
            <a:r>
              <a:rPr lang="en-US" sz="2600" dirty="0" smtClean="0"/>
              <a:t> for your UI tests in seconds</a:t>
            </a:r>
          </a:p>
          <a:p>
            <a:pPr marL="342900" indent="-342900">
              <a:spcAft>
                <a:spcPts val="600"/>
              </a:spcAft>
              <a:buClr>
                <a:srgbClr val="0070C0"/>
              </a:buClr>
              <a:buFont typeface="Wingdings" panose="05000000000000000000" pitchFamily="2" charset="2"/>
              <a:buChar char="ü"/>
            </a:pPr>
            <a:r>
              <a:rPr lang="en-US" sz="2600" dirty="0" smtClean="0"/>
              <a:t>Use stable and simple locators in your tests</a:t>
            </a:r>
          </a:p>
          <a:p>
            <a:pPr marL="342900" indent="-342900">
              <a:spcAft>
                <a:spcPts val="600"/>
              </a:spcAft>
              <a:buClr>
                <a:srgbClr val="0070C0"/>
              </a:buClr>
              <a:buFont typeface="Wingdings" panose="05000000000000000000" pitchFamily="2" charset="2"/>
              <a:buChar char="ü"/>
            </a:pPr>
            <a:r>
              <a:rPr lang="en-US" sz="2600" dirty="0" smtClean="0"/>
              <a:t>User friendly Chrome plugin for </a:t>
            </a:r>
            <a:r>
              <a:rPr lang="en-US" sz="2600" dirty="0" err="1" smtClean="0"/>
              <a:t>PageObjects</a:t>
            </a:r>
            <a:r>
              <a:rPr lang="en-US" sz="2600" dirty="0" smtClean="0"/>
              <a:t> management</a:t>
            </a:r>
          </a:p>
          <a:p>
            <a:pPr marL="342900" indent="-342900">
              <a:spcAft>
                <a:spcPts val="600"/>
              </a:spcAft>
              <a:buClr>
                <a:srgbClr val="0070C0"/>
              </a:buClr>
              <a:buFont typeface="Wingdings" panose="05000000000000000000" pitchFamily="2" charset="2"/>
              <a:buChar char="ü"/>
            </a:pPr>
            <a:r>
              <a:rPr lang="en-US" sz="2600" dirty="0" smtClean="0"/>
              <a:t>Generate </a:t>
            </a:r>
            <a:r>
              <a:rPr lang="en-US" sz="2600" dirty="0" err="1" smtClean="0"/>
              <a:t>PageObjects</a:t>
            </a:r>
            <a:r>
              <a:rPr lang="en-US" sz="2600" dirty="0" smtClean="0"/>
              <a:t> code to different languages</a:t>
            </a:r>
          </a:p>
          <a:p>
            <a:pPr marL="342900" indent="-342900">
              <a:spcAft>
                <a:spcPts val="600"/>
              </a:spcAft>
              <a:buClr>
                <a:srgbClr val="0070C0"/>
              </a:buClr>
              <a:buFont typeface="Wingdings" panose="05000000000000000000" pitchFamily="2" charset="2"/>
              <a:buChar char="ü"/>
            </a:pPr>
            <a:r>
              <a:rPr lang="en-US" sz="2600" dirty="0" smtClean="0"/>
              <a:t>Support JDI, Selenium and Selenide </a:t>
            </a:r>
            <a:r>
              <a:rPr lang="en-US" sz="2600" dirty="0" err="1" smtClean="0"/>
              <a:t>PageObjects</a:t>
            </a:r>
            <a:endParaRPr lang="en-US" sz="2600" dirty="0" smtClean="0"/>
          </a:p>
          <a:p>
            <a:pPr marL="342900" indent="-342900">
              <a:spcAft>
                <a:spcPts val="600"/>
              </a:spcAft>
              <a:buClr>
                <a:srgbClr val="0070C0"/>
              </a:buClr>
              <a:buFont typeface="Wingdings" panose="05000000000000000000" pitchFamily="2" charset="2"/>
              <a:buChar char="ü"/>
            </a:pPr>
            <a:r>
              <a:rPr lang="en-US" sz="2600" dirty="0" smtClean="0"/>
              <a:t>Always keep your </a:t>
            </a:r>
            <a:r>
              <a:rPr lang="en-US" sz="2600" dirty="0" err="1" smtClean="0"/>
              <a:t>PageObjects</a:t>
            </a:r>
            <a:r>
              <a:rPr lang="en-US" sz="2600" dirty="0" smtClean="0"/>
              <a:t> in actual state with minimal effort</a:t>
            </a:r>
          </a:p>
        </p:txBody>
      </p:sp>
      <p:pic>
        <p:nvPicPr>
          <p:cNvPr id="2" name="Picture 1"/>
          <p:cNvPicPr>
            <a:picLocks noChangeAspect="1"/>
          </p:cNvPicPr>
          <p:nvPr/>
        </p:nvPicPr>
        <p:blipFill>
          <a:blip r:embed="rId2"/>
          <a:stretch>
            <a:fillRect/>
          </a:stretch>
        </p:blipFill>
        <p:spPr>
          <a:xfrm>
            <a:off x="10292858" y="1315922"/>
            <a:ext cx="1354198" cy="638284"/>
          </a:xfrm>
          <a:prstGeom prst="rect">
            <a:avLst/>
          </a:prstGeom>
        </p:spPr>
      </p:pic>
      <p:pic>
        <p:nvPicPr>
          <p:cNvPr id="8" name="Picture 7"/>
          <p:cNvPicPr>
            <a:picLocks noChangeAspect="1"/>
          </p:cNvPicPr>
          <p:nvPr/>
        </p:nvPicPr>
        <p:blipFill>
          <a:blip r:embed="rId3"/>
          <a:stretch>
            <a:fillRect/>
          </a:stretch>
        </p:blipFill>
        <p:spPr>
          <a:xfrm>
            <a:off x="10401578" y="2201061"/>
            <a:ext cx="952222" cy="895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2858" y="3255353"/>
            <a:ext cx="1347162" cy="1347162"/>
          </a:xfrm>
          <a:prstGeom prst="rect">
            <a:avLst/>
          </a:prstGeom>
        </p:spPr>
      </p:pic>
      <p:pic>
        <p:nvPicPr>
          <p:cNvPr id="9" name="Picture 8"/>
          <p:cNvPicPr>
            <a:picLocks noChangeAspect="1"/>
          </p:cNvPicPr>
          <p:nvPr/>
        </p:nvPicPr>
        <p:blipFill>
          <a:blip r:embed="rId5"/>
          <a:stretch>
            <a:fillRect/>
          </a:stretch>
        </p:blipFill>
        <p:spPr>
          <a:xfrm>
            <a:off x="9756427" y="4467166"/>
            <a:ext cx="911802" cy="1137837"/>
          </a:xfrm>
          <a:prstGeom prst="rect">
            <a:avLst/>
          </a:prstGeom>
        </p:spPr>
      </p:pic>
      <p:pic>
        <p:nvPicPr>
          <p:cNvPr id="11" name="Picture 10"/>
          <p:cNvPicPr>
            <a:picLocks noChangeAspect="1"/>
          </p:cNvPicPr>
          <p:nvPr/>
        </p:nvPicPr>
        <p:blipFill>
          <a:blip r:embed="rId6"/>
          <a:stretch>
            <a:fillRect/>
          </a:stretch>
        </p:blipFill>
        <p:spPr>
          <a:xfrm>
            <a:off x="10966439" y="4761433"/>
            <a:ext cx="1017730" cy="751837"/>
          </a:xfrm>
          <a:prstGeom prst="rect">
            <a:avLst/>
          </a:prstGeom>
        </p:spPr>
      </p:pic>
      <p:sp>
        <p:nvSpPr>
          <p:cNvPr id="12" name="TextBox 11"/>
          <p:cNvSpPr txBox="1"/>
          <p:nvPr/>
        </p:nvSpPr>
        <p:spPr>
          <a:xfrm>
            <a:off x="670070" y="4903759"/>
            <a:ext cx="8937252" cy="1031051"/>
          </a:xfrm>
          <a:prstGeom prst="rect">
            <a:avLst/>
          </a:prstGeom>
          <a:noFill/>
        </p:spPr>
        <p:txBody>
          <a:bodyPr wrap="square" rtlCol="0">
            <a:spAutoFit/>
          </a:bodyPr>
          <a:lstStyle/>
          <a:p>
            <a:pPr marL="457200" indent="-457200">
              <a:spcAft>
                <a:spcPts val="600"/>
              </a:spcAft>
              <a:buFont typeface="Calibri" panose="020F0502020204030204" pitchFamily="34" charset="0"/>
              <a:buChar char="−"/>
            </a:pPr>
            <a:r>
              <a:rPr lang="en-US" sz="2800" dirty="0" smtClean="0"/>
              <a:t>Save up to 50% of UI tests automation effort</a:t>
            </a:r>
          </a:p>
          <a:p>
            <a:pPr marL="457200" indent="-457200">
              <a:spcAft>
                <a:spcPts val="600"/>
              </a:spcAft>
              <a:buFont typeface="Calibri" panose="020F0502020204030204" pitchFamily="34" charset="0"/>
              <a:buChar char="−"/>
            </a:pPr>
            <a:r>
              <a:rPr lang="en-US" sz="2800" dirty="0" smtClean="0"/>
              <a:t>Keep </a:t>
            </a:r>
            <a:r>
              <a:rPr lang="en-US" sz="2800" dirty="0" err="1" smtClean="0"/>
              <a:t>PageObjects</a:t>
            </a:r>
            <a:r>
              <a:rPr lang="en-US" sz="2800" dirty="0" smtClean="0"/>
              <a:t> always actual</a:t>
            </a:r>
          </a:p>
        </p:txBody>
      </p:sp>
    </p:spTree>
    <p:extLst>
      <p:ext uri="{BB962C8B-B14F-4D97-AF65-F5344CB8AC3E}">
        <p14:creationId xmlns:p14="http://schemas.microsoft.com/office/powerpoint/2010/main" val="3516906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38</a:t>
            </a:fld>
            <a:endParaRPr lang="en-US" dirty="0"/>
          </a:p>
        </p:txBody>
      </p:sp>
      <p:sp>
        <p:nvSpPr>
          <p:cNvPr id="5" name="Text Placeholder 4"/>
          <p:cNvSpPr>
            <a:spLocks noGrp="1"/>
          </p:cNvSpPr>
          <p:nvPr>
            <p:ph type="body" sz="quarter" idx="13"/>
          </p:nvPr>
        </p:nvSpPr>
        <p:spPr/>
        <p:txBody>
          <a:bodyPr/>
          <a:lstStyle/>
          <a:p>
            <a:r>
              <a:rPr lang="en-US" dirty="0" smtClean="0"/>
              <a:t>FLASH PAGES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07" y="1774159"/>
            <a:ext cx="10409548" cy="3536751"/>
          </a:xfrm>
          <a:prstGeom prst="rect">
            <a:avLst/>
          </a:prstGeom>
        </p:spPr>
      </p:pic>
    </p:spTree>
    <p:extLst>
      <p:ext uri="{BB962C8B-B14F-4D97-AF65-F5344CB8AC3E}">
        <p14:creationId xmlns:p14="http://schemas.microsoft.com/office/powerpoint/2010/main" val="12960788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39</a:t>
            </a:fld>
            <a:endParaRPr lang="en-US" dirty="0"/>
          </a:p>
        </p:txBody>
      </p:sp>
      <p:sp>
        <p:nvSpPr>
          <p:cNvPr id="5" name="Text Placeholder 4"/>
          <p:cNvSpPr>
            <a:spLocks noGrp="1"/>
          </p:cNvSpPr>
          <p:nvPr>
            <p:ph type="body" sz="quarter" idx="13"/>
          </p:nvPr>
        </p:nvSpPr>
        <p:spPr/>
        <p:txBody>
          <a:bodyPr/>
          <a:lstStyle/>
          <a:p>
            <a:r>
              <a:rPr lang="en-US" dirty="0" smtClean="0"/>
              <a:t>FLASH PAGES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54" y="1120350"/>
            <a:ext cx="10460658" cy="4643140"/>
          </a:xfrm>
          <a:prstGeom prst="rect">
            <a:avLst/>
          </a:prstGeom>
        </p:spPr>
      </p:pic>
    </p:spTree>
    <p:extLst>
      <p:ext uri="{BB962C8B-B14F-4D97-AF65-F5344CB8AC3E}">
        <p14:creationId xmlns:p14="http://schemas.microsoft.com/office/powerpoint/2010/main" val="904133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8564" y="2069918"/>
            <a:ext cx="9915236" cy="2141863"/>
          </a:xfrm>
        </p:spPr>
        <p:txBody>
          <a:bodyPr/>
          <a:lstStyle/>
          <a:p>
            <a:r>
              <a:rPr lang="en-US" dirty="0" smtClean="0"/>
              <a:t>SITE and pages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4</a:t>
            </a:fld>
            <a:endParaRPr lang="en-US" dirty="0"/>
          </a:p>
        </p:txBody>
      </p:sp>
    </p:spTree>
    <p:extLst>
      <p:ext uri="{BB962C8B-B14F-4D97-AF65-F5344CB8AC3E}">
        <p14:creationId xmlns:p14="http://schemas.microsoft.com/office/powerpoint/2010/main" val="2570563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40</a:t>
            </a:fld>
            <a:endParaRPr lang="en-US" dirty="0"/>
          </a:p>
        </p:txBody>
      </p:sp>
      <p:sp>
        <p:nvSpPr>
          <p:cNvPr id="4" name="Text Placeholder 3"/>
          <p:cNvSpPr>
            <a:spLocks noGrp="1"/>
          </p:cNvSpPr>
          <p:nvPr>
            <p:ph type="body" sz="quarter" idx="13"/>
          </p:nvPr>
        </p:nvSpPr>
        <p:spPr/>
        <p:txBody>
          <a:bodyPr/>
          <a:lstStyle/>
          <a:p>
            <a:r>
              <a:rPr lang="en-US" dirty="0" smtClean="0"/>
              <a:t>JDI PO Plugin RULES</a:t>
            </a:r>
            <a:endParaRPr lang="en-US" dirty="0"/>
          </a:p>
        </p:txBody>
      </p:sp>
      <p:pic>
        <p:nvPicPr>
          <p:cNvPr id="8" name="Picture 7"/>
          <p:cNvPicPr>
            <a:picLocks noChangeAspect="1"/>
          </p:cNvPicPr>
          <p:nvPr/>
        </p:nvPicPr>
        <p:blipFill>
          <a:blip r:embed="rId2"/>
          <a:stretch>
            <a:fillRect/>
          </a:stretch>
        </p:blipFill>
        <p:spPr>
          <a:xfrm>
            <a:off x="602563" y="1487958"/>
            <a:ext cx="9615119" cy="3466789"/>
          </a:xfrm>
          <a:prstGeom prst="rect">
            <a:avLst/>
          </a:prstGeom>
        </p:spPr>
      </p:pic>
    </p:spTree>
    <p:extLst>
      <p:ext uri="{BB962C8B-B14F-4D97-AF65-F5344CB8AC3E}">
        <p14:creationId xmlns:p14="http://schemas.microsoft.com/office/powerpoint/2010/main" val="1501340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3200" dirty="0" smtClean="0">
                <a:solidFill>
                  <a:srgbClr val="00B050"/>
                </a:solidFill>
              </a:rPr>
              <a:t>&lt;input type=“button” </a:t>
            </a:r>
            <a:r>
              <a:rPr lang="en-US" sz="3200" dirty="0" smtClean="0">
                <a:solidFill>
                  <a:schemeClr val="accent2">
                    <a:lumMod val="75000"/>
                  </a:schemeClr>
                </a:solidFill>
              </a:rPr>
              <a:t>value=“</a:t>
            </a:r>
            <a:r>
              <a:rPr lang="en-US" sz="3200" dirty="0">
                <a:solidFill>
                  <a:schemeClr val="accent2">
                    <a:lumMod val="75000"/>
                  </a:schemeClr>
                </a:solidFill>
              </a:rPr>
              <a:t>Next</a:t>
            </a:r>
            <a:r>
              <a:rPr lang="en-US" sz="3200" dirty="0" smtClean="0">
                <a:solidFill>
                  <a:schemeClr val="accent2">
                    <a:lumMod val="75000"/>
                  </a:schemeClr>
                </a:solidFill>
              </a:rPr>
              <a:t>”</a:t>
            </a:r>
            <a:r>
              <a:rPr lang="en-US" sz="3200" dirty="0" smtClean="0">
                <a:solidFill>
                  <a:srgbClr val="00B050"/>
                </a:solidFill>
              </a:rPr>
              <a:t>&gt;</a:t>
            </a:r>
          </a:p>
          <a:p>
            <a:pPr marL="0" indent="0">
              <a:buNone/>
            </a:pPr>
            <a:r>
              <a:rPr lang="en-US" sz="3200" dirty="0">
                <a:solidFill>
                  <a:srgbClr val="00B050"/>
                </a:solidFill>
              </a:rPr>
              <a:t>&lt;input type=“button” </a:t>
            </a:r>
            <a:r>
              <a:rPr lang="en-US" sz="3200" dirty="0">
                <a:solidFill>
                  <a:schemeClr val="accent2">
                    <a:lumMod val="75000"/>
                  </a:schemeClr>
                </a:solidFill>
              </a:rPr>
              <a:t>value</a:t>
            </a:r>
            <a:r>
              <a:rPr lang="en-US" sz="3200" dirty="0" smtClean="0">
                <a:solidFill>
                  <a:schemeClr val="accent2">
                    <a:lumMod val="75000"/>
                  </a:schemeClr>
                </a:solidFill>
              </a:rPr>
              <a:t>=“Previous”</a:t>
            </a:r>
            <a:r>
              <a:rPr lang="en-US" sz="3200" dirty="0" smtClean="0">
                <a:solidFill>
                  <a:srgbClr val="00B050"/>
                </a:solidFill>
              </a:rPr>
              <a:t>&gt;</a:t>
            </a:r>
            <a:endParaRPr lang="en-US" sz="3200" dirty="0">
              <a:solidFill>
                <a:srgbClr val="00B050"/>
              </a:solidFill>
            </a:endParaRPr>
          </a:p>
          <a:p>
            <a:pPr marL="0" indent="0">
              <a:buNone/>
            </a:pPr>
            <a:r>
              <a:rPr lang="en-US" sz="3200" dirty="0" smtClean="0">
                <a:solidFill>
                  <a:srgbClr val="002060"/>
                </a:solidFill>
              </a:rPr>
              <a:t>&lt;button class=“</a:t>
            </a:r>
            <a:r>
              <a:rPr lang="en-US" sz="3200" dirty="0" err="1" smtClean="0">
                <a:solidFill>
                  <a:srgbClr val="002060"/>
                </a:solidFill>
              </a:rPr>
              <a:t>btn</a:t>
            </a:r>
            <a:r>
              <a:rPr lang="en-US" sz="3200" dirty="0" smtClean="0">
                <a:solidFill>
                  <a:srgbClr val="002060"/>
                </a:solidFill>
              </a:rPr>
              <a:t>”&gt;</a:t>
            </a:r>
            <a:r>
              <a:rPr lang="en-US" sz="3200" dirty="0" smtClean="0">
                <a:solidFill>
                  <a:srgbClr val="C00000"/>
                </a:solidFill>
              </a:rPr>
              <a:t>Submit</a:t>
            </a:r>
            <a:r>
              <a:rPr lang="en-US" sz="3200" dirty="0" smtClean="0">
                <a:solidFill>
                  <a:srgbClr val="002060"/>
                </a:solidFill>
              </a:rPr>
              <a:t>&lt;/button&gt;</a:t>
            </a:r>
            <a:endParaRPr lang="en-US" sz="3200" dirty="0">
              <a:solidFill>
                <a:srgbClr val="002060"/>
              </a:solidFill>
            </a:endParaRPr>
          </a:p>
        </p:txBody>
      </p:sp>
      <p:sp>
        <p:nvSpPr>
          <p:cNvPr id="3" name="Slide Number Placeholder 2"/>
          <p:cNvSpPr>
            <a:spLocks noGrp="1"/>
          </p:cNvSpPr>
          <p:nvPr>
            <p:ph type="sldNum" sz="quarter" idx="4"/>
          </p:nvPr>
        </p:nvSpPr>
        <p:spPr/>
        <p:txBody>
          <a:bodyPr/>
          <a:lstStyle/>
          <a:p>
            <a:fld id="{DA896BDD-8C87-40D7-8650-5CFFA3FBC00B}" type="slidenum">
              <a:rPr lang="en-US" smtClean="0"/>
              <a:pPr/>
              <a:t>41</a:t>
            </a:fld>
            <a:endParaRPr lang="en-US" dirty="0"/>
          </a:p>
        </p:txBody>
      </p:sp>
      <p:sp>
        <p:nvSpPr>
          <p:cNvPr id="4" name="Text Placeholder 3"/>
          <p:cNvSpPr>
            <a:spLocks noGrp="1"/>
          </p:cNvSpPr>
          <p:nvPr>
            <p:ph type="body" sz="quarter" idx="13"/>
          </p:nvPr>
        </p:nvSpPr>
        <p:spPr/>
        <p:txBody>
          <a:bodyPr/>
          <a:lstStyle/>
          <a:p>
            <a:r>
              <a:rPr lang="en-US" dirty="0" smtClean="0"/>
              <a:t>PO </a:t>
            </a:r>
            <a:r>
              <a:rPr lang="en-US" dirty="0"/>
              <a:t>GENERATOR</a:t>
            </a:r>
            <a:r>
              <a:rPr lang="en-US" dirty="0">
                <a:solidFill>
                  <a:schemeClr val="tx1"/>
                </a:solidFill>
              </a:rPr>
              <a:t> </a:t>
            </a:r>
            <a:r>
              <a:rPr lang="en-US" dirty="0" smtClean="0"/>
              <a:t>RULES</a:t>
            </a:r>
            <a:endParaRPr lang="en-US" dirty="0"/>
          </a:p>
        </p:txBody>
      </p:sp>
      <p:sp>
        <p:nvSpPr>
          <p:cNvPr id="5" name="Content Placeholder 1"/>
          <p:cNvSpPr txBox="1">
            <a:spLocks/>
          </p:cNvSpPr>
          <p:nvPr/>
        </p:nvSpPr>
        <p:spPr>
          <a:xfrm>
            <a:off x="838200" y="3272940"/>
            <a:ext cx="4171951" cy="3261210"/>
          </a:xfrm>
          <a:prstGeom prst="rect">
            <a:avLst/>
          </a:prstGeom>
          <a:ln w="3175">
            <a:solidFill>
              <a:schemeClr val="tx1"/>
            </a:solidFill>
          </a:ln>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smtClean="0"/>
              <a:t>"</a:t>
            </a:r>
            <a:r>
              <a:rPr lang="en-US" sz="2800" dirty="0" err="1"/>
              <a:t>type":"</a:t>
            </a:r>
            <a:r>
              <a:rPr lang="en-US" sz="2800" dirty="0" err="1" smtClean="0"/>
              <a:t>Button</a:t>
            </a:r>
            <a:r>
              <a:rPr lang="en-US" sz="2800" dirty="0" smtClean="0"/>
              <a:t>",</a:t>
            </a:r>
            <a:endParaRPr lang="en-US" sz="2800" dirty="0"/>
          </a:p>
          <a:p>
            <a:pPr marL="0" indent="0">
              <a:buNone/>
            </a:pPr>
            <a:r>
              <a:rPr lang="en-US" sz="2800" dirty="0" smtClean="0">
                <a:solidFill>
                  <a:schemeClr val="accent2">
                    <a:lumMod val="75000"/>
                  </a:schemeClr>
                </a:solidFill>
              </a:rPr>
              <a:t>"</a:t>
            </a:r>
            <a:r>
              <a:rPr lang="en-US" sz="2800" dirty="0">
                <a:solidFill>
                  <a:schemeClr val="accent2">
                    <a:lumMod val="75000"/>
                  </a:schemeClr>
                </a:solidFill>
              </a:rPr>
              <a:t>name": “value",</a:t>
            </a:r>
          </a:p>
          <a:p>
            <a:pPr marL="0" indent="0">
              <a:buNone/>
            </a:pPr>
            <a:r>
              <a:rPr lang="en-US" sz="2800" dirty="0" smtClean="0">
                <a:solidFill>
                  <a:srgbClr val="00B050"/>
                </a:solidFill>
              </a:rPr>
              <a:t>"</a:t>
            </a:r>
            <a:r>
              <a:rPr lang="en-US" sz="2800" dirty="0" err="1">
                <a:solidFill>
                  <a:srgbClr val="00B050"/>
                </a:solidFill>
              </a:rPr>
              <a:t>css</a:t>
            </a:r>
            <a:r>
              <a:rPr lang="en-US" sz="2800" dirty="0">
                <a:solidFill>
                  <a:srgbClr val="00B050"/>
                </a:solidFill>
              </a:rPr>
              <a:t>": “input[type=button</a:t>
            </a:r>
            <a:r>
              <a:rPr lang="en-US" sz="2800" dirty="0" smtClean="0">
                <a:solidFill>
                  <a:srgbClr val="00B050"/>
                </a:solidFill>
              </a:rPr>
              <a:t>]“</a:t>
            </a:r>
          </a:p>
          <a:p>
            <a:pPr marL="0" indent="0">
              <a:buNone/>
            </a:pPr>
            <a:endParaRPr lang="en-US" sz="800" dirty="0" smtClean="0">
              <a:solidFill>
                <a:srgbClr val="00B050"/>
              </a:solidFill>
            </a:endParaRPr>
          </a:p>
          <a:p>
            <a:pPr marL="0" indent="0">
              <a:buNone/>
            </a:pPr>
            <a:r>
              <a:rPr lang="en-US" sz="2800" dirty="0"/>
              <a:t>"</a:t>
            </a:r>
            <a:r>
              <a:rPr lang="en-US" sz="2800" dirty="0" err="1"/>
              <a:t>type":"Button</a:t>
            </a:r>
            <a:r>
              <a:rPr lang="en-US" sz="2800" dirty="0"/>
              <a:t>",</a:t>
            </a:r>
          </a:p>
          <a:p>
            <a:pPr marL="0" indent="0">
              <a:buNone/>
            </a:pPr>
            <a:r>
              <a:rPr lang="en-US" sz="2800" dirty="0">
                <a:solidFill>
                  <a:srgbClr val="C00000"/>
                </a:solidFill>
              </a:rPr>
              <a:t>"name": </a:t>
            </a:r>
            <a:r>
              <a:rPr lang="en-US" sz="2800" dirty="0" smtClean="0">
                <a:solidFill>
                  <a:srgbClr val="C00000"/>
                </a:solidFill>
              </a:rPr>
              <a:t>“text",</a:t>
            </a:r>
            <a:endParaRPr lang="en-US" sz="2800" dirty="0">
              <a:solidFill>
                <a:srgbClr val="C00000"/>
              </a:solidFill>
            </a:endParaRPr>
          </a:p>
          <a:p>
            <a:pPr marL="0" indent="0">
              <a:buNone/>
            </a:pPr>
            <a:r>
              <a:rPr lang="en-US" sz="2800" dirty="0" smtClean="0">
                <a:solidFill>
                  <a:srgbClr val="002060"/>
                </a:solidFill>
              </a:rPr>
              <a:t>"</a:t>
            </a:r>
            <a:r>
              <a:rPr lang="en-US" sz="2800" dirty="0" err="1" smtClean="0">
                <a:solidFill>
                  <a:srgbClr val="002060"/>
                </a:solidFill>
              </a:rPr>
              <a:t>css</a:t>
            </a:r>
            <a:r>
              <a:rPr lang="en-US" sz="2800" dirty="0" smtClean="0">
                <a:solidFill>
                  <a:srgbClr val="002060"/>
                </a:solidFill>
              </a:rPr>
              <a:t>": “</a:t>
            </a:r>
            <a:r>
              <a:rPr lang="en-US" sz="2800" dirty="0" err="1" smtClean="0">
                <a:solidFill>
                  <a:srgbClr val="002060"/>
                </a:solidFill>
              </a:rPr>
              <a:t>button.btn</a:t>
            </a:r>
            <a:r>
              <a:rPr lang="en-US" sz="2800" dirty="0" smtClean="0">
                <a:solidFill>
                  <a:srgbClr val="002060"/>
                </a:solidFill>
              </a:rPr>
              <a:t>"</a:t>
            </a:r>
            <a:endParaRPr lang="en-US" sz="2800" dirty="0">
              <a:solidFill>
                <a:srgbClr val="002060"/>
              </a:solidFill>
            </a:endParaRPr>
          </a:p>
        </p:txBody>
      </p:sp>
      <p:sp>
        <p:nvSpPr>
          <p:cNvPr id="6" name="Content Placeholder 1"/>
          <p:cNvSpPr txBox="1">
            <a:spLocks/>
          </p:cNvSpPr>
          <p:nvPr/>
        </p:nvSpPr>
        <p:spPr>
          <a:xfrm>
            <a:off x="5133976" y="3272940"/>
            <a:ext cx="7058024" cy="3261210"/>
          </a:xfrm>
          <a:prstGeom prst="rect">
            <a:avLst/>
          </a:prstGeom>
          <a:ln w="3175">
            <a:noFill/>
          </a:ln>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a:t>
            </a:r>
            <a:r>
              <a:rPr lang="en-US" sz="2500" dirty="0" err="1" smtClean="0"/>
              <a:t>Findby</a:t>
            </a:r>
            <a:r>
              <a:rPr lang="en-US" sz="2500" dirty="0" smtClean="0"/>
              <a:t>(</a:t>
            </a:r>
            <a:r>
              <a:rPr lang="en-US" sz="2500" dirty="0" err="1" smtClean="0">
                <a:solidFill>
                  <a:srgbClr val="00B050"/>
                </a:solidFill>
              </a:rPr>
              <a:t>css</a:t>
            </a:r>
            <a:r>
              <a:rPr lang="en-US" sz="2500" dirty="0" smtClean="0">
                <a:solidFill>
                  <a:srgbClr val="00B050"/>
                </a:solidFill>
              </a:rPr>
              <a:t>=“input[type=button]</a:t>
            </a:r>
            <a:r>
              <a:rPr lang="en-US" sz="2500" dirty="0" smtClean="0">
                <a:solidFill>
                  <a:schemeClr val="accent2">
                    <a:lumMod val="75000"/>
                  </a:schemeClr>
                </a:solidFill>
              </a:rPr>
              <a:t>[value=Next]</a:t>
            </a:r>
            <a:r>
              <a:rPr lang="en-US" sz="2500" dirty="0" smtClean="0">
                <a:solidFill>
                  <a:srgbClr val="00B050"/>
                </a:solidFill>
              </a:rPr>
              <a:t>”)</a:t>
            </a:r>
          </a:p>
          <a:p>
            <a:pPr marL="0" indent="0">
              <a:buNone/>
            </a:pPr>
            <a:r>
              <a:rPr lang="en-US" sz="2500" dirty="0" smtClean="0"/>
              <a:t>public Button</a:t>
            </a:r>
            <a:r>
              <a:rPr lang="en-US" sz="2500" dirty="0" smtClean="0">
                <a:solidFill>
                  <a:srgbClr val="00B050"/>
                </a:solidFill>
              </a:rPr>
              <a:t> </a:t>
            </a:r>
            <a:r>
              <a:rPr lang="en-US" sz="2500" dirty="0" smtClean="0">
                <a:solidFill>
                  <a:schemeClr val="accent2">
                    <a:lumMod val="75000"/>
                  </a:schemeClr>
                </a:solidFill>
              </a:rPr>
              <a:t>next</a:t>
            </a:r>
            <a:r>
              <a:rPr lang="en-US" sz="2500" dirty="0" smtClean="0"/>
              <a:t>;</a:t>
            </a:r>
          </a:p>
          <a:p>
            <a:pPr marL="0" indent="0">
              <a:buNone/>
            </a:pPr>
            <a:r>
              <a:rPr lang="en-US" sz="2500" dirty="0"/>
              <a:t>@</a:t>
            </a:r>
            <a:r>
              <a:rPr lang="en-US" sz="2500" dirty="0" err="1"/>
              <a:t>Findby</a:t>
            </a:r>
            <a:r>
              <a:rPr lang="en-US" sz="2500" dirty="0"/>
              <a:t>(</a:t>
            </a:r>
            <a:r>
              <a:rPr lang="en-US" sz="2500" dirty="0" err="1">
                <a:solidFill>
                  <a:srgbClr val="00B050"/>
                </a:solidFill>
              </a:rPr>
              <a:t>css</a:t>
            </a:r>
            <a:r>
              <a:rPr lang="en-US" sz="2500" dirty="0">
                <a:solidFill>
                  <a:srgbClr val="00B050"/>
                </a:solidFill>
              </a:rPr>
              <a:t>=“input[type=button]</a:t>
            </a:r>
            <a:r>
              <a:rPr lang="en-US" sz="2500" dirty="0">
                <a:solidFill>
                  <a:schemeClr val="accent2">
                    <a:lumMod val="75000"/>
                  </a:schemeClr>
                </a:solidFill>
              </a:rPr>
              <a:t>[</a:t>
            </a:r>
            <a:r>
              <a:rPr lang="en-US" sz="2500" dirty="0" smtClean="0">
                <a:solidFill>
                  <a:schemeClr val="accent2">
                    <a:lumMod val="75000"/>
                  </a:schemeClr>
                </a:solidFill>
              </a:rPr>
              <a:t>value=Previous]</a:t>
            </a:r>
            <a:r>
              <a:rPr lang="en-US" sz="2500" dirty="0" smtClean="0">
                <a:solidFill>
                  <a:srgbClr val="00B050"/>
                </a:solidFill>
              </a:rPr>
              <a:t>”)</a:t>
            </a:r>
            <a:endParaRPr lang="en-US" sz="2500" dirty="0">
              <a:solidFill>
                <a:srgbClr val="00B050"/>
              </a:solidFill>
            </a:endParaRPr>
          </a:p>
          <a:p>
            <a:pPr marL="0" indent="0">
              <a:buNone/>
            </a:pPr>
            <a:r>
              <a:rPr lang="en-US" sz="2500" dirty="0"/>
              <a:t>public Button</a:t>
            </a:r>
            <a:r>
              <a:rPr lang="en-US" sz="2500" dirty="0">
                <a:solidFill>
                  <a:srgbClr val="00B050"/>
                </a:solidFill>
              </a:rPr>
              <a:t> </a:t>
            </a:r>
            <a:r>
              <a:rPr lang="en-US" sz="2500" dirty="0" smtClean="0">
                <a:solidFill>
                  <a:schemeClr val="accent2">
                    <a:lumMod val="75000"/>
                  </a:schemeClr>
                </a:solidFill>
              </a:rPr>
              <a:t>previous</a:t>
            </a:r>
            <a:r>
              <a:rPr lang="en-US" sz="2500" dirty="0" smtClean="0"/>
              <a:t>;</a:t>
            </a:r>
            <a:endParaRPr lang="en-US" sz="2500" dirty="0"/>
          </a:p>
          <a:p>
            <a:pPr marL="0" indent="0">
              <a:buNone/>
            </a:pPr>
            <a:r>
              <a:rPr lang="en-US" sz="2500" dirty="0"/>
              <a:t>@</a:t>
            </a:r>
            <a:r>
              <a:rPr lang="en-US" sz="2500" dirty="0" err="1" smtClean="0"/>
              <a:t>Findby</a:t>
            </a:r>
            <a:r>
              <a:rPr lang="en-US" sz="2500" dirty="0" smtClean="0"/>
              <a:t>(</a:t>
            </a:r>
            <a:r>
              <a:rPr lang="en-US" sz="2500" dirty="0" err="1" smtClean="0">
                <a:solidFill>
                  <a:srgbClr val="002060"/>
                </a:solidFill>
              </a:rPr>
              <a:t>xpath</a:t>
            </a:r>
            <a:r>
              <a:rPr lang="en-US" sz="2500" dirty="0" smtClean="0">
                <a:solidFill>
                  <a:srgbClr val="002060"/>
                </a:solidFill>
              </a:rPr>
              <a:t>=“//button[@class=‘</a:t>
            </a:r>
            <a:r>
              <a:rPr lang="en-US" sz="2500" dirty="0" err="1" smtClean="0">
                <a:solidFill>
                  <a:srgbClr val="002060"/>
                </a:solidFill>
              </a:rPr>
              <a:t>btn</a:t>
            </a:r>
            <a:r>
              <a:rPr lang="en-US" sz="2500" dirty="0" smtClean="0">
                <a:solidFill>
                  <a:srgbClr val="002060"/>
                </a:solidFill>
              </a:rPr>
              <a:t>’ </a:t>
            </a:r>
          </a:p>
          <a:p>
            <a:pPr marL="0" indent="0">
              <a:buNone/>
            </a:pPr>
            <a:r>
              <a:rPr lang="en-US" sz="2500" dirty="0" smtClean="0">
                <a:solidFill>
                  <a:srgbClr val="002060"/>
                </a:solidFill>
              </a:rPr>
              <a:t>and </a:t>
            </a:r>
            <a:r>
              <a:rPr lang="en-US" sz="2500" dirty="0" smtClean="0">
                <a:solidFill>
                  <a:srgbClr val="C00000"/>
                </a:solidFill>
              </a:rPr>
              <a:t>text()=‘Submit’</a:t>
            </a:r>
            <a:r>
              <a:rPr lang="en-US" sz="2500" dirty="0" smtClean="0">
                <a:solidFill>
                  <a:srgbClr val="002060"/>
                </a:solidFill>
              </a:rPr>
              <a:t>]”)</a:t>
            </a:r>
            <a:endParaRPr lang="en-US" sz="2500" dirty="0">
              <a:solidFill>
                <a:srgbClr val="002060"/>
              </a:solidFill>
            </a:endParaRPr>
          </a:p>
          <a:p>
            <a:pPr marL="0" indent="0">
              <a:buNone/>
            </a:pPr>
            <a:r>
              <a:rPr lang="en-US" sz="2500" dirty="0"/>
              <a:t>public Button </a:t>
            </a:r>
            <a:r>
              <a:rPr lang="en-US" sz="2500" dirty="0">
                <a:solidFill>
                  <a:srgbClr val="C00000"/>
                </a:solidFill>
              </a:rPr>
              <a:t>s</a:t>
            </a:r>
            <a:r>
              <a:rPr lang="en-US" sz="2500" dirty="0" smtClean="0">
                <a:solidFill>
                  <a:srgbClr val="C00000"/>
                </a:solidFill>
              </a:rPr>
              <a:t>ubmit</a:t>
            </a:r>
            <a:r>
              <a:rPr lang="en-US" sz="2500" dirty="0" smtClean="0"/>
              <a:t>;</a:t>
            </a:r>
            <a:endParaRPr lang="en-US" sz="2500" dirty="0"/>
          </a:p>
        </p:txBody>
      </p:sp>
    </p:spTree>
    <p:extLst>
      <p:ext uri="{BB962C8B-B14F-4D97-AF65-F5344CB8AC3E}">
        <p14:creationId xmlns:p14="http://schemas.microsoft.com/office/powerpoint/2010/main" val="94976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42</a:t>
            </a:fld>
            <a:endParaRPr lang="en-US" dirty="0"/>
          </a:p>
        </p:txBody>
      </p:sp>
      <p:sp>
        <p:nvSpPr>
          <p:cNvPr id="4" name="Text Placeholder 3"/>
          <p:cNvSpPr>
            <a:spLocks noGrp="1"/>
          </p:cNvSpPr>
          <p:nvPr>
            <p:ph type="body" sz="quarter" idx="13"/>
          </p:nvPr>
        </p:nvSpPr>
        <p:spPr/>
        <p:txBody>
          <a:bodyPr/>
          <a:lstStyle/>
          <a:p>
            <a:r>
              <a:rPr lang="en-US" dirty="0" smtClean="0"/>
              <a:t>CHANGE THE WORLD</a:t>
            </a:r>
            <a:endParaRPr lang="en-US" dirty="0"/>
          </a:p>
        </p:txBody>
      </p:sp>
      <p:sp>
        <p:nvSpPr>
          <p:cNvPr id="18" name="Content Placeholder 12"/>
          <p:cNvSpPr txBox="1">
            <a:spLocks/>
          </p:cNvSpPr>
          <p:nvPr/>
        </p:nvSpPr>
        <p:spPr>
          <a:xfrm>
            <a:off x="1442903" y="5097767"/>
            <a:ext cx="6240204" cy="6339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err="1" smtClean="0"/>
              <a:t>roman.Iovlev</a:t>
            </a:r>
            <a:endParaRPr lang="en-US" sz="3600" dirty="0"/>
          </a:p>
        </p:txBody>
      </p:sp>
      <p:pic>
        <p:nvPicPr>
          <p:cNvPr id="1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682" y="5055383"/>
            <a:ext cx="548548" cy="548548"/>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95" y="5689124"/>
            <a:ext cx="555078" cy="568841"/>
          </a:xfrm>
          <a:prstGeom prst="rect">
            <a:avLst/>
          </a:prstGeom>
        </p:spPr>
      </p:pic>
      <p:sp>
        <p:nvSpPr>
          <p:cNvPr id="21" name="TextBox 20"/>
          <p:cNvSpPr txBox="1"/>
          <p:nvPr/>
        </p:nvSpPr>
        <p:spPr>
          <a:xfrm>
            <a:off x="598656" y="4411737"/>
            <a:ext cx="1474634" cy="523220"/>
          </a:xfrm>
          <a:prstGeom prst="rect">
            <a:avLst/>
          </a:prstGeom>
          <a:noFill/>
        </p:spPr>
        <p:txBody>
          <a:bodyPr wrap="none" rtlCol="0">
            <a:spAutoFit/>
          </a:bodyPr>
          <a:lstStyle/>
          <a:p>
            <a:r>
              <a:rPr lang="en-US" sz="2800" b="1" dirty="0" smtClean="0"/>
              <a:t>Contacts</a:t>
            </a:r>
            <a:endParaRPr lang="en-US" sz="2800" b="1" dirty="0"/>
          </a:p>
        </p:txBody>
      </p:sp>
      <p:sp>
        <p:nvSpPr>
          <p:cNvPr id="22" name="Content Placeholder 12"/>
          <p:cNvSpPr txBox="1">
            <a:spLocks/>
          </p:cNvSpPr>
          <p:nvPr/>
        </p:nvSpPr>
        <p:spPr>
          <a:xfrm>
            <a:off x="1389438" y="5707375"/>
            <a:ext cx="6495777" cy="648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t>Roman.Iovlev.jdi@gmail.com</a:t>
            </a:r>
            <a:endParaRPr lang="en-US" sz="3600"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364796" y="1977188"/>
            <a:ext cx="2557831" cy="2254837"/>
          </a:xfrm>
          <a:prstGeom prst="rect">
            <a:avLst/>
          </a:prstGeom>
        </p:spPr>
      </p:pic>
      <p:sp>
        <p:nvSpPr>
          <p:cNvPr id="24" name="TextBox 23"/>
          <p:cNvSpPr txBox="1"/>
          <p:nvPr/>
        </p:nvSpPr>
        <p:spPr>
          <a:xfrm>
            <a:off x="1442903" y="1053395"/>
            <a:ext cx="2401619" cy="1015663"/>
          </a:xfrm>
          <a:prstGeom prst="rect">
            <a:avLst/>
          </a:prstGeom>
          <a:noFill/>
        </p:spPr>
        <p:txBody>
          <a:bodyPr wrap="none" rtlCol="0">
            <a:spAutoFit/>
          </a:bodyPr>
          <a:lstStyle/>
          <a:p>
            <a:r>
              <a:rPr lang="en-US" sz="6000" i="1" dirty="0" smtClean="0">
                <a:solidFill>
                  <a:srgbClr val="0070C0"/>
                </a:solidFill>
                <a:latin typeface="Bauhaus 93" panose="04030905020B02020C02" pitchFamily="82" charset="0"/>
              </a:rPr>
              <a:t>JDI </a:t>
            </a:r>
            <a:r>
              <a:rPr lang="en-US" sz="6000" i="1" dirty="0" smtClean="0">
                <a:solidFill>
                  <a:srgbClr val="0070C0"/>
                </a:solidFill>
                <a:latin typeface="Calibri" panose="020F0502020204030204" pitchFamily="34" charset="0"/>
                <a:cs typeface="Calibri" panose="020F0502020204030204" pitchFamily="34" charset="0"/>
              </a:rPr>
              <a:t>2.0</a:t>
            </a:r>
            <a:endParaRPr lang="en-US" sz="6000" i="1" dirty="0">
              <a:solidFill>
                <a:srgbClr val="0070C0"/>
              </a:solidFill>
              <a:latin typeface="Calibri" panose="020F0502020204030204" pitchFamily="34" charset="0"/>
              <a:cs typeface="Calibri" panose="020F0502020204030204" pitchFamily="34" charset="0"/>
            </a:endParaRPr>
          </a:p>
        </p:txBody>
      </p:sp>
      <p:pic>
        <p:nvPicPr>
          <p:cNvPr id="2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57540" y="994519"/>
            <a:ext cx="5596260" cy="3940438"/>
          </a:xfrm>
        </p:spPr>
      </p:pic>
    </p:spTree>
    <p:extLst>
      <p:ext uri="{BB962C8B-B14F-4D97-AF65-F5344CB8AC3E}">
        <p14:creationId xmlns:p14="http://schemas.microsoft.com/office/powerpoint/2010/main" val="3607833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48356" y="960396"/>
            <a:ext cx="10922827" cy="5623920"/>
          </a:xfrm>
          <a:prstGeom prst="rect">
            <a:avLst/>
          </a:prstGeom>
        </p:spPr>
      </p:pic>
      <p:sp>
        <p:nvSpPr>
          <p:cNvPr id="12" name="Rectangle 11"/>
          <p:cNvSpPr/>
          <p:nvPr/>
        </p:nvSpPr>
        <p:spPr>
          <a:xfrm>
            <a:off x="367429" y="4337799"/>
            <a:ext cx="11115332" cy="23836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925095" y="5980176"/>
            <a:ext cx="6303481" cy="914400"/>
          </a:xfrm>
          <a:prstGeom prst="rect">
            <a:avLst/>
          </a:prstGeom>
        </p:spPr>
      </p:pic>
      <p:sp>
        <p:nvSpPr>
          <p:cNvPr id="3" name="Slide Number Placeholder 2"/>
          <p:cNvSpPr>
            <a:spLocks noGrp="1"/>
          </p:cNvSpPr>
          <p:nvPr>
            <p:ph type="sldNum" sz="quarter" idx="4"/>
          </p:nvPr>
        </p:nvSpPr>
        <p:spPr/>
        <p:txBody>
          <a:bodyPr/>
          <a:lstStyle/>
          <a:p>
            <a:fld id="{DA896BDD-8C87-40D7-8650-5CFFA3FBC00B}" type="slidenum">
              <a:rPr lang="en-US" smtClean="0"/>
              <a:pPr/>
              <a:t>5</a:t>
            </a:fld>
            <a:endParaRPr lang="en-US" dirty="0"/>
          </a:p>
        </p:txBody>
      </p:sp>
      <p:sp>
        <p:nvSpPr>
          <p:cNvPr id="4" name="Text Placeholder 3"/>
          <p:cNvSpPr>
            <a:spLocks noGrp="1"/>
          </p:cNvSpPr>
          <p:nvPr>
            <p:ph type="body" sz="quarter" idx="13"/>
          </p:nvPr>
        </p:nvSpPr>
        <p:spPr/>
        <p:txBody>
          <a:bodyPr/>
          <a:lstStyle/>
          <a:p>
            <a:r>
              <a:rPr lang="en-US" dirty="0" smtClean="0"/>
              <a:t>Page structure</a:t>
            </a:r>
            <a:endParaRPr lang="en-US" dirty="0"/>
          </a:p>
        </p:txBody>
      </p:sp>
      <p:sp>
        <p:nvSpPr>
          <p:cNvPr id="7" name="Rectangle 6"/>
          <p:cNvSpPr/>
          <p:nvPr/>
        </p:nvSpPr>
        <p:spPr>
          <a:xfrm>
            <a:off x="529389" y="2777266"/>
            <a:ext cx="6670308" cy="67820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60886" y="2223437"/>
            <a:ext cx="3019844" cy="55382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98255" y="2806900"/>
            <a:ext cx="1572928" cy="67820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8356" y="2223437"/>
            <a:ext cx="11115332" cy="1939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5738" y="1350510"/>
            <a:ext cx="11197949" cy="7189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186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Содержимое 19"/>
          <p:cNvSpPr txBox="1">
            <a:spLocks/>
          </p:cNvSpPr>
          <p:nvPr/>
        </p:nvSpPr>
        <p:spPr>
          <a:xfrm>
            <a:off x="542925" y="1070553"/>
            <a:ext cx="7543800" cy="234892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solidFill>
                  <a:srgbClr val="FFC000"/>
                </a:solidFill>
              </a:rPr>
              <a:t>@</a:t>
            </a:r>
            <a:r>
              <a:rPr lang="en-US" sz="2400" dirty="0" err="1" smtClean="0">
                <a:solidFill>
                  <a:srgbClr val="FFC000"/>
                </a:solidFill>
              </a:rPr>
              <a:t>JSite</a:t>
            </a:r>
            <a:r>
              <a:rPr lang="en-US" sz="2400" dirty="0" smtClean="0"/>
              <a:t>( </a:t>
            </a:r>
            <a:r>
              <a:rPr lang="en-US" sz="2400" dirty="0" smtClean="0">
                <a:solidFill>
                  <a:srgbClr val="1E9660"/>
                </a:solidFill>
              </a:rPr>
              <a:t>“https://epam.github.io/JDI/ "</a:t>
            </a:r>
            <a:r>
              <a:rPr lang="en-US" sz="2400" dirty="0" smtClean="0"/>
              <a:t>)</a:t>
            </a:r>
            <a:endParaRPr lang="en-US" sz="2400" b="1" dirty="0" smtClean="0">
              <a:solidFill>
                <a:srgbClr val="0070C0"/>
              </a:solidFill>
            </a:endParaRPr>
          </a:p>
          <a:p>
            <a:pPr marL="0" indent="0">
              <a:lnSpc>
                <a:spcPct val="100000"/>
              </a:lnSpc>
              <a:spcBef>
                <a:spcPts val="0"/>
              </a:spcBef>
              <a:buFont typeface="Arial" panose="020B0604020202020204" pitchFamily="34" charset="0"/>
              <a:buNone/>
            </a:pPr>
            <a:r>
              <a:rPr lang="en-US" sz="2400" dirty="0" smtClean="0">
                <a:solidFill>
                  <a:schemeClr val="tx1">
                    <a:lumMod val="50000"/>
                  </a:schemeClr>
                </a:solidFill>
              </a:rPr>
              <a:t>public class </a:t>
            </a:r>
            <a:r>
              <a:rPr lang="en-US" sz="2400" dirty="0" err="1" smtClean="0">
                <a:solidFill>
                  <a:srgbClr val="002060"/>
                </a:solidFill>
              </a:rPr>
              <a:t>EpamSite</a:t>
            </a:r>
            <a:r>
              <a:rPr lang="en-US" sz="2400" dirty="0" smtClean="0">
                <a:solidFill>
                  <a:schemeClr val="tx1">
                    <a:lumMod val="50000"/>
                  </a:schemeClr>
                </a:solidFill>
              </a:rPr>
              <a:t> extends </a:t>
            </a:r>
            <a:r>
              <a:rPr lang="en-US" sz="2400" b="1" dirty="0" err="1" smtClean="0">
                <a:solidFill>
                  <a:srgbClr val="0070C0"/>
                </a:solidFill>
              </a:rPr>
              <a:t>WebSite</a:t>
            </a:r>
            <a:r>
              <a:rPr lang="ru-RU" sz="2400" dirty="0" smtClean="0"/>
              <a:t> </a:t>
            </a:r>
            <a:r>
              <a:rPr lang="en-US" sz="2400" dirty="0" smtClean="0"/>
              <a:t>{</a:t>
            </a:r>
          </a:p>
          <a:p>
            <a:pPr marL="0" indent="0">
              <a:lnSpc>
                <a:spcPct val="100000"/>
              </a:lnSpc>
              <a:spcBef>
                <a:spcPts val="0"/>
              </a:spcBef>
              <a:buFont typeface="Arial" panose="020B0604020202020204" pitchFamily="34" charset="0"/>
              <a:buNone/>
            </a:pPr>
            <a:r>
              <a:rPr lang="en-US" sz="2400" dirty="0" smtClean="0"/>
              <a:t>    public </a:t>
            </a:r>
            <a:r>
              <a:rPr lang="en-US" sz="2400" b="1" dirty="0" smtClean="0">
                <a:solidFill>
                  <a:srgbClr val="C00000"/>
                </a:solidFill>
              </a:rPr>
              <a:t>static</a:t>
            </a:r>
            <a:r>
              <a:rPr lang="en-US" sz="2400" dirty="0" smtClean="0"/>
              <a:t> </a:t>
            </a:r>
            <a:r>
              <a:rPr lang="en-US" sz="2400" dirty="0" err="1" smtClean="0">
                <a:solidFill>
                  <a:srgbClr val="002060"/>
                </a:solidFill>
              </a:rPr>
              <a:t>HomePage</a:t>
            </a:r>
            <a:r>
              <a:rPr lang="en-US" sz="2400" dirty="0" smtClean="0"/>
              <a:t> </a:t>
            </a:r>
            <a:r>
              <a:rPr lang="en-US" sz="2400" dirty="0" smtClean="0">
                <a:solidFill>
                  <a:srgbClr val="7030A0"/>
                </a:solidFill>
              </a:rPr>
              <a:t>homepage</a:t>
            </a:r>
            <a:r>
              <a:rPr lang="en-US" sz="2400" dirty="0" smtClean="0"/>
              <a:t>;</a:t>
            </a:r>
          </a:p>
          <a:p>
            <a:pPr marL="0" indent="0">
              <a:lnSpc>
                <a:spcPct val="100000"/>
              </a:lnSpc>
              <a:spcBef>
                <a:spcPts val="0"/>
              </a:spcBef>
              <a:buNone/>
            </a:pPr>
            <a:r>
              <a:rPr lang="en-US" sz="2400" dirty="0" smtClean="0"/>
              <a:t>    public </a:t>
            </a:r>
            <a:r>
              <a:rPr lang="en-US" sz="2400" b="1" dirty="0" smtClean="0">
                <a:solidFill>
                  <a:srgbClr val="C00000"/>
                </a:solidFill>
              </a:rPr>
              <a:t>static</a:t>
            </a:r>
            <a:r>
              <a:rPr lang="en-US" sz="2400" dirty="0" smtClean="0"/>
              <a:t> </a:t>
            </a:r>
            <a:r>
              <a:rPr lang="en-US" sz="2400" dirty="0" err="1" smtClean="0">
                <a:solidFill>
                  <a:srgbClr val="002060"/>
                </a:solidFill>
              </a:rPr>
              <a:t>ContactPage</a:t>
            </a:r>
            <a:r>
              <a:rPr lang="en-US" sz="2400" dirty="0" smtClean="0"/>
              <a:t> </a:t>
            </a:r>
            <a:r>
              <a:rPr lang="en-US" sz="2400" dirty="0" err="1">
                <a:solidFill>
                  <a:srgbClr val="7030A0"/>
                </a:solidFill>
              </a:rPr>
              <a:t>contactPage</a:t>
            </a:r>
            <a:r>
              <a:rPr lang="en-US" sz="2400" dirty="0" smtClean="0"/>
              <a:t>;</a:t>
            </a:r>
          </a:p>
          <a:p>
            <a:pPr marL="0" indent="0">
              <a:lnSpc>
                <a:spcPct val="100000"/>
              </a:lnSpc>
              <a:spcBef>
                <a:spcPts val="0"/>
              </a:spcBef>
              <a:buFont typeface="Arial" panose="020B0604020202020204" pitchFamily="34" charset="0"/>
              <a:buNone/>
            </a:pPr>
            <a:r>
              <a:rPr lang="en-US" sz="2400" dirty="0" smtClean="0">
                <a:solidFill>
                  <a:srgbClr val="FFC000"/>
                </a:solidFill>
              </a:rPr>
              <a:t>    @</a:t>
            </a:r>
            <a:r>
              <a:rPr lang="en-US" sz="2400" dirty="0" err="1" smtClean="0">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err="1" smtClean="0">
                <a:solidFill>
                  <a:srgbClr val="1E9660"/>
                </a:solidFill>
              </a:rPr>
              <a:t>nav</a:t>
            </a:r>
            <a:r>
              <a:rPr lang="en-US" sz="2400" dirty="0" smtClean="0">
                <a:solidFill>
                  <a:srgbClr val="1E9660"/>
                </a:solidFill>
              </a:rPr>
              <a:t>”</a:t>
            </a:r>
            <a:r>
              <a:rPr lang="en-US" sz="2400" dirty="0" smtClean="0">
                <a:solidFill>
                  <a:schemeClr val="tx1">
                    <a:lumMod val="50000"/>
                  </a:schemeClr>
                </a:solidFill>
              </a:rPr>
              <a:t>) public </a:t>
            </a:r>
            <a:r>
              <a:rPr lang="en-US" sz="2400" b="1" dirty="0" smtClean="0">
                <a:solidFill>
                  <a:srgbClr val="C00000"/>
                </a:solidFill>
              </a:rPr>
              <a:t>static</a:t>
            </a:r>
            <a:r>
              <a:rPr lang="en-US" sz="2400" dirty="0" smtClean="0">
                <a:solidFill>
                  <a:schemeClr val="tx1">
                    <a:lumMod val="50000"/>
                  </a:schemeClr>
                </a:solidFill>
              </a:rPr>
              <a:t> </a:t>
            </a:r>
            <a:r>
              <a:rPr lang="en-US" sz="2400" dirty="0" smtClean="0">
                <a:solidFill>
                  <a:srgbClr val="002060"/>
                </a:solidFill>
              </a:rPr>
              <a:t>Menu</a:t>
            </a:r>
            <a:r>
              <a:rPr lang="en-US" sz="2400" dirty="0" smtClean="0">
                <a:solidFill>
                  <a:schemeClr val="tx1">
                    <a:lumMod val="50000"/>
                  </a:schemeClr>
                </a:solidFill>
              </a:rPr>
              <a:t> </a:t>
            </a:r>
            <a:r>
              <a:rPr lang="en-US" sz="2400" dirty="0" smtClean="0">
                <a:solidFill>
                  <a:srgbClr val="7030A0"/>
                </a:solidFill>
              </a:rPr>
              <a:t>navigation</a:t>
            </a:r>
            <a:r>
              <a:rPr lang="en-US" sz="2400" dirty="0" smtClean="0">
                <a:solidFill>
                  <a:schemeClr val="tx1">
                    <a:lumMod val="50000"/>
                  </a:schemeClr>
                </a:solidFill>
              </a:rPr>
              <a:t>;</a:t>
            </a:r>
          </a:p>
          <a:p>
            <a:pPr marL="0" indent="0">
              <a:lnSpc>
                <a:spcPct val="100000"/>
              </a:lnSpc>
              <a:spcBef>
                <a:spcPts val="0"/>
              </a:spcBef>
              <a:buFont typeface="Arial" panose="020B0604020202020204" pitchFamily="34" charset="0"/>
              <a:buNone/>
            </a:pPr>
            <a:r>
              <a:rPr lang="en-US" sz="2400" dirty="0" smtClean="0">
                <a:solidFill>
                  <a:schemeClr val="tx1">
                    <a:lumMod val="50000"/>
                  </a:schemeClr>
                </a:solidFill>
              </a:rPr>
              <a:t>}</a:t>
            </a:r>
            <a:endParaRPr lang="en-US" sz="2400" dirty="0">
              <a:solidFill>
                <a:schemeClr val="tx1">
                  <a:lumMod val="50000"/>
                </a:schemeClr>
              </a:solidFill>
            </a:endParaRPr>
          </a:p>
        </p:txBody>
      </p:sp>
      <p:sp>
        <p:nvSpPr>
          <p:cNvPr id="2" name="Slide Number Placeholder 1"/>
          <p:cNvSpPr>
            <a:spLocks noGrp="1"/>
          </p:cNvSpPr>
          <p:nvPr>
            <p:ph type="sldNum" sz="quarter" idx="4"/>
          </p:nvPr>
        </p:nvSpPr>
        <p:spPr/>
        <p:txBody>
          <a:bodyPr/>
          <a:lstStyle/>
          <a:p>
            <a:fld id="{DA896BDD-8C87-40D7-8650-5CFFA3FBC00B}" type="slidenum">
              <a:rPr lang="en-US" smtClean="0"/>
              <a:pPr/>
              <a:t>6</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site</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2" name="Rectangle 21"/>
          <p:cNvSpPr/>
          <p:nvPr/>
        </p:nvSpPr>
        <p:spPr>
          <a:xfrm>
            <a:off x="542925" y="4291070"/>
            <a:ext cx="6907357" cy="2308324"/>
          </a:xfrm>
          <a:prstGeom prst="rect">
            <a:avLst/>
          </a:prstGeom>
        </p:spPr>
        <p:txBody>
          <a:bodyPr wrap="square">
            <a:spAutoFit/>
          </a:bodyPr>
          <a:lstStyle/>
          <a:p>
            <a:r>
              <a:rPr lang="en-US" sz="2400" dirty="0">
                <a:solidFill>
                  <a:srgbClr val="FFC000"/>
                </a:solidFill>
              </a:rPr>
              <a:t>@</a:t>
            </a:r>
            <a:r>
              <a:rPr lang="en-US" sz="2400" dirty="0" err="1">
                <a:solidFill>
                  <a:srgbClr val="FFC000"/>
                </a:solidFill>
              </a:rPr>
              <a:t>JPage</a:t>
            </a:r>
            <a:r>
              <a:rPr lang="en-US" sz="2400" dirty="0"/>
              <a:t>(</a:t>
            </a:r>
            <a:r>
              <a:rPr lang="en-US" sz="2400" dirty="0" err="1"/>
              <a:t>url</a:t>
            </a:r>
            <a:r>
              <a:rPr lang="en-US" sz="2400" dirty="0"/>
              <a:t> = </a:t>
            </a:r>
            <a:r>
              <a:rPr lang="en-US" sz="2400" dirty="0">
                <a:solidFill>
                  <a:srgbClr val="1E9660"/>
                </a:solidFill>
              </a:rPr>
              <a:t>"/contacts.html"</a:t>
            </a:r>
            <a:r>
              <a:rPr lang="en-US" sz="2400" dirty="0"/>
              <a:t>, title = </a:t>
            </a:r>
            <a:r>
              <a:rPr lang="en-US" sz="2400" dirty="0">
                <a:solidFill>
                  <a:srgbClr val="1E9660"/>
                </a:solidFill>
              </a:rPr>
              <a:t>“Contact Form"</a:t>
            </a:r>
            <a:r>
              <a:rPr lang="en-US" sz="2400" dirty="0"/>
              <a:t>)</a:t>
            </a:r>
            <a:endParaRPr lang="en-US" sz="2400" b="1" dirty="0">
              <a:solidFill>
                <a:srgbClr val="0070C0"/>
              </a:solidFill>
            </a:endParaRPr>
          </a:p>
          <a:p>
            <a:r>
              <a:rPr lang="en-US" sz="2400" dirty="0"/>
              <a:t>public class </a:t>
            </a:r>
            <a:r>
              <a:rPr lang="en-US" sz="2400" b="1" dirty="0" err="1">
                <a:solidFill>
                  <a:srgbClr val="002060"/>
                </a:solidFill>
              </a:rPr>
              <a:t>ContactPage</a:t>
            </a:r>
            <a:r>
              <a:rPr lang="en-US" sz="2400" dirty="0"/>
              <a:t> extends</a:t>
            </a:r>
            <a:r>
              <a:rPr lang="en-US" sz="2400" dirty="0">
                <a:solidFill>
                  <a:srgbClr val="7030A0"/>
                </a:solidFill>
              </a:rPr>
              <a:t> </a:t>
            </a:r>
            <a:r>
              <a:rPr lang="en-US" sz="2400" b="1" dirty="0" err="1" smtClean="0">
                <a:solidFill>
                  <a:srgbClr val="0070C0"/>
                </a:solidFill>
              </a:rPr>
              <a:t>WebPage</a:t>
            </a:r>
            <a:r>
              <a:rPr lang="en-US" sz="2400" dirty="0"/>
              <a:t> </a:t>
            </a:r>
            <a:r>
              <a:rPr lang="en-US" sz="2400" dirty="0" smtClean="0"/>
              <a:t>{</a:t>
            </a:r>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a:solidFill>
                  <a:schemeClr val="tx1">
                    <a:lumMod val="50000"/>
                  </a:schemeClr>
                </a:solidFill>
              </a:rPr>
              <a:t>) public </a:t>
            </a:r>
            <a:r>
              <a:rPr lang="en-US" sz="2400" b="1" dirty="0" err="1">
                <a:solidFill>
                  <a:srgbClr val="0070C0"/>
                </a:solidFill>
              </a:rPr>
              <a:t>TextField</a:t>
            </a:r>
            <a:r>
              <a:rPr lang="en-US" sz="2400" dirty="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public </a:t>
            </a:r>
            <a:r>
              <a:rPr lang="en-US" sz="2400" b="1" dirty="0" err="1">
                <a:solidFill>
                  <a:srgbClr val="0070C0"/>
                </a:solidFill>
              </a:rPr>
              <a:t>TextField</a:t>
            </a:r>
            <a:r>
              <a:rPr lang="en-US" sz="2400" dirty="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public </a:t>
            </a:r>
            <a:r>
              <a:rPr lang="en-US" sz="2400" b="1" dirty="0">
                <a:solidFill>
                  <a:srgbClr val="0070C0"/>
                </a:solidFill>
              </a:rPr>
              <a:t>Button</a:t>
            </a:r>
            <a:r>
              <a:rPr lang="en-US" sz="2400" dirty="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
        <p:nvSpPr>
          <p:cNvPr id="10" name="TextBox 9"/>
          <p:cNvSpPr txBox="1"/>
          <p:nvPr/>
        </p:nvSpPr>
        <p:spPr>
          <a:xfrm>
            <a:off x="7450282" y="961658"/>
            <a:ext cx="4254038" cy="1692771"/>
          </a:xfrm>
          <a:prstGeom prst="rect">
            <a:avLst/>
          </a:prstGeom>
          <a:noFill/>
          <a:ln w="38100">
            <a:solidFill>
              <a:srgbClr val="FF0000"/>
            </a:solidFill>
            <a:prstDash val="solid"/>
          </a:ln>
        </p:spPr>
        <p:txBody>
          <a:bodyPr wrap="square" rtlCol="0">
            <a:spAutoFit/>
          </a:bodyPr>
          <a:lstStyle/>
          <a:p>
            <a:r>
              <a:rPr lang="en-US" sz="2400" dirty="0" smtClean="0">
                <a:solidFill>
                  <a:srgbClr val="FFC000"/>
                </a:solidFill>
              </a:rPr>
              <a:t>@</a:t>
            </a:r>
            <a:r>
              <a:rPr lang="en-US" sz="2400" dirty="0" err="1">
                <a:solidFill>
                  <a:srgbClr val="FFC000"/>
                </a:solidFill>
              </a:rPr>
              <a:t>BeforeSuite</a:t>
            </a:r>
            <a:r>
              <a:rPr lang="en-US" sz="2400" dirty="0"/>
              <a:t>(</a:t>
            </a:r>
            <a:r>
              <a:rPr lang="en-US" sz="2400" dirty="0" err="1"/>
              <a:t>alwaysRun</a:t>
            </a:r>
            <a:r>
              <a:rPr lang="en-US" sz="2400" dirty="0"/>
              <a:t> = true)</a:t>
            </a:r>
          </a:p>
          <a:p>
            <a:r>
              <a:rPr lang="en-US" sz="2400" dirty="0" smtClean="0"/>
              <a:t>public </a:t>
            </a:r>
            <a:r>
              <a:rPr lang="en-US" sz="2400" dirty="0"/>
              <a:t>static void </a:t>
            </a:r>
            <a:r>
              <a:rPr lang="en-US" sz="2400" dirty="0" err="1"/>
              <a:t>setUp</a:t>
            </a:r>
            <a:r>
              <a:rPr lang="en-US" sz="2400" dirty="0"/>
              <a:t>() </a:t>
            </a:r>
            <a:r>
              <a:rPr lang="en-US" sz="2400" dirty="0" smtClean="0"/>
              <a:t>{</a:t>
            </a:r>
            <a:endParaRPr lang="en-US" sz="2400" dirty="0"/>
          </a:p>
          <a:p>
            <a:r>
              <a:rPr lang="en-US" sz="2800" dirty="0" smtClean="0"/>
              <a:t>    </a:t>
            </a:r>
            <a:r>
              <a:rPr lang="en-US" sz="2400" dirty="0" err="1" smtClean="0">
                <a:solidFill>
                  <a:srgbClr val="C00000"/>
                </a:solidFill>
              </a:rPr>
              <a:t>WebSite.init</a:t>
            </a:r>
            <a:r>
              <a:rPr lang="en-US" sz="2400" dirty="0" smtClean="0">
                <a:solidFill>
                  <a:srgbClr val="C00000"/>
                </a:solidFill>
              </a:rPr>
              <a:t>(</a:t>
            </a:r>
            <a:r>
              <a:rPr lang="en-US" sz="2400" b="1" dirty="0" err="1" smtClean="0">
                <a:solidFill>
                  <a:srgbClr val="7030A0"/>
                </a:solidFill>
              </a:rPr>
              <a:t>EpamSite</a:t>
            </a:r>
            <a:r>
              <a:rPr lang="en-US" sz="2400" dirty="0" err="1" smtClean="0">
                <a:solidFill>
                  <a:srgbClr val="C00000"/>
                </a:solidFill>
              </a:rPr>
              <a:t>.class</a:t>
            </a:r>
            <a:r>
              <a:rPr lang="en-US" sz="2400" dirty="0" smtClean="0">
                <a:solidFill>
                  <a:srgbClr val="C00000"/>
                </a:solidFill>
              </a:rPr>
              <a:t>);</a:t>
            </a:r>
          </a:p>
          <a:p>
            <a:r>
              <a:rPr lang="en-US" sz="2400" dirty="0" smtClean="0"/>
              <a:t>}</a:t>
            </a:r>
            <a:endParaRPr lang="en-US" sz="2400" dirty="0"/>
          </a:p>
        </p:txBody>
      </p:sp>
      <p:sp>
        <p:nvSpPr>
          <p:cNvPr id="11" name="Rectangle 10"/>
          <p:cNvSpPr/>
          <p:nvPr/>
        </p:nvSpPr>
        <p:spPr>
          <a:xfrm>
            <a:off x="542925" y="3419475"/>
            <a:ext cx="6098507" cy="830997"/>
          </a:xfrm>
          <a:prstGeom prst="rect">
            <a:avLst/>
          </a:prstGeom>
        </p:spPr>
        <p:txBody>
          <a:bodyPr wrap="square">
            <a:spAutoFit/>
          </a:bodyPr>
          <a:lstStyle/>
          <a:p>
            <a:r>
              <a:rPr lang="en-US" sz="2400" dirty="0">
                <a:solidFill>
                  <a:srgbClr val="FFC000"/>
                </a:solidFill>
              </a:rPr>
              <a:t>@</a:t>
            </a:r>
            <a:r>
              <a:rPr lang="en-US" sz="2400" dirty="0" err="1">
                <a:solidFill>
                  <a:srgbClr val="FFC000"/>
                </a:solidFill>
              </a:rPr>
              <a:t>JPage</a:t>
            </a:r>
            <a:r>
              <a:rPr lang="en-US" sz="2400" dirty="0"/>
              <a:t>(</a:t>
            </a:r>
            <a:r>
              <a:rPr lang="en-US" sz="2400" dirty="0" err="1"/>
              <a:t>url</a:t>
            </a:r>
            <a:r>
              <a:rPr lang="en-US" sz="2400" dirty="0"/>
              <a:t> = </a:t>
            </a:r>
            <a:r>
              <a:rPr lang="en-US" sz="2400" dirty="0" smtClean="0">
                <a:solidFill>
                  <a:srgbClr val="1E9660"/>
                </a:solidFill>
              </a:rPr>
              <a:t>"/index.html"</a:t>
            </a:r>
            <a:r>
              <a:rPr lang="en-US" sz="2400" dirty="0" smtClean="0"/>
              <a:t>)</a:t>
            </a:r>
            <a:endParaRPr lang="en-US" sz="2400" b="1" dirty="0">
              <a:solidFill>
                <a:srgbClr val="0070C0"/>
              </a:solidFill>
            </a:endParaRPr>
          </a:p>
          <a:p>
            <a:r>
              <a:rPr lang="en-US" sz="2400" dirty="0"/>
              <a:t>public class </a:t>
            </a:r>
            <a:r>
              <a:rPr lang="en-US" sz="2400" b="1" dirty="0" err="1" smtClean="0">
                <a:solidFill>
                  <a:srgbClr val="002060"/>
                </a:solidFill>
              </a:rPr>
              <a:t>HomePage</a:t>
            </a:r>
            <a:r>
              <a:rPr lang="en-US" sz="2400" dirty="0" smtClean="0"/>
              <a:t> </a:t>
            </a:r>
            <a:r>
              <a:rPr lang="en-US" sz="2400" dirty="0"/>
              <a:t>extends</a:t>
            </a:r>
            <a:r>
              <a:rPr lang="en-US" sz="2400" dirty="0">
                <a:solidFill>
                  <a:srgbClr val="7030A0"/>
                </a:solidFill>
              </a:rPr>
              <a:t> </a:t>
            </a:r>
            <a:r>
              <a:rPr lang="en-US" sz="2400" b="1" dirty="0" err="1" smtClean="0">
                <a:solidFill>
                  <a:srgbClr val="0070C0"/>
                </a:solidFill>
              </a:rPr>
              <a:t>WebPage</a:t>
            </a:r>
            <a:r>
              <a:rPr lang="en-US" sz="2400" dirty="0"/>
              <a:t> </a:t>
            </a:r>
            <a:r>
              <a:rPr lang="en-US" sz="2400" dirty="0" smtClean="0"/>
              <a:t>{ … </a:t>
            </a:r>
            <a:r>
              <a:rPr lang="en-US" sz="2400" dirty="0" smtClean="0">
                <a:solidFill>
                  <a:schemeClr val="tx1">
                    <a:lumMod val="50000"/>
                  </a:schemeClr>
                </a:solidFill>
              </a:rPr>
              <a:t>}</a:t>
            </a:r>
            <a:endParaRPr lang="en-US" sz="2400" dirty="0">
              <a:solidFill>
                <a:schemeClr val="tx1">
                  <a:lumMod val="50000"/>
                </a:schemeClr>
              </a:solidFill>
            </a:endParaRPr>
          </a:p>
        </p:txBody>
      </p:sp>
    </p:spTree>
    <p:extLst>
      <p:ext uri="{BB962C8B-B14F-4D97-AF65-F5344CB8AC3E}">
        <p14:creationId xmlns:p14="http://schemas.microsoft.com/office/powerpoint/2010/main" val="224219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a:xfrm>
            <a:off x="742949" y="1346116"/>
            <a:ext cx="10836564" cy="1819564"/>
          </a:xfrm>
        </p:spPr>
        <p:txBody>
          <a:bodyPr>
            <a:noAutofit/>
          </a:bodyPr>
          <a:lstStyle/>
          <a:p>
            <a:pPr marL="0" indent="0">
              <a:lnSpc>
                <a:spcPct val="100000"/>
              </a:lnSpc>
              <a:spcBef>
                <a:spcPts val="0"/>
              </a:spcBef>
              <a:buNone/>
            </a:pPr>
            <a:r>
              <a:rPr lang="en-US" sz="2800" dirty="0">
                <a:solidFill>
                  <a:srgbClr val="FFC000"/>
                </a:solidFill>
              </a:rPr>
              <a:t>@</a:t>
            </a:r>
            <a:r>
              <a:rPr lang="en-US" sz="2800" dirty="0" err="1">
                <a:solidFill>
                  <a:srgbClr val="FFC000"/>
                </a:solidFill>
              </a:rPr>
              <a:t>JPage</a:t>
            </a:r>
            <a:r>
              <a:rPr lang="en-US" sz="2800" dirty="0"/>
              <a:t>(</a:t>
            </a:r>
            <a:r>
              <a:rPr lang="en-US" sz="2800" dirty="0" err="1"/>
              <a:t>url</a:t>
            </a:r>
            <a:r>
              <a:rPr lang="en-US" sz="2800" dirty="0"/>
              <a:t> = </a:t>
            </a:r>
            <a:r>
              <a:rPr lang="en-US" sz="2800" dirty="0" smtClean="0">
                <a:solidFill>
                  <a:srgbClr val="1E9660"/>
                </a:solidFill>
              </a:rPr>
              <a:t>"/home"</a:t>
            </a:r>
            <a:r>
              <a:rPr lang="en-US" sz="2800" dirty="0" smtClean="0"/>
              <a:t>, </a:t>
            </a:r>
            <a:r>
              <a:rPr lang="en-US" sz="2800" dirty="0"/>
              <a:t>title = </a:t>
            </a:r>
            <a:r>
              <a:rPr lang="en-US" sz="2800" dirty="0">
                <a:solidFill>
                  <a:srgbClr val="1E9660"/>
                </a:solidFill>
              </a:rPr>
              <a:t>"</a:t>
            </a:r>
            <a:r>
              <a:rPr lang="en-US" sz="2800" dirty="0" smtClean="0">
                <a:solidFill>
                  <a:srgbClr val="1E9660"/>
                </a:solidFill>
              </a:rPr>
              <a:t>Good site"</a:t>
            </a:r>
            <a:r>
              <a:rPr lang="en-US" sz="2800" dirty="0" smtClean="0"/>
              <a:t>, </a:t>
            </a:r>
            <a:r>
              <a:rPr lang="en-US" sz="2800" dirty="0" err="1" smtClean="0"/>
              <a:t>urlTemplate</a:t>
            </a:r>
            <a:r>
              <a:rPr lang="en-US" sz="2800" dirty="0" smtClean="0"/>
              <a:t> = </a:t>
            </a:r>
            <a:r>
              <a:rPr lang="en-US" sz="2800" dirty="0" smtClean="0">
                <a:solidFill>
                  <a:srgbClr val="1E9660"/>
                </a:solidFill>
              </a:rPr>
              <a:t>“/main?\d{10}“</a:t>
            </a:r>
            <a:r>
              <a:rPr lang="en-US" sz="2800" dirty="0"/>
              <a:t>, </a:t>
            </a:r>
            <a:r>
              <a:rPr lang="en-US" sz="2800" dirty="0" smtClean="0"/>
              <a:t>	</a:t>
            </a:r>
            <a:r>
              <a:rPr lang="en-US" sz="2800" dirty="0" err="1" smtClean="0"/>
              <a:t>urlCheckType</a:t>
            </a:r>
            <a:r>
              <a:rPr lang="en-US" sz="2800" dirty="0" smtClean="0"/>
              <a:t> </a:t>
            </a:r>
            <a:r>
              <a:rPr lang="en-US" sz="2800" dirty="0"/>
              <a:t>= </a:t>
            </a:r>
            <a:r>
              <a:rPr lang="en-US" sz="2800" dirty="0" smtClean="0">
                <a:solidFill>
                  <a:srgbClr val="C00000"/>
                </a:solidFill>
              </a:rPr>
              <a:t>MATCH</a:t>
            </a:r>
            <a:r>
              <a:rPr lang="en-US" sz="2800" dirty="0" smtClean="0"/>
              <a:t>, </a:t>
            </a:r>
            <a:r>
              <a:rPr lang="en-US" sz="2800" dirty="0" err="1"/>
              <a:t>titleCheckType</a:t>
            </a:r>
            <a:r>
              <a:rPr lang="en-US" sz="2800" dirty="0"/>
              <a:t> = </a:t>
            </a:r>
            <a:r>
              <a:rPr lang="en-US" sz="2800" dirty="0">
                <a:solidFill>
                  <a:srgbClr val="C00000"/>
                </a:solidFill>
              </a:rPr>
              <a:t>CONTAINS</a:t>
            </a:r>
            <a:r>
              <a:rPr lang="en-US" sz="2800" dirty="0" smtClean="0"/>
              <a:t>)</a:t>
            </a:r>
            <a:endParaRPr lang="en-US" sz="2800" b="1" dirty="0">
              <a:solidFill>
                <a:srgbClr val="0070C0"/>
              </a:solidFill>
            </a:endParaRPr>
          </a:p>
          <a:p>
            <a:pPr marL="0" indent="0">
              <a:lnSpc>
                <a:spcPct val="100000"/>
              </a:lnSpc>
              <a:spcBef>
                <a:spcPts val="0"/>
              </a:spcBef>
              <a:buNone/>
            </a:pPr>
            <a:r>
              <a:rPr lang="en-US" sz="2800" dirty="0">
                <a:solidFill>
                  <a:schemeClr val="tx1">
                    <a:lumMod val="50000"/>
                  </a:schemeClr>
                </a:solidFill>
              </a:rPr>
              <a:t>public class </a:t>
            </a:r>
            <a:r>
              <a:rPr lang="en-US" sz="2800" dirty="0" err="1">
                <a:solidFill>
                  <a:schemeClr val="tx1">
                    <a:lumMod val="50000"/>
                  </a:schemeClr>
                </a:solidFill>
              </a:rPr>
              <a:t>HomePage</a:t>
            </a:r>
            <a:r>
              <a:rPr lang="en-US" sz="2800" dirty="0">
                <a:solidFill>
                  <a:schemeClr val="tx1">
                    <a:lumMod val="50000"/>
                  </a:schemeClr>
                </a:solidFill>
              </a:rPr>
              <a:t> extends </a:t>
            </a:r>
            <a:r>
              <a:rPr lang="en-US" sz="2800" b="1" dirty="0" err="1" smtClean="0">
                <a:solidFill>
                  <a:srgbClr val="0070C0"/>
                </a:solidFill>
              </a:rPr>
              <a:t>WebPage</a:t>
            </a:r>
            <a:endParaRPr lang="en-US" sz="2800" b="1" dirty="0" smtClean="0">
              <a:solidFill>
                <a:srgbClr val="0070C0"/>
              </a:solidFill>
            </a:endParaRPr>
          </a:p>
        </p:txBody>
      </p:sp>
      <p:sp>
        <p:nvSpPr>
          <p:cNvPr id="2" name="Slide Number Placeholder 1"/>
          <p:cNvSpPr>
            <a:spLocks noGrp="1"/>
          </p:cNvSpPr>
          <p:nvPr>
            <p:ph type="sldNum" sz="quarter" idx="4"/>
          </p:nvPr>
        </p:nvSpPr>
        <p:spPr/>
        <p:txBody>
          <a:bodyPr/>
          <a:lstStyle/>
          <a:p>
            <a:fld id="{DA896BDD-8C87-40D7-8650-5CFFA3FBC00B}" type="slidenum">
              <a:rPr lang="en-US" smtClean="0"/>
              <a:pPr/>
              <a:t>7</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PAGE - ACTIONS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Содержимое 19"/>
          <p:cNvSpPr txBox="1">
            <a:spLocks/>
          </p:cNvSpPr>
          <p:nvPr/>
        </p:nvSpPr>
        <p:spPr>
          <a:xfrm>
            <a:off x="742949" y="3120538"/>
            <a:ext cx="1341580" cy="590337"/>
          </a:xfrm>
          <a:prstGeom prst="rect">
            <a:avLst/>
          </a:prstGeom>
          <a:solidFill>
            <a:srgbClr val="0070C0"/>
          </a:solidFill>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3200" b="1" dirty="0" smtClean="0">
                <a:solidFill>
                  <a:schemeClr val="bg1"/>
                </a:solidFill>
              </a:rPr>
              <a:t>USAGE</a:t>
            </a:r>
            <a:endParaRPr lang="en-US" sz="3200" b="1" dirty="0">
              <a:solidFill>
                <a:schemeClr val="bg1"/>
              </a:solidFill>
            </a:endParaRPr>
          </a:p>
        </p:txBody>
      </p:sp>
      <p:sp>
        <p:nvSpPr>
          <p:cNvPr id="10" name="Content Placeholder 3"/>
          <p:cNvSpPr txBox="1">
            <a:spLocks/>
          </p:cNvSpPr>
          <p:nvPr/>
        </p:nvSpPr>
        <p:spPr>
          <a:xfrm>
            <a:off x="742949" y="3749803"/>
            <a:ext cx="11287126" cy="2695447"/>
          </a:xfrm>
          <a:prstGeom prst="rect">
            <a:avLst/>
          </a:prstGeom>
        </p:spPr>
        <p:txBody>
          <a:bodyPr numCol="2"/>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err="1" smtClean="0"/>
              <a:t>EpamSite</a:t>
            </a:r>
            <a:r>
              <a:rPr lang="en-US" sz="2400" dirty="0" err="1" smtClean="0"/>
              <a:t>.</a:t>
            </a:r>
            <a:r>
              <a:rPr lang="en-US" sz="2400" dirty="0" err="1" smtClean="0">
                <a:solidFill>
                  <a:srgbClr val="C00000"/>
                </a:solidFill>
              </a:rPr>
              <a:t>open</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open</a:t>
            </a:r>
            <a:r>
              <a:rPr lang="en-US" sz="2400" dirty="0" smtClean="0"/>
              <a:t>() / </a:t>
            </a:r>
            <a:r>
              <a:rPr lang="en-US" sz="2400" dirty="0" err="1" smtClean="0"/>
              <a:t>contactPage.</a:t>
            </a:r>
            <a:r>
              <a:rPr lang="en-US" sz="2400" dirty="0" err="1" smtClean="0">
                <a:solidFill>
                  <a:srgbClr val="C00000"/>
                </a:solidFill>
              </a:rPr>
              <a:t>open</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shouldBeOpened</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checkOpened</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refresh</a:t>
            </a:r>
            <a:r>
              <a:rPr lang="en-US" sz="2400" dirty="0" smtClean="0"/>
              <a:t>() / </a:t>
            </a:r>
            <a:r>
              <a:rPr lang="en-US" sz="2400" dirty="0" err="1" smtClean="0"/>
              <a:t>homePage.</a:t>
            </a:r>
            <a:r>
              <a:rPr lang="en-US" sz="2400" dirty="0" err="1" smtClean="0">
                <a:solidFill>
                  <a:srgbClr val="C00000"/>
                </a:solidFill>
              </a:rPr>
              <a:t>reload</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forward</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back</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clearCache</a:t>
            </a:r>
            <a:r>
              <a:rPr lang="en-US" sz="2400" dirty="0" smtClean="0"/>
              <a:t>()</a:t>
            </a:r>
          </a:p>
          <a:p>
            <a:pPr marL="0" indent="0">
              <a:buFont typeface="Arial" panose="020B0604020202020204" pitchFamily="34" charset="0"/>
              <a:buNone/>
            </a:pPr>
            <a:r>
              <a:rPr lang="en-US" sz="2400" dirty="0" err="1" smtClean="0"/>
              <a:t>homePage.</a:t>
            </a:r>
            <a:r>
              <a:rPr lang="en-US" sz="2400" dirty="0" err="1" smtClean="0">
                <a:solidFill>
                  <a:srgbClr val="C00000"/>
                </a:solidFill>
              </a:rPr>
              <a:t>addCookie</a:t>
            </a:r>
            <a:r>
              <a:rPr lang="en-US" sz="2400" dirty="0" smtClean="0"/>
              <a:t>(cookie)</a:t>
            </a:r>
          </a:p>
          <a:p>
            <a:pPr marL="0" indent="0">
              <a:buFont typeface="Arial" panose="020B0604020202020204" pitchFamily="34" charset="0"/>
              <a:buNone/>
            </a:pPr>
            <a:r>
              <a:rPr lang="en-US" sz="2400" dirty="0" smtClean="0"/>
              <a:t>Abstract </a:t>
            </a:r>
            <a:r>
              <a:rPr lang="en-US" sz="2400" dirty="0" err="1" smtClean="0"/>
              <a:t>abstract</a:t>
            </a:r>
            <a:r>
              <a:rPr lang="en-US" sz="2400" dirty="0" smtClean="0"/>
              <a:t> = </a:t>
            </a:r>
          </a:p>
          <a:p>
            <a:pPr marL="0" indent="0">
              <a:buFont typeface="Arial" panose="020B0604020202020204" pitchFamily="34" charset="0"/>
              <a:buNone/>
            </a:pPr>
            <a:r>
              <a:rPr lang="en-US" sz="2400" dirty="0" smtClean="0"/>
              <a:t>    </a:t>
            </a:r>
            <a:r>
              <a:rPr lang="en-US" sz="2400" dirty="0" err="1" smtClean="0"/>
              <a:t>homePage.</a:t>
            </a:r>
            <a:r>
              <a:rPr lang="en-US" sz="2400" dirty="0" err="1" smtClean="0">
                <a:solidFill>
                  <a:srgbClr val="C00000"/>
                </a:solidFill>
              </a:rPr>
              <a:t>asEntity</a:t>
            </a:r>
            <a:r>
              <a:rPr lang="en-US" sz="2400" dirty="0" smtClean="0"/>
              <a:t>(</a:t>
            </a:r>
            <a:r>
              <a:rPr lang="en-US" sz="2400" dirty="0" err="1" smtClean="0"/>
              <a:t>Abstract.class</a:t>
            </a:r>
            <a:r>
              <a:rPr lang="en-US" sz="2400" dirty="0" smtClean="0"/>
              <a:t>)</a:t>
            </a:r>
            <a:endParaRPr lang="en-US" sz="2400" dirty="0"/>
          </a:p>
        </p:txBody>
      </p:sp>
    </p:spTree>
    <p:extLst>
      <p:ext uri="{BB962C8B-B14F-4D97-AF65-F5344CB8AC3E}">
        <p14:creationId xmlns:p14="http://schemas.microsoft.com/office/powerpoint/2010/main" val="20419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A896BDD-8C87-40D7-8650-5CFFA3FBC00B}" type="slidenum">
              <a:rPr lang="en-US" smtClean="0"/>
              <a:pPr/>
              <a:t>8</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a:t>
            </a:r>
            <a:r>
              <a:rPr lang="en-US" dirty="0"/>
              <a:t>PAGE </a:t>
            </a:r>
            <a:r>
              <a:rPr lang="en-US" dirty="0" smtClean="0">
                <a:solidFill>
                  <a:schemeClr val="bg1"/>
                </a:solidFill>
              </a:rPr>
              <a:t>– ELEMENTS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2" name="Rectangle 21"/>
          <p:cNvSpPr/>
          <p:nvPr/>
        </p:nvSpPr>
        <p:spPr>
          <a:xfrm>
            <a:off x="494799" y="1063698"/>
            <a:ext cx="7138036" cy="2308324"/>
          </a:xfrm>
          <a:prstGeom prst="rect">
            <a:avLst/>
          </a:prstGeom>
        </p:spPr>
        <p:txBody>
          <a:bodyPr wrap="square">
            <a:spAutoFit/>
          </a:bodyPr>
          <a:lstStyle/>
          <a:p>
            <a:r>
              <a:rPr lang="en-US" sz="2400" dirty="0">
                <a:solidFill>
                  <a:srgbClr val="FFC000"/>
                </a:solidFill>
              </a:rPr>
              <a:t>@</a:t>
            </a:r>
            <a:r>
              <a:rPr lang="en-US" sz="2400" dirty="0" err="1">
                <a:solidFill>
                  <a:srgbClr val="FFC000"/>
                </a:solidFill>
              </a:rPr>
              <a:t>JPage</a:t>
            </a:r>
            <a:r>
              <a:rPr lang="en-US" sz="2400" dirty="0"/>
              <a:t>(</a:t>
            </a:r>
            <a:r>
              <a:rPr lang="en-US" sz="2400" dirty="0" err="1"/>
              <a:t>url</a:t>
            </a:r>
            <a:r>
              <a:rPr lang="en-US" sz="2400" dirty="0"/>
              <a:t> = </a:t>
            </a:r>
            <a:r>
              <a:rPr lang="en-US" sz="2400" dirty="0">
                <a:solidFill>
                  <a:srgbClr val="1E9660"/>
                </a:solidFill>
              </a:rPr>
              <a:t>"/contacts.html"</a:t>
            </a:r>
            <a:r>
              <a:rPr lang="en-US" sz="2400" dirty="0"/>
              <a:t>, title = </a:t>
            </a:r>
            <a:r>
              <a:rPr lang="en-US" sz="2400" dirty="0">
                <a:solidFill>
                  <a:srgbClr val="1E9660"/>
                </a:solidFill>
              </a:rPr>
              <a:t>“Contact Form"</a:t>
            </a:r>
            <a:r>
              <a:rPr lang="en-US" sz="2400" dirty="0"/>
              <a:t>)</a:t>
            </a:r>
            <a:endParaRPr lang="en-US" sz="2400" b="1" dirty="0">
              <a:solidFill>
                <a:srgbClr val="0070C0"/>
              </a:solidFill>
            </a:endParaRPr>
          </a:p>
          <a:p>
            <a:r>
              <a:rPr lang="en-US" sz="2400" dirty="0"/>
              <a:t>public class </a:t>
            </a:r>
            <a:r>
              <a:rPr lang="en-US" sz="2400" b="1" dirty="0" err="1">
                <a:solidFill>
                  <a:srgbClr val="002060"/>
                </a:solidFill>
              </a:rPr>
              <a:t>ContactPage</a:t>
            </a:r>
            <a:r>
              <a:rPr lang="en-US" sz="2400" dirty="0"/>
              <a:t> extends</a:t>
            </a:r>
            <a:r>
              <a:rPr lang="en-US" sz="2400" dirty="0">
                <a:solidFill>
                  <a:srgbClr val="7030A0"/>
                </a:solidFill>
              </a:rPr>
              <a:t> </a:t>
            </a:r>
            <a:r>
              <a:rPr lang="en-US" sz="2400" b="1" dirty="0" err="1" smtClean="0">
                <a:solidFill>
                  <a:srgbClr val="0070C0"/>
                </a:solidFill>
              </a:rPr>
              <a:t>WebPage</a:t>
            </a:r>
            <a:r>
              <a:rPr lang="en-US" sz="2400" dirty="0"/>
              <a:t> </a:t>
            </a:r>
            <a:r>
              <a:rPr lang="en-US" sz="2400" dirty="0" smtClean="0"/>
              <a:t>{ </a:t>
            </a:r>
            <a:r>
              <a:rPr lang="en-US" sz="2400" dirty="0" smtClean="0">
                <a:solidFill>
                  <a:srgbClr val="FFC000"/>
                </a:solidFill>
              </a:rPr>
              <a:t>    </a:t>
            </a:r>
          </a:p>
          <a:p>
            <a:r>
              <a:rPr lang="en-US" sz="2400" dirty="0" smtClean="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firstName</a:t>
            </a:r>
            <a:r>
              <a:rPr lang="en-US" sz="2400" dirty="0">
                <a:solidFill>
                  <a:srgbClr val="1E9660"/>
                </a:solidFill>
              </a:rPr>
              <a:t>”</a:t>
            </a:r>
            <a:r>
              <a:rPr lang="en-US" sz="2400" dirty="0">
                <a:solidFill>
                  <a:schemeClr val="tx1">
                    <a:lumMod val="50000"/>
                  </a:schemeClr>
                </a:solidFill>
              </a:rPr>
              <a:t>) </a:t>
            </a:r>
            <a:r>
              <a:rPr lang="en-US" sz="2400" b="1" dirty="0" err="1">
                <a:solidFill>
                  <a:srgbClr val="0070C0"/>
                </a:solidFill>
              </a:rPr>
              <a:t>TextField</a:t>
            </a:r>
            <a:r>
              <a:rPr lang="en-US" sz="2400" dirty="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a:t>
            </a:r>
            <a:r>
              <a:rPr lang="en-US" sz="2400" b="1" dirty="0" err="1">
                <a:solidFill>
                  <a:srgbClr val="0070C0"/>
                </a:solidFill>
              </a:rPr>
              <a:t>TextField</a:t>
            </a:r>
            <a:r>
              <a:rPr lang="en-US" sz="2400" dirty="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r>
              <a:rPr lang="en-US" sz="2400" dirty="0" smtClean="0">
                <a:solidFill>
                  <a:srgbClr val="FFC000"/>
                </a:solidFill>
              </a:rPr>
              <a:t>       </a:t>
            </a:r>
            <a:br>
              <a:rPr lang="en-US" sz="2400" dirty="0" smtClean="0">
                <a:solidFill>
                  <a:srgbClr val="FFC000"/>
                </a:solidFill>
              </a:rPr>
            </a:br>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public </a:t>
            </a:r>
            <a:r>
              <a:rPr lang="en-US" sz="2400" b="1" dirty="0">
                <a:solidFill>
                  <a:srgbClr val="0070C0"/>
                </a:solidFill>
              </a:rPr>
              <a:t>Button</a:t>
            </a:r>
            <a:r>
              <a:rPr lang="en-US" sz="2400" dirty="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pic>
        <p:nvPicPr>
          <p:cNvPr id="8" name="Picture 7"/>
          <p:cNvPicPr>
            <a:picLocks noChangeAspect="1"/>
          </p:cNvPicPr>
          <p:nvPr/>
        </p:nvPicPr>
        <p:blipFill>
          <a:blip r:embed="rId4"/>
          <a:stretch>
            <a:fillRect/>
          </a:stretch>
        </p:blipFill>
        <p:spPr>
          <a:xfrm>
            <a:off x="7552997" y="2817108"/>
            <a:ext cx="4639003" cy="3159022"/>
          </a:xfrm>
          <a:prstGeom prst="rect">
            <a:avLst/>
          </a:prstGeom>
        </p:spPr>
      </p:pic>
      <p:sp>
        <p:nvSpPr>
          <p:cNvPr id="10" name="Rectangle 9"/>
          <p:cNvSpPr/>
          <p:nvPr/>
        </p:nvSpPr>
        <p:spPr>
          <a:xfrm>
            <a:off x="7874831" y="3560618"/>
            <a:ext cx="2146926" cy="586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992657" y="3560618"/>
            <a:ext cx="2146926" cy="586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347398" y="5532292"/>
            <a:ext cx="792185" cy="4438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5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A896BDD-8C87-40D7-8650-5CFFA3FBC00B}" type="slidenum">
              <a:rPr lang="en-US" smtClean="0"/>
              <a:pPr/>
              <a:t>9</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site – SECTIONS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pic>
        <p:nvPicPr>
          <p:cNvPr id="12" name="Picture 11"/>
          <p:cNvPicPr>
            <a:picLocks noChangeAspect="1"/>
          </p:cNvPicPr>
          <p:nvPr/>
        </p:nvPicPr>
        <p:blipFill>
          <a:blip r:embed="rId4"/>
          <a:stretch>
            <a:fillRect/>
          </a:stretch>
        </p:blipFill>
        <p:spPr>
          <a:xfrm>
            <a:off x="7552997" y="2817108"/>
            <a:ext cx="4639003" cy="3159022"/>
          </a:xfrm>
          <a:prstGeom prst="rect">
            <a:avLst/>
          </a:prstGeom>
        </p:spPr>
      </p:pic>
      <p:sp>
        <p:nvSpPr>
          <p:cNvPr id="14" name="Rectangle 13"/>
          <p:cNvSpPr/>
          <p:nvPr/>
        </p:nvSpPr>
        <p:spPr>
          <a:xfrm>
            <a:off x="7874831" y="3560618"/>
            <a:ext cx="2146926" cy="586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992657" y="3560618"/>
            <a:ext cx="2146926" cy="586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347398" y="5532292"/>
            <a:ext cx="792185" cy="4438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835273" y="3529632"/>
            <a:ext cx="4271001" cy="244435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4799" y="1073880"/>
            <a:ext cx="7610475" cy="1569660"/>
          </a:xfrm>
          <a:prstGeom prst="rect">
            <a:avLst/>
          </a:prstGeom>
        </p:spPr>
        <p:txBody>
          <a:bodyPr wrap="square">
            <a:spAutoFit/>
          </a:bodyPr>
          <a:lstStyle/>
          <a:p>
            <a:r>
              <a:rPr lang="en-US" sz="2400" dirty="0">
                <a:solidFill>
                  <a:srgbClr val="FFC000"/>
                </a:solidFill>
              </a:rPr>
              <a:t>@</a:t>
            </a:r>
            <a:r>
              <a:rPr lang="en-US" sz="2400" dirty="0" err="1">
                <a:solidFill>
                  <a:srgbClr val="FFC000"/>
                </a:solidFill>
              </a:rPr>
              <a:t>JPage</a:t>
            </a:r>
            <a:r>
              <a:rPr lang="en-US" sz="2400" dirty="0"/>
              <a:t>(</a:t>
            </a:r>
            <a:r>
              <a:rPr lang="en-US" sz="2400" dirty="0" err="1"/>
              <a:t>url</a:t>
            </a:r>
            <a:r>
              <a:rPr lang="en-US" sz="2400" dirty="0"/>
              <a:t> = </a:t>
            </a:r>
            <a:r>
              <a:rPr lang="en-US" sz="2400" dirty="0">
                <a:solidFill>
                  <a:srgbClr val="1E9660"/>
                </a:solidFill>
              </a:rPr>
              <a:t>"/contacts.html"</a:t>
            </a:r>
            <a:r>
              <a:rPr lang="en-US" sz="2400" dirty="0"/>
              <a:t>, title = </a:t>
            </a:r>
            <a:r>
              <a:rPr lang="en-US" sz="2400" dirty="0">
                <a:solidFill>
                  <a:srgbClr val="1E9660"/>
                </a:solidFill>
              </a:rPr>
              <a:t>“Contact Form"</a:t>
            </a:r>
            <a:r>
              <a:rPr lang="en-US" sz="2400" dirty="0"/>
              <a:t>)</a:t>
            </a:r>
            <a:endParaRPr lang="en-US" sz="2400" b="1" dirty="0">
              <a:solidFill>
                <a:srgbClr val="0070C0"/>
              </a:solidFill>
            </a:endParaRPr>
          </a:p>
          <a:p>
            <a:r>
              <a:rPr lang="en-US" sz="2400" dirty="0"/>
              <a:t>public class </a:t>
            </a:r>
            <a:r>
              <a:rPr lang="en-US" sz="2400" b="1" dirty="0" err="1">
                <a:solidFill>
                  <a:srgbClr val="002060"/>
                </a:solidFill>
              </a:rPr>
              <a:t>ContactPage</a:t>
            </a:r>
            <a:r>
              <a:rPr lang="en-US" sz="2400" dirty="0"/>
              <a:t> extends</a:t>
            </a:r>
            <a:r>
              <a:rPr lang="en-US" sz="2400" dirty="0">
                <a:solidFill>
                  <a:srgbClr val="7030A0"/>
                </a:solidFill>
              </a:rPr>
              <a:t> </a:t>
            </a:r>
            <a:r>
              <a:rPr lang="en-US" sz="2400" b="1" dirty="0" err="1" smtClean="0">
                <a:solidFill>
                  <a:srgbClr val="0070C0"/>
                </a:solidFill>
              </a:rPr>
              <a:t>WebPage</a:t>
            </a:r>
            <a:r>
              <a:rPr lang="en-US" sz="2400" dirty="0" smtClean="0"/>
              <a:t> {</a:t>
            </a:r>
            <a:endParaRPr lang="en-US" sz="2400" dirty="0"/>
          </a:p>
          <a:p>
            <a:r>
              <a:rPr lang="en-US" sz="2400" dirty="0">
                <a:solidFill>
                  <a:srgbClr val="FFC000"/>
                </a:solidFill>
              </a:rPr>
              <a:t> </a:t>
            </a:r>
            <a:r>
              <a:rPr lang="en-US" sz="2400" dirty="0" smtClean="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“#user-data”</a:t>
            </a:r>
            <a:r>
              <a:rPr lang="en-US" sz="2400" dirty="0" smtClean="0">
                <a:solidFill>
                  <a:schemeClr val="tx1">
                    <a:lumMod val="50000"/>
                  </a:schemeClr>
                </a:solidFill>
              </a:rPr>
              <a:t>) </a:t>
            </a:r>
            <a:r>
              <a:rPr lang="en-US" sz="2400" dirty="0">
                <a:solidFill>
                  <a:schemeClr val="tx1">
                    <a:lumMod val="50000"/>
                  </a:schemeClr>
                </a:solidFill>
              </a:rPr>
              <a:t>public </a:t>
            </a:r>
            <a:r>
              <a:rPr lang="en-US" sz="2400" dirty="0" err="1" smtClean="0">
                <a:solidFill>
                  <a:srgbClr val="002060"/>
                </a:solidFill>
              </a:rPr>
              <a:t>ContactForm</a:t>
            </a:r>
            <a:r>
              <a:rPr lang="en-US" sz="2400" dirty="0" smtClean="0">
                <a:solidFill>
                  <a:schemeClr val="tx1">
                    <a:lumMod val="50000"/>
                  </a:schemeClr>
                </a:solidFill>
              </a:rPr>
              <a:t> </a:t>
            </a:r>
            <a:r>
              <a:rPr lang="en-US" sz="2400" dirty="0" err="1" smtClean="0">
                <a:solidFill>
                  <a:srgbClr val="7030A0"/>
                </a:solidFill>
              </a:rPr>
              <a:t>contactForm</a:t>
            </a:r>
            <a:r>
              <a:rPr lang="en-US" sz="2400" dirty="0" smtClean="0">
                <a:solidFill>
                  <a:schemeClr val="tx1">
                    <a:lumMod val="50000"/>
                  </a:schemeClr>
                </a:solidFill>
              </a:rPr>
              <a:t>; </a:t>
            </a:r>
          </a:p>
          <a:p>
            <a:r>
              <a:rPr lang="en-US" sz="2400" dirty="0" smtClean="0">
                <a:solidFill>
                  <a:schemeClr val="tx1">
                    <a:lumMod val="50000"/>
                  </a:schemeClr>
                </a:solidFill>
              </a:rPr>
              <a:t>}</a:t>
            </a:r>
            <a:endParaRPr lang="en-US" sz="2400" dirty="0">
              <a:solidFill>
                <a:schemeClr val="tx1">
                  <a:lumMod val="50000"/>
                </a:schemeClr>
              </a:solidFill>
            </a:endParaRPr>
          </a:p>
        </p:txBody>
      </p:sp>
      <p:sp>
        <p:nvSpPr>
          <p:cNvPr id="19" name="Rectangle 18"/>
          <p:cNvSpPr/>
          <p:nvPr/>
        </p:nvSpPr>
        <p:spPr>
          <a:xfrm>
            <a:off x="494799" y="2643540"/>
            <a:ext cx="6907357" cy="1938992"/>
          </a:xfrm>
          <a:prstGeom prst="rect">
            <a:avLst/>
          </a:prstGeom>
        </p:spPr>
        <p:txBody>
          <a:bodyPr wrap="square">
            <a:spAutoFit/>
          </a:bodyPr>
          <a:lstStyle/>
          <a:p>
            <a:r>
              <a:rPr lang="en-US" sz="2400" dirty="0" smtClean="0"/>
              <a:t>public </a:t>
            </a:r>
            <a:r>
              <a:rPr lang="en-US" sz="2400" dirty="0"/>
              <a:t>class </a:t>
            </a:r>
            <a:r>
              <a:rPr lang="en-US" sz="2400" b="1" dirty="0" err="1" smtClean="0">
                <a:solidFill>
                  <a:srgbClr val="002060"/>
                </a:solidFill>
              </a:rPr>
              <a:t>ContactForm</a:t>
            </a:r>
            <a:r>
              <a:rPr lang="en-US" sz="2400" dirty="0" smtClean="0"/>
              <a:t> </a:t>
            </a:r>
            <a:r>
              <a:rPr lang="en-US" sz="2400" dirty="0"/>
              <a:t>extends</a:t>
            </a:r>
            <a:r>
              <a:rPr lang="en-US" sz="2400" dirty="0">
                <a:solidFill>
                  <a:srgbClr val="7030A0"/>
                </a:solidFill>
              </a:rPr>
              <a:t> </a:t>
            </a:r>
            <a:r>
              <a:rPr lang="en-US" sz="2400" b="1" dirty="0" smtClean="0">
                <a:solidFill>
                  <a:srgbClr val="C00000"/>
                </a:solidFill>
              </a:rPr>
              <a:t>Section</a:t>
            </a:r>
            <a:r>
              <a:rPr lang="en-US" sz="2400" dirty="0" smtClean="0"/>
              <a:t> {</a:t>
            </a:r>
            <a:endParaRPr lang="en-US" sz="2400" dirty="0"/>
          </a:p>
          <a:p>
            <a:r>
              <a:rPr lang="en-US" sz="2400" dirty="0">
                <a:solidFill>
                  <a:srgbClr val="FFC000"/>
                </a:solidFill>
              </a:rPr>
              <a:t> </a:t>
            </a:r>
            <a:r>
              <a:rPr lang="en-US" sz="2400" dirty="0" smtClean="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err="1" smtClean="0">
                <a:solidFill>
                  <a:srgbClr val="1E9660"/>
                </a:solidFill>
              </a:rPr>
              <a:t>firstName</a:t>
            </a:r>
            <a:r>
              <a:rPr lang="en-US" sz="2400" dirty="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Css</a:t>
            </a:r>
            <a:r>
              <a:rPr lang="en-US" sz="2400" dirty="0" smtClean="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smtClean="0">
                <a:solidFill>
                  <a:schemeClr val="tx1">
                    <a:lumMod val="50000"/>
                  </a:schemeClr>
                </a:solidFill>
              </a:rPr>
              <a:t>) </a:t>
            </a:r>
            <a:r>
              <a:rPr lang="en-US" sz="2400" b="1" dirty="0" err="1" smtClean="0">
                <a:solidFill>
                  <a:srgbClr val="0070C0"/>
                </a:solidFill>
              </a:rPr>
              <a:t>TextField</a:t>
            </a:r>
            <a:r>
              <a:rPr lang="en-US" sz="2400" dirty="0" smtClean="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endParaRPr lang="en-US" sz="2400" dirty="0"/>
          </a:p>
          <a:p>
            <a:r>
              <a:rPr lang="en-US" sz="2400" dirty="0" smtClean="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a:t>
            </a:r>
            <a:r>
              <a:rPr lang="en-US" sz="2400" b="1" dirty="0" smtClean="0">
                <a:solidFill>
                  <a:srgbClr val="0070C0"/>
                </a:solidFill>
              </a:rPr>
              <a:t>Button</a:t>
            </a:r>
            <a:r>
              <a:rPr lang="en-US" sz="2400" dirty="0" smtClean="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Tree>
    <p:extLst>
      <p:ext uri="{BB962C8B-B14F-4D97-AF65-F5344CB8AC3E}">
        <p14:creationId xmlns:p14="http://schemas.microsoft.com/office/powerpoint/2010/main" val="201373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JDI EPAM</Template>
  <TotalTime>42193</TotalTime>
  <Words>1968</Words>
  <Application>Microsoft Office PowerPoint</Application>
  <PresentationFormat>Widescreen</PresentationFormat>
  <Paragraphs>405</Paragraphs>
  <Slides>42</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Arial Black</vt:lpstr>
      <vt:lpstr>Bauhaus 93</vt:lpstr>
      <vt:lpstr>Calibri</vt:lpstr>
      <vt:lpstr>Calibri Light</vt:lpstr>
      <vt:lpstr>Roboto</vt:lpstr>
      <vt:lpstr>Trebuchet MS</vt:lpstr>
      <vt:lpstr>Wingdings</vt:lpstr>
      <vt:lpstr>Office Theme</vt:lpstr>
      <vt:lpstr>1_Office Theme</vt:lpstr>
      <vt:lpstr>PowerPoint Presentation</vt:lpstr>
      <vt:lpstr>PowerPoint Presentation</vt:lpstr>
      <vt:lpstr>PowerPoint Presentation</vt:lpstr>
      <vt:lpstr>SITE and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driven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FEW MORE JDI FEATURES</vt:lpstr>
      <vt:lpstr>PowerPoint Presentation</vt:lpstr>
      <vt:lpstr>PowerPoint Presentation</vt:lpstr>
      <vt:lpstr>PowerPoint Presentation</vt:lpstr>
      <vt:lpstr>PowerPoint Presentation</vt:lpstr>
      <vt:lpstr>JDN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Iovlev</dc:creator>
  <cp:lastModifiedBy>Roman Iovlev</cp:lastModifiedBy>
  <cp:revision>383</cp:revision>
  <dcterms:created xsi:type="dcterms:W3CDTF">2016-08-29T09:02:22Z</dcterms:created>
  <dcterms:modified xsi:type="dcterms:W3CDTF">2018-10-30T16:28:31Z</dcterms:modified>
</cp:coreProperties>
</file>