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9" r:id="rId2"/>
    <p:sldId id="372" r:id="rId3"/>
    <p:sldId id="282" r:id="rId4"/>
    <p:sldId id="283" r:id="rId5"/>
    <p:sldId id="374" r:id="rId6"/>
    <p:sldId id="260" r:id="rId7"/>
    <p:sldId id="261" r:id="rId8"/>
    <p:sldId id="287" r:id="rId9"/>
    <p:sldId id="263" r:id="rId10"/>
    <p:sldId id="264" r:id="rId11"/>
    <p:sldId id="265" r:id="rId12"/>
    <p:sldId id="288" r:id="rId13"/>
    <p:sldId id="266" r:id="rId14"/>
    <p:sldId id="290" r:id="rId15"/>
    <p:sldId id="373" r:id="rId16"/>
    <p:sldId id="291" r:id="rId17"/>
    <p:sldId id="289" r:id="rId18"/>
    <p:sldId id="267" r:id="rId19"/>
    <p:sldId id="297" r:id="rId20"/>
    <p:sldId id="268" r:id="rId21"/>
    <p:sldId id="270" r:id="rId22"/>
    <p:sldId id="271" r:id="rId23"/>
    <p:sldId id="272" r:id="rId24"/>
    <p:sldId id="273" r:id="rId25"/>
    <p:sldId id="298" r:id="rId26"/>
    <p:sldId id="299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70" r:id="rId40"/>
    <p:sldId id="323" r:id="rId41"/>
    <p:sldId id="316" r:id="rId42"/>
    <p:sldId id="317" r:id="rId43"/>
    <p:sldId id="318" r:id="rId44"/>
    <p:sldId id="319" r:id="rId45"/>
    <p:sldId id="320" r:id="rId46"/>
    <p:sldId id="321" r:id="rId47"/>
    <p:sldId id="352" r:id="rId48"/>
    <p:sldId id="353" r:id="rId49"/>
    <p:sldId id="354" r:id="rId50"/>
    <p:sldId id="378" r:id="rId51"/>
    <p:sldId id="377" r:id="rId52"/>
    <p:sldId id="379" r:id="rId53"/>
    <p:sldId id="380" r:id="rId54"/>
    <p:sldId id="351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6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F7A58-63AE-4BA6-825B-6D5135689B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5" csCatId="colorful" phldr="1"/>
      <dgm:spPr/>
    </dgm:pt>
    <dgm:pt modelId="{A2C83C92-17AC-4E21-8CF6-E45CDC159A9D}">
      <dgm:prSet phldrT="[Text]" custT="1"/>
      <dgm:spPr/>
      <dgm:t>
        <a:bodyPr/>
        <a:lstStyle/>
        <a:p>
          <a:r>
            <a:rPr lang="en-US" sz="2800" dirty="0" smtClean="0"/>
            <a:t>Tests</a:t>
          </a:r>
          <a:endParaRPr lang="en-US" sz="2800" dirty="0"/>
        </a:p>
      </dgm:t>
    </dgm:pt>
    <dgm:pt modelId="{43F74426-0026-423C-A30C-EC7131004DCC}" type="parTrans" cxnId="{434643F5-DD1D-452C-9BD8-F4FC934D60C6}">
      <dgm:prSet/>
      <dgm:spPr/>
      <dgm:t>
        <a:bodyPr/>
        <a:lstStyle/>
        <a:p>
          <a:endParaRPr lang="en-US"/>
        </a:p>
      </dgm:t>
    </dgm:pt>
    <dgm:pt modelId="{85686787-692A-4BF3-8C00-AD0A6A0DCCDF}" type="sibTrans" cxnId="{434643F5-DD1D-452C-9BD8-F4FC934D60C6}">
      <dgm:prSet/>
      <dgm:spPr/>
      <dgm:t>
        <a:bodyPr/>
        <a:lstStyle/>
        <a:p>
          <a:endParaRPr lang="en-US"/>
        </a:p>
      </dgm:t>
    </dgm:pt>
    <dgm:pt modelId="{631E4E7D-ADEF-4CB7-92B1-F90C58F353B4}">
      <dgm:prSet phldrT="[Text]" custT="1"/>
      <dgm:spPr/>
      <dgm:t>
        <a:bodyPr/>
        <a:lstStyle/>
        <a:p>
          <a:r>
            <a:rPr lang="en-US" sz="2800" dirty="0" smtClean="0"/>
            <a:t>Page Objects</a:t>
          </a:r>
          <a:endParaRPr lang="en-US" sz="2800" dirty="0"/>
        </a:p>
      </dgm:t>
    </dgm:pt>
    <dgm:pt modelId="{3A826078-8A2D-4037-B913-9804F47AC127}" type="parTrans" cxnId="{5FDB8D6D-FC78-4B23-8A4D-7A009E1AEC7F}">
      <dgm:prSet/>
      <dgm:spPr/>
      <dgm:t>
        <a:bodyPr/>
        <a:lstStyle/>
        <a:p>
          <a:endParaRPr lang="en-US"/>
        </a:p>
      </dgm:t>
    </dgm:pt>
    <dgm:pt modelId="{E6CD994F-84FA-491E-8389-3730530CC003}" type="sibTrans" cxnId="{5FDB8D6D-FC78-4B23-8A4D-7A009E1AEC7F}">
      <dgm:prSet/>
      <dgm:spPr/>
      <dgm:t>
        <a:bodyPr/>
        <a:lstStyle/>
        <a:p>
          <a:endParaRPr lang="en-US"/>
        </a:p>
      </dgm:t>
    </dgm:pt>
    <dgm:pt modelId="{01BBF4E3-6ECE-4506-A9C1-A23460F1690A}">
      <dgm:prSet phldrT="[Text]" custT="1"/>
      <dgm:spPr/>
      <dgm:t>
        <a:bodyPr/>
        <a:lstStyle/>
        <a:p>
          <a:r>
            <a:rPr lang="en-US" sz="2800" dirty="0" smtClean="0"/>
            <a:t>Driver (Engine)</a:t>
          </a:r>
          <a:endParaRPr lang="en-US" sz="2800" dirty="0"/>
        </a:p>
      </dgm:t>
    </dgm:pt>
    <dgm:pt modelId="{25AF7500-324A-44C1-B8D7-E7E85A20EC3D}" type="parTrans" cxnId="{45473256-EA54-4012-8AAB-0E6D19FF7BDC}">
      <dgm:prSet/>
      <dgm:spPr/>
      <dgm:t>
        <a:bodyPr/>
        <a:lstStyle/>
        <a:p>
          <a:endParaRPr lang="en-US"/>
        </a:p>
      </dgm:t>
    </dgm:pt>
    <dgm:pt modelId="{D5822B45-69B9-4D3D-A89F-5B1899900CCC}" type="sibTrans" cxnId="{45473256-EA54-4012-8AAB-0E6D19FF7BDC}">
      <dgm:prSet/>
      <dgm:spPr/>
      <dgm:t>
        <a:bodyPr/>
        <a:lstStyle/>
        <a:p>
          <a:endParaRPr lang="en-US"/>
        </a:p>
      </dgm:t>
    </dgm:pt>
    <dgm:pt modelId="{3EC1C573-2299-4C4B-A3C9-450B003577C6}">
      <dgm:prSet phldrT="[Text]" custT="1"/>
      <dgm:spPr/>
      <dgm:t>
        <a:bodyPr/>
        <a:lstStyle/>
        <a:p>
          <a:r>
            <a:rPr lang="en-US" sz="2800" dirty="0" smtClean="0"/>
            <a:t>Application</a:t>
          </a:r>
          <a:endParaRPr lang="en-US" sz="2800" dirty="0"/>
        </a:p>
      </dgm:t>
    </dgm:pt>
    <dgm:pt modelId="{F6F5A340-E38D-4547-B416-F68D794542C6}" type="parTrans" cxnId="{3FDC7EEA-9347-46C0-BABD-E76C8B3145B4}">
      <dgm:prSet/>
      <dgm:spPr/>
      <dgm:t>
        <a:bodyPr/>
        <a:lstStyle/>
        <a:p>
          <a:endParaRPr lang="en-US"/>
        </a:p>
      </dgm:t>
    </dgm:pt>
    <dgm:pt modelId="{681BB8B3-6DDF-4F9A-A06F-9C5E9B45D597}" type="sibTrans" cxnId="{3FDC7EEA-9347-46C0-BABD-E76C8B3145B4}">
      <dgm:prSet/>
      <dgm:spPr/>
      <dgm:t>
        <a:bodyPr/>
        <a:lstStyle/>
        <a:p>
          <a:endParaRPr lang="en-US"/>
        </a:p>
      </dgm:t>
    </dgm:pt>
    <dgm:pt modelId="{6D15EC0E-7056-4591-96E0-2D40D2540AC5}" type="pres">
      <dgm:prSet presAssocID="{52EF7A58-63AE-4BA6-825B-6D5135689BBA}" presName="Name0" presStyleCnt="0">
        <dgm:presLayoutVars>
          <dgm:dir/>
          <dgm:resizeHandles val="exact"/>
        </dgm:presLayoutVars>
      </dgm:prSet>
      <dgm:spPr/>
    </dgm:pt>
    <dgm:pt modelId="{EF77DCFB-E70C-4CF3-B0CB-9319A114382B}" type="pres">
      <dgm:prSet presAssocID="{A2C83C92-17AC-4E21-8CF6-E45CDC159A9D}" presName="composite" presStyleCnt="0"/>
      <dgm:spPr/>
    </dgm:pt>
    <dgm:pt modelId="{890DA742-3D8E-4523-9A95-E51C1DB281EA}" type="pres">
      <dgm:prSet presAssocID="{A2C83C92-17AC-4E21-8CF6-E45CDC159A9D}" presName="bgChev" presStyleLbl="node1" presStyleIdx="0" presStyleCnt="4"/>
      <dgm:spPr/>
    </dgm:pt>
    <dgm:pt modelId="{EB6431BC-9F42-4A8C-9801-408282D66099}" type="pres">
      <dgm:prSet presAssocID="{A2C83C92-17AC-4E21-8CF6-E45CDC159A9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D13-4522-400F-A372-CC40C7BC387C}" type="pres">
      <dgm:prSet presAssocID="{85686787-692A-4BF3-8C00-AD0A6A0DCCDF}" presName="compositeSpace" presStyleCnt="0"/>
      <dgm:spPr/>
    </dgm:pt>
    <dgm:pt modelId="{B81B9278-7E10-415E-8D6C-4821437C8CA9}" type="pres">
      <dgm:prSet presAssocID="{631E4E7D-ADEF-4CB7-92B1-F90C58F353B4}" presName="composite" presStyleCnt="0"/>
      <dgm:spPr/>
    </dgm:pt>
    <dgm:pt modelId="{7E35397B-A251-4780-9AC5-F781BB80FA47}" type="pres">
      <dgm:prSet presAssocID="{631E4E7D-ADEF-4CB7-92B1-F90C58F353B4}" presName="bgChev" presStyleLbl="node1" presStyleIdx="1" presStyleCnt="4"/>
      <dgm:spPr/>
    </dgm:pt>
    <dgm:pt modelId="{70C55BE5-41C2-4597-97C9-0E86D4C1CCA1}" type="pres">
      <dgm:prSet presAssocID="{631E4E7D-ADEF-4CB7-92B1-F90C58F353B4}" presName="txNode" presStyleLbl="fgAcc1" presStyleIdx="1" presStyleCnt="4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37D7-C4B5-4961-AAF7-FB3A5066BD50}" type="pres">
      <dgm:prSet presAssocID="{E6CD994F-84FA-491E-8389-3730530CC003}" presName="compositeSpace" presStyleCnt="0"/>
      <dgm:spPr/>
    </dgm:pt>
    <dgm:pt modelId="{FE8DD754-A260-491E-8BE9-6115AD7788C1}" type="pres">
      <dgm:prSet presAssocID="{01BBF4E3-6ECE-4506-A9C1-A23460F1690A}" presName="composite" presStyleCnt="0"/>
      <dgm:spPr/>
    </dgm:pt>
    <dgm:pt modelId="{1F8DADDB-3063-4117-8E93-E0D55E8F1115}" type="pres">
      <dgm:prSet presAssocID="{01BBF4E3-6ECE-4506-A9C1-A23460F1690A}" presName="bgChev" presStyleLbl="node1" presStyleIdx="2" presStyleCnt="4"/>
      <dgm:spPr/>
    </dgm:pt>
    <dgm:pt modelId="{96F7AD7A-5854-4438-8CA3-88D7B5C97F01}" type="pres">
      <dgm:prSet presAssocID="{01BBF4E3-6ECE-4506-A9C1-A23460F1690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069C-044C-4549-8346-626A1BC8F758}" type="pres">
      <dgm:prSet presAssocID="{D5822B45-69B9-4D3D-A89F-5B1899900CCC}" presName="compositeSpace" presStyleCnt="0"/>
      <dgm:spPr/>
    </dgm:pt>
    <dgm:pt modelId="{1A73E28F-4E8A-44F9-B930-A0FB15F0A9FD}" type="pres">
      <dgm:prSet presAssocID="{3EC1C573-2299-4C4B-A3C9-450B003577C6}" presName="composite" presStyleCnt="0"/>
      <dgm:spPr/>
    </dgm:pt>
    <dgm:pt modelId="{D2D8921A-4DD3-4CAE-93E5-A9EA67CBB45D}" type="pres">
      <dgm:prSet presAssocID="{3EC1C573-2299-4C4B-A3C9-450B003577C6}" presName="bgChev" presStyleLbl="node1" presStyleIdx="3" presStyleCnt="4"/>
      <dgm:spPr/>
    </dgm:pt>
    <dgm:pt modelId="{FCAEBE9A-F68F-4466-A815-2656597A5BD1}" type="pres">
      <dgm:prSet presAssocID="{3EC1C573-2299-4C4B-A3C9-450B003577C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82B2B-2FA6-407E-807D-0E39552C1EBE}" type="presOf" srcId="{631E4E7D-ADEF-4CB7-92B1-F90C58F353B4}" destId="{70C55BE5-41C2-4597-97C9-0E86D4C1CCA1}" srcOrd="0" destOrd="0" presId="urn:microsoft.com/office/officeart/2005/8/layout/chevronAccent+Icon"/>
    <dgm:cxn modelId="{FF4452DE-9426-4510-93B1-1BA663B94E48}" type="presOf" srcId="{A2C83C92-17AC-4E21-8CF6-E45CDC159A9D}" destId="{EB6431BC-9F42-4A8C-9801-408282D66099}" srcOrd="0" destOrd="0" presId="urn:microsoft.com/office/officeart/2005/8/layout/chevronAccent+Icon"/>
    <dgm:cxn modelId="{3FDC7EEA-9347-46C0-BABD-E76C8B3145B4}" srcId="{52EF7A58-63AE-4BA6-825B-6D5135689BBA}" destId="{3EC1C573-2299-4C4B-A3C9-450B003577C6}" srcOrd="3" destOrd="0" parTransId="{F6F5A340-E38D-4547-B416-F68D794542C6}" sibTransId="{681BB8B3-6DDF-4F9A-A06F-9C5E9B45D597}"/>
    <dgm:cxn modelId="{45473256-EA54-4012-8AAB-0E6D19FF7BDC}" srcId="{52EF7A58-63AE-4BA6-825B-6D5135689BBA}" destId="{01BBF4E3-6ECE-4506-A9C1-A23460F1690A}" srcOrd="2" destOrd="0" parTransId="{25AF7500-324A-44C1-B8D7-E7E85A20EC3D}" sibTransId="{D5822B45-69B9-4D3D-A89F-5B1899900CCC}"/>
    <dgm:cxn modelId="{D354906F-117D-4755-86B3-7BF31E1518A1}" type="presOf" srcId="{01BBF4E3-6ECE-4506-A9C1-A23460F1690A}" destId="{96F7AD7A-5854-4438-8CA3-88D7B5C97F01}" srcOrd="0" destOrd="0" presId="urn:microsoft.com/office/officeart/2005/8/layout/chevronAccent+Icon"/>
    <dgm:cxn modelId="{434643F5-DD1D-452C-9BD8-F4FC934D60C6}" srcId="{52EF7A58-63AE-4BA6-825B-6D5135689BBA}" destId="{A2C83C92-17AC-4E21-8CF6-E45CDC159A9D}" srcOrd="0" destOrd="0" parTransId="{43F74426-0026-423C-A30C-EC7131004DCC}" sibTransId="{85686787-692A-4BF3-8C00-AD0A6A0DCCDF}"/>
    <dgm:cxn modelId="{5FDB8D6D-FC78-4B23-8A4D-7A009E1AEC7F}" srcId="{52EF7A58-63AE-4BA6-825B-6D5135689BBA}" destId="{631E4E7D-ADEF-4CB7-92B1-F90C58F353B4}" srcOrd="1" destOrd="0" parTransId="{3A826078-8A2D-4037-B913-9804F47AC127}" sibTransId="{E6CD994F-84FA-491E-8389-3730530CC003}"/>
    <dgm:cxn modelId="{5F72F332-4D2F-44B7-B4C1-8B387B849C59}" type="presOf" srcId="{52EF7A58-63AE-4BA6-825B-6D5135689BBA}" destId="{6D15EC0E-7056-4591-96E0-2D40D2540AC5}" srcOrd="0" destOrd="0" presId="urn:microsoft.com/office/officeart/2005/8/layout/chevronAccent+Icon"/>
    <dgm:cxn modelId="{DE67F5A9-EA75-4A8D-8680-6AAF327753C6}" type="presOf" srcId="{3EC1C573-2299-4C4B-A3C9-450B003577C6}" destId="{FCAEBE9A-F68F-4466-A815-2656597A5BD1}" srcOrd="0" destOrd="0" presId="urn:microsoft.com/office/officeart/2005/8/layout/chevronAccent+Icon"/>
    <dgm:cxn modelId="{BD4DB4EE-2821-4823-BD03-610E84194C79}" type="presParOf" srcId="{6D15EC0E-7056-4591-96E0-2D40D2540AC5}" destId="{EF77DCFB-E70C-4CF3-B0CB-9319A114382B}" srcOrd="0" destOrd="0" presId="urn:microsoft.com/office/officeart/2005/8/layout/chevronAccent+Icon"/>
    <dgm:cxn modelId="{DE3DE980-A640-4D44-AA52-89A49D9574A1}" type="presParOf" srcId="{EF77DCFB-E70C-4CF3-B0CB-9319A114382B}" destId="{890DA742-3D8E-4523-9A95-E51C1DB281EA}" srcOrd="0" destOrd="0" presId="urn:microsoft.com/office/officeart/2005/8/layout/chevronAccent+Icon"/>
    <dgm:cxn modelId="{06918943-755E-4C78-97A9-1DA88897137E}" type="presParOf" srcId="{EF77DCFB-E70C-4CF3-B0CB-9319A114382B}" destId="{EB6431BC-9F42-4A8C-9801-408282D66099}" srcOrd="1" destOrd="0" presId="urn:microsoft.com/office/officeart/2005/8/layout/chevronAccent+Icon"/>
    <dgm:cxn modelId="{9F7F9223-1F7C-492E-89B3-8F1D76599082}" type="presParOf" srcId="{6D15EC0E-7056-4591-96E0-2D40D2540AC5}" destId="{289FFD13-4522-400F-A372-CC40C7BC387C}" srcOrd="1" destOrd="0" presId="urn:microsoft.com/office/officeart/2005/8/layout/chevronAccent+Icon"/>
    <dgm:cxn modelId="{5231CF3B-6AD9-48E3-A112-8259A03CA9F7}" type="presParOf" srcId="{6D15EC0E-7056-4591-96E0-2D40D2540AC5}" destId="{B81B9278-7E10-415E-8D6C-4821437C8CA9}" srcOrd="2" destOrd="0" presId="urn:microsoft.com/office/officeart/2005/8/layout/chevronAccent+Icon"/>
    <dgm:cxn modelId="{2E3D515C-7292-4A73-9BE2-89841B8D678B}" type="presParOf" srcId="{B81B9278-7E10-415E-8D6C-4821437C8CA9}" destId="{7E35397B-A251-4780-9AC5-F781BB80FA47}" srcOrd="0" destOrd="0" presId="urn:microsoft.com/office/officeart/2005/8/layout/chevronAccent+Icon"/>
    <dgm:cxn modelId="{09E8C3FF-0B4D-4E0C-9EDB-243F12D682D3}" type="presParOf" srcId="{B81B9278-7E10-415E-8D6C-4821437C8CA9}" destId="{70C55BE5-41C2-4597-97C9-0E86D4C1CCA1}" srcOrd="1" destOrd="0" presId="urn:microsoft.com/office/officeart/2005/8/layout/chevronAccent+Icon"/>
    <dgm:cxn modelId="{F0F4C48E-C714-4677-8FD5-6D5406F023F0}" type="presParOf" srcId="{6D15EC0E-7056-4591-96E0-2D40D2540AC5}" destId="{08FE37D7-C4B5-4961-AAF7-FB3A5066BD50}" srcOrd="3" destOrd="0" presId="urn:microsoft.com/office/officeart/2005/8/layout/chevronAccent+Icon"/>
    <dgm:cxn modelId="{11EC4761-0271-4104-89E8-5619FC4CFFD9}" type="presParOf" srcId="{6D15EC0E-7056-4591-96E0-2D40D2540AC5}" destId="{FE8DD754-A260-491E-8BE9-6115AD7788C1}" srcOrd="4" destOrd="0" presId="urn:microsoft.com/office/officeart/2005/8/layout/chevronAccent+Icon"/>
    <dgm:cxn modelId="{2C305B47-D46A-4ADF-840D-BE256772AF83}" type="presParOf" srcId="{FE8DD754-A260-491E-8BE9-6115AD7788C1}" destId="{1F8DADDB-3063-4117-8E93-E0D55E8F1115}" srcOrd="0" destOrd="0" presId="urn:microsoft.com/office/officeart/2005/8/layout/chevronAccent+Icon"/>
    <dgm:cxn modelId="{7EBB004E-5570-4CFF-8E7F-5794DF4CA192}" type="presParOf" srcId="{FE8DD754-A260-491E-8BE9-6115AD7788C1}" destId="{96F7AD7A-5854-4438-8CA3-88D7B5C97F01}" srcOrd="1" destOrd="0" presId="urn:microsoft.com/office/officeart/2005/8/layout/chevronAccent+Icon"/>
    <dgm:cxn modelId="{112CE32B-1A01-4FF0-B591-84087F43B698}" type="presParOf" srcId="{6D15EC0E-7056-4591-96E0-2D40D2540AC5}" destId="{55D8069C-044C-4549-8346-626A1BC8F758}" srcOrd="5" destOrd="0" presId="urn:microsoft.com/office/officeart/2005/8/layout/chevronAccent+Icon"/>
    <dgm:cxn modelId="{8619F1F0-2D6C-4D5E-9EC1-E0F7B301F91C}" type="presParOf" srcId="{6D15EC0E-7056-4591-96E0-2D40D2540AC5}" destId="{1A73E28F-4E8A-44F9-B930-A0FB15F0A9FD}" srcOrd="6" destOrd="0" presId="urn:microsoft.com/office/officeart/2005/8/layout/chevronAccent+Icon"/>
    <dgm:cxn modelId="{A91044D6-B978-46FF-B63D-AA86BA6CBEA0}" type="presParOf" srcId="{1A73E28F-4E8A-44F9-B930-A0FB15F0A9FD}" destId="{D2D8921A-4DD3-4CAE-93E5-A9EA67CBB45D}" srcOrd="0" destOrd="0" presId="urn:microsoft.com/office/officeart/2005/8/layout/chevronAccent+Icon"/>
    <dgm:cxn modelId="{7487FEC7-924A-474A-9BF7-5FF29DF73DB3}" type="presParOf" srcId="{1A73E28F-4E8A-44F9-B930-A0FB15F0A9FD}" destId="{FCAEBE9A-F68F-4466-A815-2656597A5BD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67641-D632-454D-BA23-57A4E186BD7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469D4C-CFE0-4C98-9EB3-502DC52946D2}">
      <dgm:prSet phldrT="[Text]" custT="1"/>
      <dgm:spPr/>
      <dgm:t>
        <a:bodyPr/>
        <a:lstStyle/>
        <a:p>
          <a:pPr algn="l"/>
          <a:r>
            <a:rPr lang="en-US" sz="2800" b="1" dirty="0" smtClean="0"/>
            <a:t>ELEMENTS</a:t>
          </a:r>
          <a:endParaRPr lang="en-US" sz="4300" b="1" dirty="0" smtClean="0"/>
        </a:p>
        <a:p>
          <a:pPr algn="l"/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IWebElement</a:t>
          </a:r>
          <a:r>
            <a:rPr lang="en-US" sz="2400" dirty="0" smtClean="0"/>
            <a:t> </a:t>
          </a:r>
          <a:r>
            <a:rPr lang="en-US" sz="2400" dirty="0" err="1" smtClean="0"/>
            <a:t>UserName</a:t>
          </a:r>
          <a:r>
            <a:rPr lang="en-US" sz="2400" dirty="0" smtClean="0"/>
            <a:t>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IWebElement</a:t>
          </a:r>
          <a:r>
            <a:rPr lang="en-US" sz="2400" dirty="0" smtClean="0"/>
            <a:t> </a:t>
          </a:r>
          <a:r>
            <a:rPr lang="en-US" sz="2400" dirty="0" smtClean="0"/>
            <a:t>Password;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IWebElement</a:t>
          </a:r>
          <a:r>
            <a:rPr lang="en-US" sz="2400" dirty="0" smtClean="0"/>
            <a:t> </a:t>
          </a:r>
          <a:r>
            <a:rPr lang="en-US" sz="2400" dirty="0" err="1" smtClean="0"/>
            <a:t>LoginButton</a:t>
          </a:r>
          <a:r>
            <a:rPr lang="en-US" sz="2400" dirty="0" smtClean="0"/>
            <a:t>;</a:t>
          </a:r>
          <a:endParaRPr lang="en-US" sz="2400" dirty="0"/>
        </a:p>
      </dgm:t>
    </dgm:pt>
    <dgm:pt modelId="{044FAA98-A1B5-472D-8070-827412176AFE}" type="parTrans" cxnId="{4ADE0A3F-D629-4F15-A655-63EBA68E6FE1}">
      <dgm:prSet/>
      <dgm:spPr/>
      <dgm:t>
        <a:bodyPr/>
        <a:lstStyle/>
        <a:p>
          <a:endParaRPr lang="en-US"/>
        </a:p>
      </dgm:t>
    </dgm:pt>
    <dgm:pt modelId="{DD66C550-5E28-4953-AFAD-526AFC59EF05}" type="sibTrans" cxnId="{4ADE0A3F-D629-4F15-A655-63EBA68E6FE1}">
      <dgm:prSet/>
      <dgm:spPr/>
      <dgm:t>
        <a:bodyPr/>
        <a:lstStyle/>
        <a:p>
          <a:endParaRPr lang="en-US"/>
        </a:p>
      </dgm:t>
    </dgm:pt>
    <dgm:pt modelId="{7349A701-D63D-4F49-A92D-9F60563EB755}">
      <dgm:prSet phldrT="[Text]" custT="1"/>
      <dgm:spPr/>
      <dgm:t>
        <a:bodyPr/>
        <a:lstStyle/>
        <a:p>
          <a:r>
            <a:rPr lang="en-US" sz="2800" b="1" dirty="0" smtClean="0"/>
            <a:t>ACTIONS</a:t>
          </a:r>
          <a:endParaRPr lang="en-US" sz="3300" dirty="0"/>
        </a:p>
      </dgm:t>
    </dgm:pt>
    <dgm:pt modelId="{91C6385E-8A82-4CD6-9E2F-4443A1EAA8F0}" type="parTrans" cxnId="{3DDED701-F213-4C1F-AE73-CC750314764B}">
      <dgm:prSet/>
      <dgm:spPr/>
      <dgm:t>
        <a:bodyPr/>
        <a:lstStyle/>
        <a:p>
          <a:endParaRPr lang="en-US"/>
        </a:p>
      </dgm:t>
    </dgm:pt>
    <dgm:pt modelId="{387E138E-E9D7-4C8B-907C-0EF57B0B747D}" type="sibTrans" cxnId="{3DDED701-F213-4C1F-AE73-CC750314764B}">
      <dgm:prSet/>
      <dgm:spPr/>
      <dgm:t>
        <a:bodyPr/>
        <a:lstStyle/>
        <a:p>
          <a:endParaRPr lang="en-US"/>
        </a:p>
      </dgm:t>
    </dgm:pt>
    <dgm:pt modelId="{D829333B-8F2F-4133-9291-BC42E6B4003F}">
      <dgm:prSet phldrT="[Text]" custT="1"/>
      <dgm:spPr/>
      <dgm:t>
        <a:bodyPr/>
        <a:lstStyle/>
        <a:p>
          <a:r>
            <a:rPr lang="en-US" sz="2400" dirty="0" err="1" smtClean="0"/>
            <a:t>EnterUserName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A4AE1C34-4C15-4C89-8BE0-E85ACD4CF28E}" type="sibTrans" cxnId="{92165524-48B4-4616-9C6B-F1D5A96BD20C}">
      <dgm:prSet/>
      <dgm:spPr/>
      <dgm:t>
        <a:bodyPr/>
        <a:lstStyle/>
        <a:p>
          <a:endParaRPr lang="en-US"/>
        </a:p>
      </dgm:t>
    </dgm:pt>
    <dgm:pt modelId="{C01DC588-957A-4584-A98D-4752F86600A8}" type="parTrans" cxnId="{92165524-48B4-4616-9C6B-F1D5A96BD20C}">
      <dgm:prSet/>
      <dgm:spPr/>
      <dgm:t>
        <a:bodyPr/>
        <a:lstStyle/>
        <a:p>
          <a:endParaRPr lang="en-US"/>
        </a:p>
      </dgm:t>
    </dgm:pt>
    <dgm:pt modelId="{AA30488C-E09D-4843-8AA8-4DD8A9F18070}">
      <dgm:prSet phldrT="[Text]" custT="1"/>
      <dgm:spPr/>
      <dgm:t>
        <a:bodyPr/>
        <a:lstStyle/>
        <a:p>
          <a:r>
            <a:rPr lang="en-US" sz="2400" dirty="0" err="1" smtClean="0"/>
            <a:t>EnterPassword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7C7F9414-53F9-41D7-A38C-C746B875DFE2}" type="sibTrans" cxnId="{4DF954D0-0FF8-440B-83A2-C7562061D517}">
      <dgm:prSet/>
      <dgm:spPr/>
      <dgm:t>
        <a:bodyPr/>
        <a:lstStyle/>
        <a:p>
          <a:endParaRPr lang="en-US"/>
        </a:p>
      </dgm:t>
    </dgm:pt>
    <dgm:pt modelId="{CFB8518B-7C9A-4877-9075-522E4EA30010}" type="parTrans" cxnId="{4DF954D0-0FF8-440B-83A2-C7562061D517}">
      <dgm:prSet/>
      <dgm:spPr/>
      <dgm:t>
        <a:bodyPr/>
        <a:lstStyle/>
        <a:p>
          <a:endParaRPr lang="en-US"/>
        </a:p>
      </dgm:t>
    </dgm:pt>
    <dgm:pt modelId="{49EAAF7F-70C0-4D06-AF3E-A1BEA6A2F5C1}">
      <dgm:prSet phldrT="[Text]" custT="1"/>
      <dgm:spPr/>
      <dgm:t>
        <a:bodyPr/>
        <a:lstStyle/>
        <a:p>
          <a:r>
            <a:rPr lang="en-US" sz="2400" dirty="0" err="1" smtClean="0"/>
            <a:t>ClickLoginButton</a:t>
          </a:r>
          <a:r>
            <a:rPr lang="en-US" sz="2400" dirty="0" smtClean="0"/>
            <a:t>();</a:t>
          </a:r>
          <a:endParaRPr lang="en-US" sz="2400" dirty="0"/>
        </a:p>
      </dgm:t>
    </dgm:pt>
    <dgm:pt modelId="{766B14EB-EC38-41A7-85B9-8D68FF2D31E9}" type="sibTrans" cxnId="{6E5507C0-04DB-4BCB-A796-3EC845E0E94C}">
      <dgm:prSet/>
      <dgm:spPr/>
      <dgm:t>
        <a:bodyPr/>
        <a:lstStyle/>
        <a:p>
          <a:endParaRPr lang="en-US"/>
        </a:p>
      </dgm:t>
    </dgm:pt>
    <dgm:pt modelId="{7778CB2D-F19D-40DE-BAB9-7F7232998093}" type="parTrans" cxnId="{6E5507C0-04DB-4BCB-A796-3EC845E0E94C}">
      <dgm:prSet/>
      <dgm:spPr/>
      <dgm:t>
        <a:bodyPr/>
        <a:lstStyle/>
        <a:p>
          <a:endParaRPr lang="en-US"/>
        </a:p>
      </dgm:t>
    </dgm:pt>
    <dgm:pt modelId="{74273382-A954-41AA-A7A1-17107EACC9EC}" type="pres">
      <dgm:prSet presAssocID="{0DB67641-D632-454D-BA23-57A4E186B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2C21C-4CF7-4F40-BD17-6B8386EA9D1B}" type="pres">
      <dgm:prSet presAssocID="{98469D4C-CFE0-4C98-9EB3-502DC52946D2}" presName="composite" presStyleCnt="0"/>
      <dgm:spPr/>
    </dgm:pt>
    <dgm:pt modelId="{672F93A5-7D64-4D6C-A48A-944D513B9F0C}" type="pres">
      <dgm:prSet presAssocID="{98469D4C-CFE0-4C98-9EB3-502DC52946D2}" presName="parTx" presStyleLbl="alignNode1" presStyleIdx="0" presStyleCnt="1" custScaleX="100294" custLinFactNeighborX="22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BEB0-13AB-43D8-B083-1DDED64E8D8B}" type="pres">
      <dgm:prSet presAssocID="{98469D4C-CFE0-4C98-9EB3-502DC52946D2}" presName="desTx" presStyleLbl="alignAccFollowNode1" presStyleIdx="0" presStyleCnt="1" custFlipVert="0" custScaleX="95115" custScaleY="100000" custLinFactNeighborX="-7197" custLinFactNeighborY="7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856F6-4C5A-4824-BF6E-B28DD500B075}" type="presOf" srcId="{49EAAF7F-70C0-4D06-AF3E-A1BEA6A2F5C1}" destId="{B9DEBEB0-13AB-43D8-B083-1DDED64E8D8B}" srcOrd="0" destOrd="3" presId="urn:microsoft.com/office/officeart/2005/8/layout/hList1"/>
    <dgm:cxn modelId="{61DF3A1E-AB4C-481D-BB60-1801567FAFE6}" type="presOf" srcId="{7349A701-D63D-4F49-A92D-9F60563EB755}" destId="{B9DEBEB0-13AB-43D8-B083-1DDED64E8D8B}" srcOrd="0" destOrd="0" presId="urn:microsoft.com/office/officeart/2005/8/layout/hList1"/>
    <dgm:cxn modelId="{92165524-48B4-4616-9C6B-F1D5A96BD20C}" srcId="{98469D4C-CFE0-4C98-9EB3-502DC52946D2}" destId="{D829333B-8F2F-4133-9291-BC42E6B4003F}" srcOrd="1" destOrd="0" parTransId="{C01DC588-957A-4584-A98D-4752F86600A8}" sibTransId="{A4AE1C34-4C15-4C89-8BE0-E85ACD4CF28E}"/>
    <dgm:cxn modelId="{3DDED701-F213-4C1F-AE73-CC750314764B}" srcId="{98469D4C-CFE0-4C98-9EB3-502DC52946D2}" destId="{7349A701-D63D-4F49-A92D-9F60563EB755}" srcOrd="0" destOrd="0" parTransId="{91C6385E-8A82-4CD6-9E2F-4443A1EAA8F0}" sibTransId="{387E138E-E9D7-4C8B-907C-0EF57B0B747D}"/>
    <dgm:cxn modelId="{4DF954D0-0FF8-440B-83A2-C7562061D517}" srcId="{98469D4C-CFE0-4C98-9EB3-502DC52946D2}" destId="{AA30488C-E09D-4843-8AA8-4DD8A9F18070}" srcOrd="2" destOrd="0" parTransId="{CFB8518B-7C9A-4877-9075-522E4EA30010}" sibTransId="{7C7F9414-53F9-41D7-A38C-C746B875DFE2}"/>
    <dgm:cxn modelId="{F4F1644E-D369-4637-AC61-D379AC7E954A}" type="presOf" srcId="{0DB67641-D632-454D-BA23-57A4E186BD70}" destId="{74273382-A954-41AA-A7A1-17107EACC9EC}" srcOrd="0" destOrd="0" presId="urn:microsoft.com/office/officeart/2005/8/layout/hList1"/>
    <dgm:cxn modelId="{3F5B792B-E2B6-4FF8-85FD-27F7CC567212}" type="presOf" srcId="{98469D4C-CFE0-4C98-9EB3-502DC52946D2}" destId="{672F93A5-7D64-4D6C-A48A-944D513B9F0C}" srcOrd="0" destOrd="0" presId="urn:microsoft.com/office/officeart/2005/8/layout/hList1"/>
    <dgm:cxn modelId="{6E5507C0-04DB-4BCB-A796-3EC845E0E94C}" srcId="{98469D4C-CFE0-4C98-9EB3-502DC52946D2}" destId="{49EAAF7F-70C0-4D06-AF3E-A1BEA6A2F5C1}" srcOrd="3" destOrd="0" parTransId="{7778CB2D-F19D-40DE-BAB9-7F7232998093}" sibTransId="{766B14EB-EC38-41A7-85B9-8D68FF2D31E9}"/>
    <dgm:cxn modelId="{D5CF2D1D-464A-4BC1-86E8-0E0185A64701}" type="presOf" srcId="{D829333B-8F2F-4133-9291-BC42E6B4003F}" destId="{B9DEBEB0-13AB-43D8-B083-1DDED64E8D8B}" srcOrd="0" destOrd="1" presId="urn:microsoft.com/office/officeart/2005/8/layout/hList1"/>
    <dgm:cxn modelId="{4BEA4786-7057-40D4-9C82-4AC1B48FE89B}" type="presOf" srcId="{AA30488C-E09D-4843-8AA8-4DD8A9F18070}" destId="{B9DEBEB0-13AB-43D8-B083-1DDED64E8D8B}" srcOrd="0" destOrd="2" presId="urn:microsoft.com/office/officeart/2005/8/layout/hList1"/>
    <dgm:cxn modelId="{4ADE0A3F-D629-4F15-A655-63EBA68E6FE1}" srcId="{0DB67641-D632-454D-BA23-57A4E186BD70}" destId="{98469D4C-CFE0-4C98-9EB3-502DC52946D2}" srcOrd="0" destOrd="0" parTransId="{044FAA98-A1B5-472D-8070-827412176AFE}" sibTransId="{DD66C550-5E28-4953-AFAD-526AFC59EF05}"/>
    <dgm:cxn modelId="{4E824DE9-50CD-4884-95DF-2F12D011BFC1}" type="presParOf" srcId="{74273382-A954-41AA-A7A1-17107EACC9EC}" destId="{A262C21C-4CF7-4F40-BD17-6B8386EA9D1B}" srcOrd="0" destOrd="0" presId="urn:microsoft.com/office/officeart/2005/8/layout/hList1"/>
    <dgm:cxn modelId="{4E1F2FAD-9630-4B05-A202-3B98E9FC2A65}" type="presParOf" srcId="{A262C21C-4CF7-4F40-BD17-6B8386EA9D1B}" destId="{672F93A5-7D64-4D6C-A48A-944D513B9F0C}" srcOrd="0" destOrd="0" presId="urn:microsoft.com/office/officeart/2005/8/layout/hList1"/>
    <dgm:cxn modelId="{2456B426-79B6-4414-A6B5-83CE1A4CCED2}" type="presParOf" srcId="{A262C21C-4CF7-4F40-BD17-6B8386EA9D1B}" destId="{B9DEBEB0-13AB-43D8-B083-1DDED64E8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A742-3D8E-4523-9A95-E51C1DB281EA}">
      <dsp:nvSpPr>
        <dsp:cNvPr id="0" name=""/>
        <dsp:cNvSpPr/>
      </dsp:nvSpPr>
      <dsp:spPr>
        <a:xfrm>
          <a:off x="1064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31BC-9F42-4A8C-9801-408282D66099}">
      <dsp:nvSpPr>
        <dsp:cNvPr id="0" name=""/>
        <dsp:cNvSpPr/>
      </dsp:nvSpPr>
      <dsp:spPr>
        <a:xfrm>
          <a:off x="662527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Tests</a:t>
          </a:r>
          <a:endParaRPr lang="en-US" sz="2800" kern="1200" dirty="0"/>
        </a:p>
      </dsp:txBody>
      <dsp:txXfrm>
        <a:off x="690570" y="1931974"/>
        <a:ext cx="2038544" cy="901380"/>
      </dsp:txXfrm>
    </dsp:sp>
    <dsp:sp modelId="{7E35397B-A251-4780-9AC5-F781BB80FA47}">
      <dsp:nvSpPr>
        <dsp:cNvPr id="0" name=""/>
        <dsp:cNvSpPr/>
      </dsp:nvSpPr>
      <dsp:spPr>
        <a:xfrm>
          <a:off x="2834327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5BE5-41C2-4597-97C9-0E86D4C1CCA1}">
      <dsp:nvSpPr>
        <dsp:cNvPr id="0" name=""/>
        <dsp:cNvSpPr/>
      </dsp:nvSpPr>
      <dsp:spPr>
        <a:xfrm>
          <a:off x="3139650" y="1903931"/>
          <a:ext cx="2806909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Page Objects</a:t>
          </a:r>
          <a:endParaRPr lang="en-US" sz="2800" kern="1200" dirty="0"/>
        </a:p>
      </dsp:txBody>
      <dsp:txXfrm>
        <a:off x="3167693" y="1931974"/>
        <a:ext cx="2750823" cy="901380"/>
      </dsp:txXfrm>
    </dsp:sp>
    <dsp:sp modelId="{1F8DADDB-3063-4117-8E93-E0D55E8F1115}">
      <dsp:nvSpPr>
        <dsp:cNvPr id="0" name=""/>
        <dsp:cNvSpPr/>
      </dsp:nvSpPr>
      <dsp:spPr>
        <a:xfrm>
          <a:off x="6023730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AD7A-5854-4438-8CA3-88D7B5C97F01}">
      <dsp:nvSpPr>
        <dsp:cNvPr id="0" name=""/>
        <dsp:cNvSpPr/>
      </dsp:nvSpPr>
      <dsp:spPr>
        <a:xfrm>
          <a:off x="6685192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(Engine)</a:t>
          </a:r>
          <a:endParaRPr lang="en-US" sz="2800" kern="1200" dirty="0"/>
        </a:p>
      </dsp:txBody>
      <dsp:txXfrm>
        <a:off x="6713235" y="1931974"/>
        <a:ext cx="2038544" cy="901380"/>
      </dsp:txXfrm>
    </dsp:sp>
    <dsp:sp modelId="{D2D8921A-4DD3-4CAE-93E5-A9EA67CBB45D}">
      <dsp:nvSpPr>
        <dsp:cNvPr id="0" name=""/>
        <dsp:cNvSpPr/>
      </dsp:nvSpPr>
      <dsp:spPr>
        <a:xfrm>
          <a:off x="8856992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BE9A-F68F-4466-A815-2656597A5BD1}">
      <dsp:nvSpPr>
        <dsp:cNvPr id="0" name=""/>
        <dsp:cNvSpPr/>
      </dsp:nvSpPr>
      <dsp:spPr>
        <a:xfrm>
          <a:off x="9518454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</a:t>
          </a:r>
          <a:endParaRPr lang="en-US" sz="2800" kern="1200" dirty="0"/>
        </a:p>
      </dsp:txBody>
      <dsp:txXfrm>
        <a:off x="9546497" y="1931974"/>
        <a:ext cx="2038544" cy="90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93A5-7D64-4D6C-A48A-944D513B9F0C}">
      <dsp:nvSpPr>
        <dsp:cNvPr id="0" name=""/>
        <dsp:cNvSpPr/>
      </dsp:nvSpPr>
      <dsp:spPr>
        <a:xfrm>
          <a:off x="11856" y="-206177"/>
          <a:ext cx="6058230" cy="17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ELEMENTS</a:t>
          </a:r>
          <a:endParaRPr lang="en-US" sz="43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IWebElement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UserName</a:t>
          </a:r>
          <a:r>
            <a:rPr lang="en-US" sz="2400" kern="1200" dirty="0" smtClean="0"/>
            <a:t>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IWebElement</a:t>
          </a:r>
          <a:r>
            <a:rPr lang="en-US" sz="2400" kern="1200" dirty="0" smtClean="0"/>
            <a:t> </a:t>
          </a:r>
          <a:r>
            <a:rPr lang="en-US" sz="2400" kern="1200" dirty="0" smtClean="0"/>
            <a:t>Password;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IWebElement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LoginButton</a:t>
          </a:r>
          <a:r>
            <a:rPr lang="en-US" sz="2400" kern="1200" dirty="0" smtClean="0"/>
            <a:t>;</a:t>
          </a:r>
          <a:endParaRPr lang="en-US" sz="2400" kern="1200" dirty="0"/>
        </a:p>
      </dsp:txBody>
      <dsp:txXfrm>
        <a:off x="11856" y="-206177"/>
        <a:ext cx="6058230" cy="1778833"/>
      </dsp:txXfrm>
    </dsp:sp>
    <dsp:sp modelId="{B9DEBEB0-13AB-43D8-B083-1DDED64E8D8B}">
      <dsp:nvSpPr>
        <dsp:cNvPr id="0" name=""/>
        <dsp:cNvSpPr/>
      </dsp:nvSpPr>
      <dsp:spPr>
        <a:xfrm>
          <a:off x="0" y="1572656"/>
          <a:ext cx="4943867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ACTIONS</a:t>
          </a:r>
          <a:endParaRPr lang="en-US" sz="3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EnterUserName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EnterPassword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ClickLoginButton</a:t>
          </a:r>
          <a:r>
            <a:rPr lang="en-US" sz="2400" kern="1200" dirty="0" smtClean="0"/>
            <a:t>();</a:t>
          </a:r>
          <a:endParaRPr lang="en-US" sz="2400" kern="1200" dirty="0"/>
        </a:p>
      </dsp:txBody>
      <dsp:txXfrm>
        <a:off x="0" y="1572656"/>
        <a:ext cx="4943867" cy="19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7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develop it?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people formulate it as “Why you create one more wheel”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8FE2F-B1C4-47FA-8554-15D93AB392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0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6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5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63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87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1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0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7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8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70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7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25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6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74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987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9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47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7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0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8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3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4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  <p:sldLayoutId id="214748366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pam/JDI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vk.com/jdi_framework" TargetMode="External"/><Relationship Id="rId10" Type="http://schemas.openxmlformats.org/officeDocument/2006/relationships/image" Target="../media/image83.png"/><Relationship Id="rId4" Type="http://schemas.openxmlformats.org/officeDocument/2006/relationships/hyperlink" Target="http://jdi.epam.com/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UI Automation on C#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2 </a:t>
            </a:r>
            <a:r>
              <a:rPr lang="en-US" dirty="0" smtClean="0"/>
              <a:t>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 smtClean="0"/>
                <a:t>b</a:t>
              </a:r>
              <a:r>
                <a:rPr lang="en-US" sz="2400" kern="1200" dirty="0" err="1" smtClean="0"/>
                <a:t>oolean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</a:t>
              </a:r>
              <a:r>
                <a:rPr lang="en-US" sz="2400" dirty="0" smtClean="0"/>
                <a:t>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406400" y="1215911"/>
            <a:ext cx="10572750" cy="497205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Simple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Complex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Composite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5" y="1279692"/>
            <a:ext cx="4287069" cy="4844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8" y="4562081"/>
            <a:ext cx="2914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1238283"/>
            <a:ext cx="2654300" cy="2495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960396"/>
            <a:ext cx="5080266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sz="2800" dirty="0" err="1" smtClean="0">
                <a:solidFill>
                  <a:srgbClr val="002060"/>
                </a:solidFill>
              </a:rPr>
              <a:t>FindBy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“.description”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)]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Text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sz="2800" dirty="0" smtClean="0">
                <a:solidFill>
                  <a:srgbClr val="7030A0"/>
                </a:solidFill>
              </a:rPr>
              <a:t>escription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</a:t>
            </a:r>
            <a:r>
              <a:rPr lang="en-US" dirty="0" err="1" smtClean="0">
                <a:solidFill>
                  <a:srgbClr val="7030A0"/>
                </a:solidFill>
              </a:rPr>
              <a:t>oductName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Password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Abuse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RememberMe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Date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Upload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Photo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64" y="1304485"/>
            <a:ext cx="18192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2" y="2783472"/>
            <a:ext cx="4129295" cy="1165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4232" y="2198697"/>
            <a:ext cx="249555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58" y="4013169"/>
            <a:ext cx="39243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8" y="4041744"/>
            <a:ext cx="34290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007" y="1421187"/>
            <a:ext cx="3019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523" y="5152808"/>
            <a:ext cx="2299655" cy="688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5605" y="5135987"/>
            <a:ext cx="1414918" cy="138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010" y="3998402"/>
            <a:ext cx="2157413" cy="2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75" y="960396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Button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439448" y="1993646"/>
            <a:ext cx="5488975" cy="2262860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“//button”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(Id=</a:t>
            </a:r>
            <a:r>
              <a:rPr lang="en-US" dirty="0" smtClean="0">
                <a:solidFill>
                  <a:srgbClr val="1E9660"/>
                </a:solidFill>
              </a:rPr>
              <a:t>“button-id”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(Name=</a:t>
            </a:r>
            <a:r>
              <a:rPr lang="en-US" dirty="0" smtClean="0">
                <a:solidFill>
                  <a:srgbClr val="1E9660"/>
                </a:solidFill>
              </a:rPr>
              <a:t>“button”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341476" y="2594146"/>
            <a:ext cx="5228047" cy="167178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(</a:t>
            </a:r>
            <a:r>
              <a:rPr lang="en-US" dirty="0" err="1" smtClean="0"/>
              <a:t>By.Css</a:t>
            </a:r>
            <a:r>
              <a:rPr lang="en-US" dirty="0" smtClean="0"/>
              <a:t>(</a:t>
            </a:r>
            <a:r>
              <a:rPr lang="en-US" dirty="0">
                <a:solidFill>
                  <a:srgbClr val="1E9660"/>
                </a:solidFill>
              </a:rPr>
              <a:t>“.</a:t>
            </a:r>
            <a:r>
              <a:rPr lang="en-US" dirty="0" err="1">
                <a:solidFill>
                  <a:srgbClr val="1E9660"/>
                </a:solidFill>
              </a:rPr>
              <a:t>btn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341477" y="4553340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err="1" smtClean="0">
                <a:solidFill>
                  <a:srgbClr val="92D050"/>
                </a:solidFill>
              </a:rPr>
              <a:t>IButton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Multilocators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475131" y="1796287"/>
            <a:ext cx="5200343" cy="1062368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Multi </a:t>
            </a:r>
            <a:r>
              <a:rPr lang="en-US" sz="3600" dirty="0" smtClean="0">
                <a:solidFill>
                  <a:srgbClr val="0070C0"/>
                </a:solidFill>
              </a:rPr>
              <a:t>language</a:t>
            </a:r>
            <a:r>
              <a:rPr lang="en-US" sz="3600" dirty="0" smtClean="0"/>
              <a:t> testing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87927" y="3228242"/>
            <a:ext cx="56040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JFi</a:t>
            </a:r>
            <a:r>
              <a:rPr lang="en-US" sz="2400" dirty="0" err="1" smtClean="0">
                <a:solidFill>
                  <a:srgbClr val="002060"/>
                </a:solidFill>
              </a:rPr>
              <a:t>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sz="2400" dirty="0">
                <a:solidFill>
                  <a:srgbClr val="1E9660"/>
                </a:solidFill>
              </a:rPr>
              <a:t>“</a:t>
            </a:r>
            <a:r>
              <a:rPr lang="en-US" sz="2400" b="1" u="sng" dirty="0">
                <a:solidFill>
                  <a:srgbClr val="1E9660"/>
                </a:solidFill>
              </a:rPr>
              <a:t>Submit</a:t>
            </a:r>
            <a:r>
              <a:rPr lang="en-US" sz="2400" dirty="0" smtClean="0"/>
              <a:t>”, group=“</a:t>
            </a:r>
            <a:r>
              <a:rPr lang="en-US" sz="2400" dirty="0" err="1" smtClean="0">
                <a:solidFill>
                  <a:srgbClr val="1E9660"/>
                </a:solidFill>
              </a:rPr>
              <a:t>en</a:t>
            </a:r>
            <a:r>
              <a:rPr lang="en-US" sz="2400" dirty="0" smtClean="0"/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JFin</a:t>
            </a:r>
            <a:r>
              <a:rPr lang="en-US" sz="2400" dirty="0" err="1" smtClean="0">
                <a:solidFill>
                  <a:srgbClr val="002060"/>
                </a:solidFill>
              </a:rPr>
              <a:t>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</a:t>
            </a:r>
            <a:r>
              <a:rPr lang="ru-RU" sz="2400" b="1" u="sng" dirty="0" smtClean="0">
                <a:solidFill>
                  <a:srgbClr val="1E9660"/>
                </a:solidFill>
              </a:rPr>
              <a:t>Отправить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/>
              <a:t> , group</a:t>
            </a:r>
            <a:r>
              <a:rPr lang="en-US" sz="2400" dirty="0" smtClean="0"/>
              <a:t>=“</a:t>
            </a:r>
            <a:r>
              <a:rPr lang="en-US" sz="2400" dirty="0" err="1" smtClean="0">
                <a:solidFill>
                  <a:srgbClr val="1E9660"/>
                </a:solidFill>
              </a:rPr>
              <a:t>ru</a:t>
            </a:r>
            <a:r>
              <a:rPr lang="en-US" sz="2400" dirty="0" smtClean="0"/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submit;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5991955" y="1796287"/>
            <a:ext cx="5200343" cy="1062368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Multi </a:t>
            </a:r>
            <a:r>
              <a:rPr lang="en-US" sz="3600" dirty="0" smtClean="0">
                <a:solidFill>
                  <a:srgbClr val="0070C0"/>
                </a:solidFill>
              </a:rPr>
              <a:t>version</a:t>
            </a:r>
            <a:r>
              <a:rPr lang="en-US" sz="3600" dirty="0" smtClean="0"/>
              <a:t> testing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991955" y="3158837"/>
            <a:ext cx="56040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</a:t>
            </a:r>
            <a:r>
              <a:rPr lang="en-US" sz="2400" dirty="0" err="1" smtClean="0">
                <a:solidFill>
                  <a:srgbClr val="00206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u="sng" dirty="0" smtClean="0">
                <a:solidFill>
                  <a:schemeClr val="tx1">
                    <a:lumMod val="50000"/>
                  </a:schemeClr>
                </a:solidFill>
              </a:rPr>
              <a:t>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1E9660"/>
                </a:solidFill>
              </a:rPr>
              <a:t>“Submit</a:t>
            </a:r>
            <a:r>
              <a:rPr lang="en-US" sz="2400" dirty="0" smtClean="0"/>
              <a:t>”, group=</a:t>
            </a:r>
            <a:r>
              <a:rPr lang="en-US" sz="2400" dirty="0" smtClean="0">
                <a:solidFill>
                  <a:srgbClr val="00B050"/>
                </a:solidFill>
              </a:rPr>
              <a:t>“1.7”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</a:t>
            </a:r>
            <a:r>
              <a:rPr lang="en-US" sz="2400" dirty="0" err="1" smtClean="0">
                <a:solidFill>
                  <a:srgbClr val="00206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u="sng" dirty="0" smtClean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“Submit”</a:t>
            </a:r>
            <a:r>
              <a:rPr lang="en-US" sz="2400" dirty="0" smtClean="0"/>
              <a:t> </a:t>
            </a:r>
            <a:r>
              <a:rPr lang="en-US" sz="2400" dirty="0"/>
              <a:t>, group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“2.0”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submit;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Plato's theory of Forms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372" y="5550754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 application </a:t>
            </a:r>
            <a:r>
              <a:rPr lang="en-US" sz="3200" dirty="0" smtClean="0"/>
              <a:t>but you </a:t>
            </a:r>
            <a:r>
              <a:rPr lang="en-US" sz="3200" dirty="0" smtClean="0">
                <a:solidFill>
                  <a:srgbClr val="00B050"/>
                </a:solidFill>
              </a:rPr>
              <a:t>can write UI Objects </a:t>
            </a:r>
            <a:r>
              <a:rPr lang="en-US" sz="3200" dirty="0" smtClean="0"/>
              <a:t>(</a:t>
            </a:r>
            <a:r>
              <a:rPr lang="en-US" sz="3200" dirty="0"/>
              <a:t>Page Objects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55" y="1490540"/>
            <a:ext cx="2654300" cy="3637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97" y="2621250"/>
            <a:ext cx="20097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6" y="4132983"/>
            <a:ext cx="3055361" cy="6594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68" y="2645272"/>
            <a:ext cx="2193441" cy="258186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1030335" y="3983221"/>
            <a:ext cx="2753064" cy="11871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735" y="3968728"/>
            <a:ext cx="2789382" cy="10518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89364" y="3227041"/>
            <a:ext cx="2761426" cy="226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28068" y="3189224"/>
            <a:ext cx="2613197" cy="2187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" y="972928"/>
            <a:ext cx="1105872" cy="11058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753" y="1340778"/>
            <a:ext cx="1392915" cy="139291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3827545" y="1334922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04115" y="1353830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Callout 57"/>
          <p:cNvSpPr/>
          <p:nvPr/>
        </p:nvSpPr>
        <p:spPr>
          <a:xfrm flipH="1">
            <a:off x="6370077" y="873919"/>
            <a:ext cx="2850502" cy="1320037"/>
          </a:xfrm>
          <a:prstGeom prst="cloudCallout">
            <a:avLst>
              <a:gd name="adj1" fmla="val -40548"/>
              <a:gd name="adj2" fmla="val 77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02718" y="1057871"/>
            <a:ext cx="218521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92D050"/>
                </a:solidFill>
              </a:rPr>
              <a:t>IButton</a:t>
            </a:r>
            <a:endParaRPr lang="en-US" sz="4000" b="1" dirty="0">
              <a:solidFill>
                <a:srgbClr val="92D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4035" y="904227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0605" y="923135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3" y="4106982"/>
            <a:ext cx="7458469" cy="156991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64804" y="954675"/>
            <a:ext cx="5560291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Dropdown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Colors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Checklist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Settings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ComboBox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Tags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ShirtSizes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List&lt;</a:t>
            </a:r>
            <a:r>
              <a:rPr lang="en-US" sz="2600" b="1" i="1" dirty="0" smtClean="0">
                <a:solidFill>
                  <a:srgbClr val="0070C0"/>
                </a:solidFill>
              </a:rPr>
              <a:t>Element</a:t>
            </a:r>
            <a:r>
              <a:rPr lang="en-US" sz="2600" b="1" dirty="0" smtClean="0">
                <a:solidFill>
                  <a:srgbClr val="0070C0"/>
                </a:solidFill>
              </a:rPr>
              <a:t>&gt;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SearchResults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Elements </a:t>
            </a:r>
            <a:r>
              <a:rPr lang="en-US" sz="2600" dirty="0" smtClean="0">
                <a:solidFill>
                  <a:srgbClr val="7030A0"/>
                </a:solidFill>
              </a:rPr>
              <a:t>Reviews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Table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Products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MainMenu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Areas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Selector </a:t>
            </a:r>
            <a:r>
              <a:rPr lang="en-US" sz="2600" dirty="0" smtClean="0">
                <a:solidFill>
                  <a:srgbClr val="7030A0"/>
                </a:solidFill>
              </a:rPr>
              <a:t>Vote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Rating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TextList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Chat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368" y="1128759"/>
            <a:ext cx="5548313" cy="718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00" y="4443861"/>
            <a:ext cx="2920926" cy="2095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914" y="2280452"/>
            <a:ext cx="7068423" cy="507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165" y="2015289"/>
            <a:ext cx="1474995" cy="184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3392" y="2091858"/>
            <a:ext cx="3435031" cy="38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0"/>
            <a:ext cx="8007928" cy="2387039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“.colors"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 = new Dropdown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	Value 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By.Css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".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List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By.TagName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“li"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};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31284" y="3542363"/>
            <a:ext cx="8007928" cy="2387039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“.offers"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Table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offers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new Table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	Row 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By.Css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	Column 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By.TagName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“li"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	Header = new [] {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ID", “Title", “Apply”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6073" y="5712250"/>
            <a:ext cx="13743709" cy="173113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740486" y="4619279"/>
            <a:ext cx="4941455" cy="165576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Chief QA Automation</a:t>
            </a:r>
            <a:endParaRPr lang="ru-RU" sz="2800" dirty="0" smtClean="0"/>
          </a:p>
          <a:p>
            <a:r>
              <a:rPr lang="en-US" sz="2800" dirty="0" smtClean="0"/>
              <a:t>In Testing more than 11 years</a:t>
            </a:r>
          </a:p>
          <a:p>
            <a:r>
              <a:rPr lang="en-US" sz="2800" dirty="0" smtClean="0"/>
              <a:t>In Testing Automation 9 years</a:t>
            </a:r>
            <a:endParaRPr lang="ru-RU" sz="2800" dirty="0"/>
          </a:p>
        </p:txBody>
      </p:sp>
      <p:sp>
        <p:nvSpPr>
          <p:cNvPr id="10" name="Oval 9"/>
          <p:cNvSpPr/>
          <p:nvPr/>
        </p:nvSpPr>
        <p:spPr>
          <a:xfrm>
            <a:off x="4777743" y="1570190"/>
            <a:ext cx="2733368" cy="2733368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0" y="1571611"/>
            <a:ext cx="2540000" cy="2540000"/>
          </a:xfrm>
          <a:prstGeom prst="ellipse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856399" y="901540"/>
            <a:ext cx="2566682" cy="44529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ROMAN IOVLEV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78" y="1481328"/>
            <a:ext cx="2247673" cy="22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1075739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 err="1" smtClean="0">
                <a:solidFill>
                  <a:srgbClr val="002060"/>
                </a:solidFill>
              </a:rPr>
              <a:t>FindBy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2133600"/>
            <a:ext cx="8079316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“.table”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31284" y="3814185"/>
            <a:ext cx="9608992" cy="272472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“.menu li”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>
                <a:solidFill>
                  <a:srgbClr val="00B050"/>
                </a:solidFill>
              </a:rPr>
              <a:t>“.menu </a:t>
            </a:r>
            <a:r>
              <a:rPr lang="en-US" sz="2800" dirty="0" err="1" smtClean="0">
                <a:solidFill>
                  <a:srgbClr val="00B050"/>
                </a:solidFill>
              </a:rPr>
              <a:t>ul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Navigation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“//*[@class=‘menu’]//li[text()=‘%s’]”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Navigation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</a:t>
            </a:r>
            <a:r>
              <a:rPr lang="en-US" sz="4800" dirty="0" smtClean="0"/>
              <a:t>Code readability</a:t>
            </a:r>
          </a:p>
          <a:p>
            <a:r>
              <a:rPr lang="en-US" sz="4800" dirty="0" smtClean="0"/>
              <a:t> Clear behavior</a:t>
            </a:r>
          </a:p>
          <a:p>
            <a:r>
              <a:rPr lang="en-US" sz="4800" dirty="0" smtClean="0"/>
              <a:t> Union of all element’s locators </a:t>
            </a:r>
          </a:p>
          <a:p>
            <a:r>
              <a:rPr lang="en-US" sz="4800" dirty="0" smtClean="0"/>
              <a:t> Union of element and its actions</a:t>
            </a:r>
          </a:p>
          <a:p>
            <a:r>
              <a:rPr lang="en-US" sz="4800" dirty="0" smtClean="0"/>
              <a:t> Detailed logging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TYPIFIED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3999344" cy="533011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Text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Submit;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Password;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SubmitButton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PasswordField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Upload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IWebElement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Photo;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109209" y="1200150"/>
            <a:ext cx="0" cy="499491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7519246" cy="212359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2060"/>
                </a:solidFill>
              </a:rPr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“.colors"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Dropdown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colors = new Dropdown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Value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By.Css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".value"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List =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By.TagName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“li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};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04646" y="327901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75855" y="3609198"/>
            <a:ext cx="534924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“.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colors .value") ]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</a:rPr>
              <a:t>FindBy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“.colors li") ]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/>
              <a:t>List&lt;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GetColor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return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5257800" y="3609198"/>
            <a:ext cx="680085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SelectColor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for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IWebElement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 :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if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().Equals(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return;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4753186" cy="100345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/>
              <a:t>[</a:t>
            </a:r>
            <a:r>
              <a:rPr lang="en-US" sz="2800" dirty="0" err="1" smtClean="0">
                <a:solidFill>
                  <a:srgbClr val="002060"/>
                </a:solidFill>
              </a:rPr>
              <a:t>FindBy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(Id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“trades") ]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/>
              <a:t>public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170356" y="218173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04614" y="2397507"/>
            <a:ext cx="4467436" cy="332903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/>
              <a:t>[</a:t>
            </a:r>
            <a:r>
              <a:rPr lang="en-US" sz="1600" dirty="0" err="1">
                <a:solidFill>
                  <a:srgbClr val="002060"/>
                </a:solidFill>
              </a:rPr>
              <a:t>FindBy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(Id =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“…")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]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List&lt;</a:t>
            </a:r>
            <a:r>
              <a:rPr lang="en-US" sz="1600" dirty="0" err="1" smtClean="0"/>
              <a:t>IWebElement</a:t>
            </a:r>
            <a:r>
              <a:rPr lang="en-US" sz="1600" dirty="0"/>
              <a:t>&gt; </a:t>
            </a:r>
            <a:r>
              <a:rPr lang="en-US" sz="1600" dirty="0" err="1"/>
              <a:t>R</a:t>
            </a:r>
            <a:r>
              <a:rPr lang="en-US" sz="1600" dirty="0" err="1" smtClean="0"/>
              <a:t>esultsColHeaders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/>
              <a:t>[</a:t>
            </a:r>
            <a:r>
              <a:rPr lang="en-US" sz="1600" dirty="0" err="1">
                <a:solidFill>
                  <a:srgbClr val="002060"/>
                </a:solidFill>
              </a:rPr>
              <a:t>FindBy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(Id = “…") ]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List&lt;</a:t>
            </a:r>
            <a:r>
              <a:rPr lang="en-US" sz="1600" dirty="0" err="1" smtClean="0"/>
              <a:t>IWebElement</a:t>
            </a:r>
            <a:r>
              <a:rPr lang="en-US" sz="1600" dirty="0"/>
              <a:t>&gt; </a:t>
            </a:r>
            <a:r>
              <a:rPr lang="en-US" sz="1600" dirty="0" err="1"/>
              <a:t>R</a:t>
            </a:r>
            <a:r>
              <a:rPr lang="en-US" sz="1600" dirty="0" err="1" smtClean="0"/>
              <a:t>esultsRowsHeaders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/>
              <a:t>[</a:t>
            </a:r>
            <a:r>
              <a:rPr lang="en-US" sz="1600" dirty="0" err="1">
                <a:solidFill>
                  <a:srgbClr val="002060"/>
                </a:solidFill>
              </a:rPr>
              <a:t>FindBy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(Id = “…") ]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List&lt;</a:t>
            </a:r>
            <a:r>
              <a:rPr lang="en-US" sz="1600" dirty="0" err="1" smtClean="0"/>
              <a:t>IWebElement</a:t>
            </a:r>
            <a:r>
              <a:rPr lang="en-US" sz="1600" dirty="0"/>
              <a:t>&gt; </a:t>
            </a:r>
            <a:r>
              <a:rPr lang="en-US" sz="1600" dirty="0" err="1"/>
              <a:t>R</a:t>
            </a:r>
            <a:r>
              <a:rPr lang="en-US" sz="1600" dirty="0" err="1" smtClean="0"/>
              <a:t>esultsCellsHeaders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/>
              <a:t>[</a:t>
            </a:r>
            <a:r>
              <a:rPr lang="en-US" sz="1600" dirty="0" err="1">
                <a:solidFill>
                  <a:srgbClr val="002060"/>
                </a:solidFill>
              </a:rPr>
              <a:t>FindBy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(Id = “…") ]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List&lt;</a:t>
            </a:r>
            <a:r>
              <a:rPr lang="en-US" sz="1600" dirty="0" err="1" smtClean="0"/>
              <a:t>IWebElement</a:t>
            </a:r>
            <a:r>
              <a:rPr lang="en-US" sz="1600" dirty="0"/>
              <a:t>&gt; </a:t>
            </a:r>
            <a:r>
              <a:rPr lang="en-US" sz="1600" dirty="0" err="1"/>
              <a:t>R</a:t>
            </a:r>
            <a:r>
              <a:rPr lang="en-US" sz="1600" dirty="0" err="1" smtClean="0"/>
              <a:t>esultsColumn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/>
              <a:t>[</a:t>
            </a:r>
            <a:r>
              <a:rPr lang="en-US" sz="1600" dirty="0" err="1">
                <a:solidFill>
                  <a:srgbClr val="002060"/>
                </a:solidFill>
              </a:rPr>
              <a:t>FindBy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(Id = “…") ]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List&lt;</a:t>
            </a:r>
            <a:r>
              <a:rPr lang="en-US" sz="1600" dirty="0" err="1" smtClean="0"/>
              <a:t>IWebElement</a:t>
            </a:r>
            <a:r>
              <a:rPr lang="en-US" sz="1600" dirty="0"/>
              <a:t>&gt; </a:t>
            </a:r>
            <a:r>
              <a:rPr lang="en-US" sz="1600" dirty="0" err="1"/>
              <a:t>R</a:t>
            </a:r>
            <a:r>
              <a:rPr lang="en-US" sz="1600" dirty="0" err="1" smtClean="0"/>
              <a:t>esultsRow</a:t>
            </a:r>
            <a:r>
              <a:rPr lang="en-US" sz="1600" dirty="0"/>
              <a:t>;</a:t>
            </a: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4606291" y="2397508"/>
            <a:ext cx="7322132" cy="4289042"/>
          </a:xfrm>
          <a:prstGeom prst="rect">
            <a:avLst/>
          </a:prstGeom>
        </p:spPr>
        <p:txBody>
          <a:bodyPr vert="horz" lIns="68580" tIns="34290" rIns="68580" bIns="34290" numCol="3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cell(Column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cells(String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rows(String...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columns(String...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isEmpty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waitHaveRows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count)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header(String name)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headers()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footer()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getCells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clean()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clone()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copy()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hasAllHeaders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hasNoHeaders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setColumnsCount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setRowsCount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Header : </a:t>
            </a:r>
            <a:r>
              <a:rPr lang="en-US" sz="2800" b="1" dirty="0" smtClean="0">
                <a:solidFill>
                  <a:srgbClr val="0070C0"/>
                </a:solidFill>
              </a:rPr>
              <a:t>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[</a:t>
            </a:r>
            <a:r>
              <a:rPr lang="en-US" sz="2800" dirty="0" err="1" smtClean="0">
                <a:solidFill>
                  <a:srgbClr val="002060"/>
                </a:solidFill>
              </a:rPr>
              <a:t>JPage</a:t>
            </a:r>
            <a:r>
              <a:rPr lang="en-US" sz="2800" dirty="0" smtClean="0"/>
              <a:t> (</a:t>
            </a:r>
            <a:r>
              <a:rPr lang="en-US" sz="2800" dirty="0" err="1" smtClean="0"/>
              <a:t>Url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1E9660"/>
                </a:solidFill>
              </a:rPr>
              <a:t>"/index.html"</a:t>
            </a:r>
            <a:r>
              <a:rPr lang="en-US" sz="2800" dirty="0" smtClean="0"/>
              <a:t>, Title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1E9660"/>
                </a:solidFill>
              </a:rPr>
              <a:t>“Good site"</a:t>
            </a:r>
            <a:r>
              <a:rPr lang="en-US" sz="2800" dirty="0" smtClean="0"/>
              <a:t>) ]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[</a:t>
            </a:r>
            <a:r>
              <a:rPr lang="en-US" sz="2800" dirty="0" err="1" smtClean="0">
                <a:solidFill>
                  <a:srgbClr val="002060"/>
                </a:solidFill>
              </a:rPr>
              <a:t>JSite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(Domain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1E9660"/>
                </a:solidFill>
              </a:rPr>
              <a:t>“http://epam.com/"</a:t>
            </a:r>
            <a:r>
              <a:rPr lang="en-US" sz="2800" dirty="0" smtClean="0"/>
              <a:t>) ]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EpamSite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2800" b="1" dirty="0" err="1" smtClean="0">
                <a:solidFill>
                  <a:srgbClr val="0070C0"/>
                </a:solidFill>
              </a:rPr>
              <a:t>WebSite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LoginForm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2800" b="1" dirty="0" smtClean="0">
                <a:solidFill>
                  <a:srgbClr val="0070C0"/>
                </a:solidFill>
              </a:rPr>
              <a:t>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SearchBar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2800" b="1" dirty="0" smtClean="0">
                <a:solidFill>
                  <a:srgbClr val="0070C0"/>
                </a:solidFill>
              </a:rPr>
              <a:t>Search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Alert : </a:t>
            </a:r>
            <a:r>
              <a:rPr lang="en-US" sz="2800" b="1" dirty="0" smtClean="0">
                <a:solidFill>
                  <a:srgbClr val="0070C0"/>
                </a:solidFill>
              </a:rPr>
              <a:t>Popup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Navigation : </a:t>
            </a:r>
            <a:r>
              <a:rPr lang="en-US" sz="2800" b="1" dirty="0">
                <a:solidFill>
                  <a:srgbClr val="0070C0"/>
                </a:solidFill>
              </a:rPr>
              <a:t>Pagination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composite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8"/>
            <a:ext cx="6643255" cy="34451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[</a:t>
            </a:r>
            <a:r>
              <a:rPr lang="en-US" sz="2400" dirty="0" err="1" smtClean="0">
                <a:solidFill>
                  <a:srgbClr val="002060"/>
                </a:solidFill>
              </a:rPr>
              <a:t>JPage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(domain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1E9660"/>
                </a:solidFill>
              </a:rPr>
              <a:t>“http://epam.com</a:t>
            </a:r>
            <a:r>
              <a:rPr lang="en-US" sz="2400" dirty="0" smtClean="0">
                <a:solidFill>
                  <a:srgbClr val="1E9660"/>
                </a:solidFill>
              </a:rPr>
              <a:t>/"</a:t>
            </a:r>
            <a:r>
              <a:rPr lang="en-US" sz="2400" dirty="0" smtClean="0"/>
              <a:t>) ]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7030A0"/>
                </a:solidFill>
              </a:rPr>
              <a:t>EpamSite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JPage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U</a:t>
            </a:r>
            <a:r>
              <a:rPr lang="en-US" sz="2400" dirty="0" err="1" smtClean="0"/>
              <a:t>rl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1E9660"/>
                </a:solidFill>
              </a:rPr>
              <a:t>"/index.html</a:t>
            </a:r>
            <a:r>
              <a:rPr lang="en-US" sz="2400" dirty="0" smtClean="0">
                <a:solidFill>
                  <a:srgbClr val="1E9660"/>
                </a:solidFill>
              </a:rPr>
              <a:t>"</a:t>
            </a:r>
            <a:r>
              <a:rPr lang="en-US" sz="2400" dirty="0" smtClean="0"/>
              <a:t>) ]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HomePage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JPage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U</a:t>
            </a:r>
            <a:r>
              <a:rPr lang="en-US" sz="2400" dirty="0" err="1" smtClean="0"/>
              <a:t>rl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1E9660"/>
                </a:solidFill>
              </a:rPr>
              <a:t>"/login"</a:t>
            </a:r>
            <a:r>
              <a:rPr lang="en-US" sz="2400" dirty="0" smtClean="0"/>
              <a:t>, Title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1E9660"/>
                </a:solidFill>
              </a:rPr>
              <a:t>“Login page"</a:t>
            </a:r>
            <a:r>
              <a:rPr lang="en-US" sz="2400" dirty="0" smtClean="0"/>
              <a:t>) ]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LoginPage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206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4849092"/>
            <a:ext cx="50638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 smtClean="0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400" dirty="0" err="1" smtClean="0">
                <a:solidFill>
                  <a:srgbClr val="C00000"/>
                </a:solidFill>
              </a:rPr>
              <a:t>WebSite.Init</a:t>
            </a:r>
            <a:r>
              <a:rPr lang="en-US" sz="2400" dirty="0" smtClean="0"/>
              <a:t>(</a:t>
            </a:r>
            <a:r>
              <a:rPr lang="en-US" sz="2400" dirty="0" err="1" smtClean="0"/>
              <a:t>typeof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400" dirty="0" smtClean="0"/>
              <a:t>))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8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836564" cy="1819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[</a:t>
            </a:r>
            <a:r>
              <a:rPr lang="en-US" sz="2800" dirty="0" err="1" smtClean="0">
                <a:solidFill>
                  <a:srgbClr val="002060"/>
                </a:solidFill>
              </a:rPr>
              <a:t>JPage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Url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1E9660"/>
                </a:solidFill>
              </a:rPr>
              <a:t>"/main"</a:t>
            </a:r>
            <a:r>
              <a:rPr lang="en-US" sz="2800" dirty="0" smtClean="0"/>
              <a:t>, Title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1E9660"/>
                </a:solidFill>
              </a:rPr>
              <a:t>"</a:t>
            </a:r>
            <a:r>
              <a:rPr lang="en-US" sz="2800" dirty="0" smtClean="0">
                <a:solidFill>
                  <a:srgbClr val="1E9660"/>
                </a:solidFill>
              </a:rPr>
              <a:t>Good site"</a:t>
            </a:r>
            <a:r>
              <a:rPr lang="en-US" sz="2800" dirty="0" smtClean="0"/>
              <a:t>, </a:t>
            </a:r>
            <a:r>
              <a:rPr lang="en-US" sz="2800" dirty="0" err="1" smtClean="0"/>
              <a:t>UrlTemplate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“/main?\d{10}“</a:t>
            </a:r>
            <a:r>
              <a:rPr lang="en-US" sz="2800" dirty="0"/>
              <a:t>, </a:t>
            </a:r>
            <a:r>
              <a:rPr lang="en-US" sz="2800" dirty="0" smtClean="0"/>
              <a:t>	</a:t>
            </a:r>
            <a:r>
              <a:rPr lang="en-US" sz="2800" dirty="0" err="1" smtClean="0"/>
              <a:t>UrlCheckType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MATCH</a:t>
            </a:r>
            <a:r>
              <a:rPr lang="en-US" sz="2800" dirty="0" smtClean="0"/>
              <a:t>, </a:t>
            </a:r>
            <a:r>
              <a:rPr lang="en-US" sz="2800" dirty="0" err="1" smtClean="0"/>
              <a:t>TitleCheckType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C00000"/>
                </a:solidFill>
              </a:rPr>
              <a:t>CONTAINS</a:t>
            </a:r>
            <a:r>
              <a:rPr lang="en-US" sz="2800" dirty="0" smtClean="0"/>
              <a:t>) ]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9" name="Содержимое 19"/>
          <p:cNvSpPr txBox="1">
            <a:spLocks/>
          </p:cNvSpPr>
          <p:nvPr/>
        </p:nvSpPr>
        <p:spPr>
          <a:xfrm>
            <a:off x="838200" y="3908527"/>
            <a:ext cx="8315037" cy="18747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numCol="2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Open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CheckOpened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IsOpened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Refresh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Back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Forward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AddCookie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ClearCache</a:t>
            </a:r>
            <a:r>
              <a:rPr lang="en-US" sz="2400" dirty="0" smtClean="0"/>
              <a:t>();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0" y="3318190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5950527" cy="508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Header : </a:t>
            </a:r>
            <a:r>
              <a:rPr lang="en-US" sz="2800" b="1" dirty="0" smtClean="0">
                <a:solidFill>
                  <a:srgbClr val="0070C0"/>
                </a:solidFill>
              </a:rPr>
              <a:t>Section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8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“.submit”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en-US" sz="2800" dirty="0" smtClean="0">
                <a:solidFill>
                  <a:srgbClr val="7030A0"/>
                </a:solidFill>
              </a:rPr>
              <a:t>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8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</a:t>
            </a:r>
            <a:r>
              <a:rPr lang="en-US" sz="2800" dirty="0" err="1" smtClean="0">
                <a:solidFill>
                  <a:srgbClr val="1E9660"/>
                </a:solidFill>
              </a:rPr>
              <a:t>followMe</a:t>
            </a:r>
            <a:r>
              <a:rPr lang="en-US" sz="2800" dirty="0" smtClean="0">
                <a:solidFill>
                  <a:srgbClr val="1E966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US" sz="2800" dirty="0" err="1" smtClean="0">
                <a:solidFill>
                  <a:srgbClr val="7030A0"/>
                </a:solidFill>
              </a:rPr>
              <a:t>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[</a:t>
            </a:r>
            <a:r>
              <a:rPr lang="en-US" sz="2800" dirty="0" err="1">
                <a:solidFill>
                  <a:srgbClr val="00206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8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“.navigation”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 ]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</a:t>
            </a:r>
            <a:r>
              <a:rPr lang="en-US" sz="2800" dirty="0" smtClean="0">
                <a:solidFill>
                  <a:srgbClr val="7030A0"/>
                </a:solidFill>
              </a:rPr>
              <a:t>avigation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openAbout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err="1">
                <a:solidFill>
                  <a:srgbClr val="7030A0"/>
                </a:solidFill>
              </a:rPr>
              <a:t>f</a:t>
            </a:r>
            <a:r>
              <a:rPr lang="en-US" sz="2800" dirty="0" err="1" smtClean="0">
                <a:solidFill>
                  <a:srgbClr val="7030A0"/>
                </a:solidFill>
              </a:rPr>
              <a:t>ollowMe</a:t>
            </a:r>
            <a:r>
              <a:rPr lang="en-US" sz="2800" dirty="0" err="1" smtClean="0"/>
              <a:t>.Click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en-US" sz="2800" dirty="0" err="1" smtClean="0">
                <a:solidFill>
                  <a:srgbClr val="7030A0"/>
                </a:solidFill>
              </a:rPr>
              <a:t>avigation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.Select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7243619" y="2872508"/>
            <a:ext cx="4110181" cy="142240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.Submit.Click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.Menu.IsSelected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.OpenAbout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243619" y="2282171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17" y="2007447"/>
            <a:ext cx="3705710" cy="18071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7236" y="1283537"/>
            <a:ext cx="17433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rgbClr val="0070C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9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DATA DRIVEN TESTING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7396" y="1131711"/>
            <a:ext cx="1600955" cy="1327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40733" y="1392508"/>
            <a:ext cx="981379" cy="98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9634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95" y="4591521"/>
            <a:ext cx="1610870" cy="1610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9" y="4437563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65" y="4516244"/>
            <a:ext cx="1840106" cy="1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L 0.1595 -0.16922 C 0.19231 -0.20741 0.24466 -0.23681 0.30052 -0.25209 C 0.36445 -0.27037 0.41679 -0.26991 0.45442 -0.25209 L 0.63645 -0.17894 " pathEditMode="relative" rAng="21060000" ptsTypes="A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94" y="-1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PRECONDITIONS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DB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3" y="4445582"/>
            <a:ext cx="1639229" cy="1639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11894" y="4112281"/>
            <a:ext cx="6245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ru-RU" sz="8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?</a:t>
            </a:r>
            <a:endParaRPr lang="en-US" sz="8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4348586"/>
            <a:ext cx="1918787" cy="19187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21804" y="4835556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9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00B050"/>
                </a:solidFill>
                <a:latin typeface="Calibri" panose="020F0502020204030204"/>
              </a:rPr>
              <a:t>+</a:t>
            </a:r>
            <a:endParaRPr lang="en-US" sz="9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00B05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4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SUBMIT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21944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5281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80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8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71" y="4245428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07942 -0.16366 C -0.09544 -0.20047 -0.12187 -0.22176 -0.14987 -0.22524 C -0.18164 -0.22917 -0.20781 -0.21436 -0.22656 -0.18195 L -0.31836 -0.04028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122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210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3544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5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9" y="4348586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809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23 L -0.09596 -0.16551 C -0.1151 -0.20278 -0.14688 -0.22477 -0.18034 -0.22893 C -0.21823 -0.23379 -0.24935 -0.21944 -0.27122 -0.18727 L -0.37969 -0.04815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-126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EXTRACT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2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9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8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696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table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682321"/>
            <a:ext cx="7250072" cy="279653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1177" y="5307981"/>
            <a:ext cx="7071652" cy="46835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9" y="4995574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2.96296E-6 L 0.1573 -0.21227 C 0.18985 -0.25856 0.24232 -0.29977 0.30079 -0.32754 C 0.36667 -0.35902 0.42175 -0.36921 0.46289 -0.35787 L 0.65873 -0.31389 " pathEditMode="relative" rAng="20700000" ptsTypes="AAA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-243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VALIDATE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77" y="1255021"/>
            <a:ext cx="85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table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Assert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 </a:t>
            </a:r>
            <a:r>
              <a:rPr lang="en-US" sz="30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equals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to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Exp.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Opening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05" y="2512777"/>
            <a:ext cx="3109332" cy="3109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530" y="4366202"/>
            <a:ext cx="1931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Expected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5897" y="436620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Actual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9179" y="5299556"/>
            <a:ext cx="1416205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>
            <a:off x="3479179" y="5700999"/>
            <a:ext cx="1416204" cy="11151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7" y="5012533"/>
            <a:ext cx="1793220" cy="1160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30" y="5009436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5943600" cy="43777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400" b="1" u="sng" dirty="0" smtClean="0">
                <a:solidFill>
                  <a:srgbClr val="0070C0"/>
                </a:solidFill>
              </a:rPr>
              <a:t>Form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“.login”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psw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rgbClr val="00206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“.cancel”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FORM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6877049" y="1447410"/>
            <a:ext cx="5162551" cy="1972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“roman”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 </a:t>
            </a:r>
            <a:r>
              <a:rPr lang="en-US" sz="2400" dirty="0" smtClean="0"/>
              <a:t>= null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94890" y="2070407"/>
            <a:ext cx="1971675" cy="95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94889" y="2777735"/>
            <a:ext cx="1971675" cy="95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одержимое 19"/>
          <p:cNvSpPr txBox="1">
            <a:spLocks/>
          </p:cNvSpPr>
          <p:nvPr/>
        </p:nvSpPr>
        <p:spPr>
          <a:xfrm>
            <a:off x="6877049" y="3883840"/>
            <a:ext cx="4752976" cy="19228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</a:rPr>
              <a:t>[Test]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SimpleTest</a:t>
            </a:r>
            <a:r>
              <a:rPr lang="en-US" sz="2400" dirty="0" smtClean="0"/>
              <a:t>(User User)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6793056" cy="37967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</a:rPr>
              <a:t>[Test]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void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FormTest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(User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LoginAs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Filter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Select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Assert.Each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Results</a:t>
            </a:r>
            <a:r>
              <a:rPr lang="en-US" sz="2400" dirty="0" smtClean="0"/>
              <a:t>).Contains(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Results.get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PayForm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Assert.AreEquals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DB.Transactions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[1]),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Entity driven testing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 txBox="1">
            <a:spLocks/>
          </p:cNvSpPr>
          <p:nvPr/>
        </p:nvSpPr>
        <p:spPr>
          <a:xfrm>
            <a:off x="7743584" y="1895485"/>
            <a:ext cx="3811107" cy="427298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Fill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 smtClean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Verify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Check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 smtClean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Save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Publish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Update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(U</a:t>
            </a:r>
            <a:r>
              <a:rPr lang="en-US" sz="2400" dirty="0">
                <a:solidFill>
                  <a:srgbClr val="002060"/>
                </a:solidFill>
              </a:rPr>
              <a:t>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743584" y="1305148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2060"/>
                </a:solidFill>
              </a:rPr>
              <a:t>[</a:t>
            </a:r>
            <a:r>
              <a:rPr lang="en-US" sz="3200" dirty="0" err="1" smtClean="0">
                <a:solidFill>
                  <a:srgbClr val="002060"/>
                </a:solidFill>
              </a:rPr>
              <a:t>FindBy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3200" dirty="0">
                <a:solidFill>
                  <a:srgbClr val="00B050"/>
                </a:solidFill>
              </a:rPr>
              <a:t>“.offers"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3200" b="1" u="sng" dirty="0" smtClean="0">
                <a:solidFill>
                  <a:srgbClr val="0070C0"/>
                </a:solidFill>
              </a:rPr>
              <a:t>Table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Job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JobRecord</a:t>
            </a:r>
            <a:r>
              <a:rPr lang="en-US" sz="3200" dirty="0"/>
              <a:t>&gt;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Offers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= new Table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	Row =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By.Css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".value"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	Column =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</a:rPr>
              <a:t>By.TagName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“li"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	Header = new [] {</a:t>
            </a:r>
            <a:r>
              <a:rPr lang="en-US" sz="3200" dirty="0">
                <a:solidFill>
                  <a:srgbClr val="00B050"/>
                </a:solidFill>
              </a:rPr>
              <a:t>“ID", “Title", “Apply”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};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" y="1296446"/>
            <a:ext cx="1046140" cy="869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2048281" y="4219165"/>
            <a:ext cx="6109784" cy="1847911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b="1" dirty="0" smtClean="0"/>
              <a:t>README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321964" y="3177309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21964" y="3297414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2484202"/>
            <a:ext cx="5280025" cy="52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smtClean="0"/>
              <a:t>jdi.epam.com/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" y="3261729"/>
            <a:ext cx="785713" cy="785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2320804"/>
            <a:ext cx="710986" cy="710986"/>
          </a:xfrm>
          <a:prstGeom prst="rect">
            <a:avLst/>
          </a:prstGeom>
        </p:spPr>
      </p:pic>
      <p:sp>
        <p:nvSpPr>
          <p:cNvPr id="22" name="Content Placeholder 12"/>
          <p:cNvSpPr txBox="1">
            <a:spLocks/>
          </p:cNvSpPr>
          <p:nvPr/>
        </p:nvSpPr>
        <p:spPr>
          <a:xfrm>
            <a:off x="1581556" y="1569920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https://github.com/epam/JDI 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3359955"/>
            <a:ext cx="5952718" cy="5892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://vk.com/jdi_framework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4636528"/>
            <a:ext cx="1022021" cy="10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22" grpId="0"/>
      <p:bldP spid="2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[</a:t>
            </a:r>
            <a:r>
              <a:rPr lang="en-US" sz="3200" dirty="0" err="1" smtClean="0">
                <a:solidFill>
                  <a:srgbClr val="002060"/>
                </a:solidFill>
              </a:rPr>
              <a:t>FindBy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".</a:t>
            </a:r>
            <a:r>
              <a:rPr lang="en-US" dirty="0" err="1">
                <a:solidFill>
                  <a:srgbClr val="00B050"/>
                </a:solidFill>
              </a:rPr>
              <a:t>list.ui</a:t>
            </a:r>
            <a:r>
              <a:rPr lang="en-US" dirty="0">
                <a:solidFill>
                  <a:srgbClr val="00B050"/>
                </a:solidFill>
              </a:rPr>
              <a:t>-sortable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b="1" u="sng" dirty="0">
                <a:solidFill>
                  <a:srgbClr val="002060"/>
                </a:solidFill>
              </a:rPr>
              <a:t>Elements</a:t>
            </a:r>
            <a:r>
              <a:rPr lang="en-US" dirty="0"/>
              <a:t>&lt;</a:t>
            </a:r>
            <a:r>
              <a:rPr lang="en-US" dirty="0" err="1">
                <a:solidFill>
                  <a:srgbClr val="C00000"/>
                </a:solidFill>
              </a:rPr>
              <a:t>FilmCard</a:t>
            </a:r>
            <a:r>
              <a:rPr lang="en-US" dirty="0"/>
              <a:t>&gt; </a:t>
            </a:r>
            <a:r>
              <a:rPr lang="en-US" dirty="0" err="1" smtClean="0">
                <a:solidFill>
                  <a:srgbClr val="7030A0"/>
                </a:solidFill>
              </a:rPr>
              <a:t>FilmCards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FilmCards</a:t>
            </a:r>
            <a:r>
              <a:rPr lang="en-US" dirty="0" smtClean="0"/>
              <a:t>[name].</a:t>
            </a:r>
            <a:r>
              <a:rPr lang="en-US" b="1" dirty="0" err="1" smtClean="0">
                <a:solidFill>
                  <a:srgbClr val="0070C0"/>
                </a:solidFill>
              </a:rPr>
              <a:t>Title</a:t>
            </a:r>
            <a:r>
              <a:rPr lang="en-US" dirty="0" err="1" smtClean="0"/>
              <a:t>.GetText</a:t>
            </a:r>
            <a:r>
              <a:rPr lang="en-US" dirty="0" smtClean="0"/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UI objects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10582274" cy="4604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3200" dirty="0" err="1" smtClean="0">
                <a:solidFill>
                  <a:srgbClr val="7030A0"/>
                </a:solidFill>
              </a:rPr>
              <a:t>SearchBar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3200" b="1" dirty="0" smtClean="0">
                <a:solidFill>
                  <a:srgbClr val="0070C0"/>
                </a:solidFill>
              </a:rPr>
              <a:t>Search</a:t>
            </a:r>
            <a:r>
              <a:rPr lang="ru-RU" sz="3200" dirty="0" smtClean="0"/>
              <a:t> </a:t>
            </a:r>
            <a:r>
              <a:rPr lang="en-US" sz="3200" dirty="0" smtClean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3200" dirty="0" smtClean="0">
                <a:solidFill>
                  <a:srgbClr val="7030A0"/>
                </a:solidFill>
              </a:rPr>
              <a:t>Navigation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3200" b="1" dirty="0" smtClean="0">
                <a:solidFill>
                  <a:srgbClr val="0070C0"/>
                </a:solidFill>
              </a:rPr>
              <a:t>Pagination</a:t>
            </a:r>
            <a:r>
              <a:rPr lang="ru-RU" sz="3200" dirty="0" smtClean="0"/>
              <a:t> </a:t>
            </a:r>
            <a:r>
              <a:rPr lang="en-US" sz="32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3200" dirty="0" smtClean="0">
                <a:solidFill>
                  <a:srgbClr val="7030A0"/>
                </a:solidFill>
              </a:rPr>
              <a:t>Confirmation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en-US" sz="3200" b="1" dirty="0" smtClean="0">
                <a:solidFill>
                  <a:srgbClr val="0070C0"/>
                </a:solidFill>
              </a:rPr>
              <a:t>Popup</a:t>
            </a:r>
            <a:r>
              <a:rPr lang="ru-RU" sz="3200" dirty="0" smtClean="0"/>
              <a:t> </a:t>
            </a:r>
            <a:r>
              <a:rPr lang="en-US" sz="32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public class </a:t>
            </a:r>
            <a:r>
              <a:rPr lang="en-US" sz="3200" dirty="0" err="1">
                <a:solidFill>
                  <a:srgbClr val="7030A0"/>
                </a:solidFill>
              </a:rPr>
              <a:t>MyCustom</a:t>
            </a:r>
            <a:r>
              <a:rPr lang="en-US" sz="3200" dirty="0" smtClean="0"/>
              <a:t> : </a:t>
            </a:r>
            <a:r>
              <a:rPr lang="en-US" sz="3200" b="1" dirty="0" err="1">
                <a:solidFill>
                  <a:srgbClr val="0070C0"/>
                </a:solidFill>
              </a:rPr>
              <a:t>CustomObject</a:t>
            </a:r>
            <a:r>
              <a:rPr lang="en-US" sz="3200" dirty="0" smtClean="0"/>
              <a:t> {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implements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IComposite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objects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21" y="1180485"/>
            <a:ext cx="1611197" cy="145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6" y="3430444"/>
            <a:ext cx="2569710" cy="2903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1" y="2939468"/>
            <a:ext cx="4204097" cy="24060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0" y="3813700"/>
            <a:ext cx="4084814" cy="30636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54601" y="1715290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1223" y="960396"/>
            <a:ext cx="608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Popular test pattern</a:t>
            </a:r>
          </a:p>
        </p:txBody>
      </p:sp>
    </p:spTree>
    <p:extLst>
      <p:ext uri="{BB962C8B-B14F-4D97-AF65-F5344CB8AC3E}">
        <p14:creationId xmlns:p14="http://schemas.microsoft.com/office/powerpoint/2010/main" val="35565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" y="2968261"/>
            <a:ext cx="2886793" cy="138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9" y="3661841"/>
            <a:ext cx="2660491" cy="2660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46" y="2681772"/>
            <a:ext cx="3224418" cy="3595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87" y="4479580"/>
            <a:ext cx="4817576" cy="18767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44425" y="1712440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4421" y="957546"/>
            <a:ext cx="6246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Useful test approach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4493" y="171529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1054" y="960396"/>
            <a:ext cx="7311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Flexible 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0" y="2806969"/>
            <a:ext cx="2799644" cy="279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91" y="3557266"/>
            <a:ext cx="2530377" cy="2530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5" y="3148491"/>
            <a:ext cx="2939152" cy="2939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73" y="960396"/>
            <a:ext cx="5764254" cy="4321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1083" y="1300806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1939" y="1300806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4083" y="554870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1608" y="2309927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>
            <a:off x="7767983" y="2285079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937871" y="4520059"/>
            <a:ext cx="3482" cy="1048464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317510" y="3122155"/>
            <a:ext cx="5057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8000" b="1" spc="50" dirty="0" smtClean="0">
                <a:ln w="5715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UI OBJECTS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62" y="5144189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Test Any UI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91" y="2279548"/>
            <a:ext cx="1892146" cy="1892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4" y="4004108"/>
            <a:ext cx="1734767" cy="1734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7" y="2447135"/>
            <a:ext cx="2074028" cy="1556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72" y="2588429"/>
            <a:ext cx="1336235" cy="1336235"/>
          </a:xfrm>
          <a:prstGeom prst="rect">
            <a:avLst/>
          </a:prstGeom>
        </p:spPr>
      </p:pic>
      <p:sp>
        <p:nvSpPr>
          <p:cNvPr id="16" name="Содержимое 19"/>
          <p:cNvSpPr txBox="1">
            <a:spLocks/>
          </p:cNvSpPr>
          <p:nvPr/>
        </p:nvSpPr>
        <p:spPr>
          <a:xfrm>
            <a:off x="8494526" y="2080058"/>
            <a:ext cx="3256028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Your Engine (Driver)</a:t>
            </a:r>
          </a:p>
        </p:txBody>
      </p:sp>
    </p:spTree>
    <p:extLst>
      <p:ext uri="{BB962C8B-B14F-4D97-AF65-F5344CB8AC3E}">
        <p14:creationId xmlns:p14="http://schemas.microsoft.com/office/powerpoint/2010/main" val="17619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JDI architecture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50636" y="1099402"/>
            <a:ext cx="2228273" cy="628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Commons</a:t>
            </a:r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3522913" y="2083709"/>
            <a:ext cx="1132771" cy="585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5014687" y="1099402"/>
            <a:ext cx="2051131" cy="628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Matchers 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110471" y="3264196"/>
            <a:ext cx="3957820" cy="53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Web, Mobile, </a:t>
            </a:r>
            <a:r>
              <a:rPr lang="en-US" dirty="0" err="1" smtClean="0"/>
              <a:t>Gui</a:t>
            </a:r>
            <a:r>
              <a:rPr lang="en-US" dirty="0" smtClean="0"/>
              <a:t> …</a:t>
            </a:r>
          </a:p>
          <a:p>
            <a:endParaRPr lang="en-US" dirty="0"/>
          </a:p>
        </p:txBody>
      </p:sp>
      <p:cxnSp>
        <p:nvCxnSpPr>
          <p:cNvPr id="23" name="Elbow Connector 22"/>
          <p:cNvCxnSpPr>
            <a:stCxn id="15" idx="3"/>
            <a:endCxn id="17" idx="0"/>
          </p:cNvCxnSpPr>
          <p:nvPr/>
        </p:nvCxnSpPr>
        <p:spPr>
          <a:xfrm>
            <a:off x="3278909" y="1413439"/>
            <a:ext cx="810390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17" idx="0"/>
          </p:cNvCxnSpPr>
          <p:nvPr/>
        </p:nvCxnSpPr>
        <p:spPr>
          <a:xfrm rot="10800000" flipV="1">
            <a:off x="4089299" y="1413439"/>
            <a:ext cx="925388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9" idx="0"/>
          </p:cNvCxnSpPr>
          <p:nvPr/>
        </p:nvCxnSpPr>
        <p:spPr>
          <a:xfrm rot="16200000" flipH="1">
            <a:off x="3792034" y="2966849"/>
            <a:ext cx="594612" cy="8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25" y="4549676"/>
            <a:ext cx="7211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extends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IClickable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ISetValue</a:t>
            </a:r>
            <a:r>
              <a:rPr lang="en-US" sz="2400" dirty="0"/>
              <a:t> {</a:t>
            </a:r>
          </a:p>
          <a:p>
            <a:r>
              <a:rPr lang="en-US" sz="2400" dirty="0" smtClean="0"/>
              <a:t>        void </a:t>
            </a:r>
            <a:r>
              <a:rPr lang="en-US" sz="2400" dirty="0" smtClean="0">
                <a:solidFill>
                  <a:srgbClr val="C00000"/>
                </a:solidFill>
              </a:rPr>
              <a:t>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U</a:t>
            </a:r>
            <a:r>
              <a:rPr lang="en-US" sz="2400" dirty="0" smtClean="0">
                <a:solidFill>
                  <a:srgbClr val="C00000"/>
                </a:solidFill>
              </a:rPr>
              <a:t>ncheck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IsChecked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8871" y="3935428"/>
            <a:ext cx="2217210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INTERFACES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87672" y="1295311"/>
            <a:ext cx="4415638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IElement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IComposite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IHasValue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ISetValue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489" y="3446109"/>
            <a:ext cx="6179128" cy="29102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IDatePicker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IFileInput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IImage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ILabel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ITextArea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ITextField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IComboBox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IForm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IGroup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IPagination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IPopup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IRadioButtons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ISearch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ITabs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ITextList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1039184"/>
            <a:ext cx="4921118" cy="5004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16" y="1039184"/>
            <a:ext cx="3388665" cy="51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business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Write test code </a:t>
            </a:r>
            <a:r>
              <a:rPr lang="en-US" sz="2800" b="1" dirty="0">
                <a:solidFill>
                  <a:srgbClr val="00B050"/>
                </a:solidFill>
              </a:rPr>
              <a:t>faster up to 5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Average result around 2.8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4.7 times speedup on the project with standard implementation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Produce </a:t>
            </a:r>
            <a:r>
              <a:rPr lang="en-US" sz="2800" b="1" dirty="0">
                <a:solidFill>
                  <a:srgbClr val="00B050"/>
                </a:solidFill>
              </a:rPr>
              <a:t>less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amount of </a:t>
            </a:r>
            <a:r>
              <a:rPr lang="en-US" sz="2800" b="1" dirty="0">
                <a:solidFill>
                  <a:srgbClr val="00B050"/>
                </a:solidFill>
              </a:rPr>
              <a:t>test code (</a:t>
            </a:r>
            <a:r>
              <a:rPr lang="en-US" sz="2800" b="1" dirty="0" err="1">
                <a:solidFill>
                  <a:srgbClr val="00B050"/>
                </a:solidFill>
              </a:rPr>
              <a:t>loc</a:t>
            </a:r>
            <a:r>
              <a:rPr lang="en-US" sz="2800" b="1" dirty="0">
                <a:solidFill>
                  <a:srgbClr val="00B050"/>
                </a:solidFill>
              </a:rPr>
              <a:t>) up to 3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Average result around 2.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2.8 times reduction on the project with standard implementation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Achieve </a:t>
            </a:r>
            <a:r>
              <a:rPr lang="en-US" sz="2800" b="1" dirty="0">
                <a:solidFill>
                  <a:srgbClr val="00B050"/>
                </a:solidFill>
              </a:rPr>
              <a:t>higher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clearness of tests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Decrease of support time for test projects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Lowering of project entry barrier for newcomers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Complete projects with </a:t>
            </a:r>
            <a:r>
              <a:rPr lang="en-US" sz="2800" b="1" dirty="0">
                <a:solidFill>
                  <a:srgbClr val="00B050"/>
                </a:solidFill>
              </a:rPr>
              <a:t>higher quality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70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% answers in survey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Reuse investments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from one Project on another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5 years of work and more than 30 projects that already use JDI</a:t>
            </a:r>
          </a:p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Save up to 80% test effort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by migrating tests to other Platforms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estimated average scope reductions for all test process stages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Example: migrate Web tests to Mobile platform 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Can be </a:t>
            </a:r>
            <a:r>
              <a:rPr lang="en-US" sz="2800" b="1" dirty="0">
                <a:solidFill>
                  <a:srgbClr val="00B050"/>
                </a:solidFill>
              </a:rPr>
              <a:t>used in most of projects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with UI Automation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Actually we have no projects where JDI is not applicable. The only reason why not all of our projects use JDI is Client requirements</a:t>
            </a: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 Save up to 30-40% money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from whole test process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average calculation of scope reductions for all test process stages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Log</a:t>
            </a:r>
            <a:r>
              <a:rPr lang="ru-RU" dirty="0"/>
              <a:t> </a:t>
            </a:r>
            <a:r>
              <a:rPr lang="en-US" dirty="0"/>
              <a:t>in </a:t>
            </a:r>
            <a:r>
              <a:rPr lang="en-US" dirty="0" err="1"/>
              <a:t>bdd</a:t>
            </a:r>
            <a:r>
              <a:rPr lang="en-US" dirty="0"/>
              <a:t> style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557366" y="4040480"/>
            <a:ext cx="9701266" cy="2127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‘jacket’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ProductType</a:t>
            </a:r>
            <a:r>
              <a:rPr lang="en-US" sz="3600" b="1" dirty="0" smtClean="0">
                <a:solidFill>
                  <a:srgbClr val="7030A0"/>
                </a:solidFill>
              </a:rPr>
              <a:t> 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</a:t>
            </a:r>
            <a:r>
              <a:rPr lang="en-US" sz="3600" b="1" dirty="0">
                <a:solidFill>
                  <a:srgbClr val="00B050"/>
                </a:solidFill>
              </a:rPr>
              <a:t>500$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Price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</a:rPr>
              <a:t>I </a:t>
            </a:r>
            <a:r>
              <a:rPr lang="en-US" sz="3600" b="1" dirty="0" smtClean="0">
                <a:solidFill>
                  <a:srgbClr val="7030A0"/>
                </a:solidFill>
              </a:rPr>
              <a:t>check </a:t>
            </a:r>
            <a:r>
              <a:rPr lang="en-US" sz="3600" b="1" dirty="0" smtClean="0">
                <a:solidFill>
                  <a:srgbClr val="00B050"/>
                </a:solidFill>
              </a:rPr>
              <a:t>‘black’ </a:t>
            </a:r>
            <a:r>
              <a:rPr lang="en-US" sz="3600" b="1" dirty="0">
                <a:solidFill>
                  <a:srgbClr val="7030A0"/>
                </a:solidFill>
              </a:rPr>
              <a:t>and</a:t>
            </a:r>
            <a:r>
              <a:rPr lang="en-US" sz="3600" b="1" dirty="0" smtClean="0">
                <a:solidFill>
                  <a:srgbClr val="00B050"/>
                </a:solidFill>
              </a:rPr>
              <a:t> ‘white’</a:t>
            </a:r>
            <a:r>
              <a:rPr lang="en-US" sz="3600" b="1" dirty="0" smtClean="0">
                <a:solidFill>
                  <a:srgbClr val="7030A0"/>
                </a:solidFill>
              </a:rPr>
              <a:t> Colors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33360" y="1063698"/>
            <a:ext cx="9415515" cy="17271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07874" y="3322930"/>
            <a:ext cx="1943100" cy="600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sz="2800" dirty="0" smtClean="0"/>
              <a:t>Chrome plugin</a:t>
            </a:r>
          </a:p>
          <a:p>
            <a:pPr lvl="1" fontAlgn="base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err="1" smtClean="0"/>
              <a:t>ui</a:t>
            </a:r>
            <a:r>
              <a:rPr lang="en-US" sz="2400" dirty="0" smtClean="0"/>
              <a:t> elements to page object in browser</a:t>
            </a:r>
          </a:p>
          <a:p>
            <a:pPr lvl="1" fontAlgn="base">
              <a:lnSpc>
                <a:spcPct val="100000"/>
              </a:lnSpc>
            </a:pPr>
            <a:r>
              <a:rPr lang="en-US" sz="2400" dirty="0" smtClean="0"/>
              <a:t>Auto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Generated page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4" y="3032544"/>
            <a:ext cx="2665606" cy="230305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749964" y="3759199"/>
            <a:ext cx="1422400" cy="84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5638800" y="2641311"/>
            <a:ext cx="5943600" cy="43777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u="sng" dirty="0" smtClean="0">
                <a:solidFill>
                  <a:srgbClr val="0070C0"/>
                </a:solidFill>
              </a:rPr>
              <a:t>Form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“.login”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psw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page objects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154186" y="1459056"/>
            <a:ext cx="8686799" cy="3343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ServiceDomain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“http://service.com”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 smtClean="0">
                <a:solidFill>
                  <a:srgbClr val="7030A0"/>
                </a:solidFill>
              </a:rPr>
              <a:t>ServiceExample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@GET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1E9660"/>
                </a:solidFill>
              </a:rPr>
              <a:t>“/color/get”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 err="1" smtClean="0">
                <a:solidFill>
                  <a:srgbClr val="0070C0"/>
                </a:solidFill>
              </a:rPr>
              <a:t>RestMethod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getColor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@POST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1E9660"/>
                </a:solidFill>
              </a:rPr>
              <a:t>“/</a:t>
            </a:r>
            <a:r>
              <a:rPr lang="en-US" sz="2800" dirty="0" smtClean="0">
                <a:solidFill>
                  <a:srgbClr val="1E9660"/>
                </a:solidFill>
              </a:rPr>
              <a:t>color/change/100”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800" b="1" dirty="0" err="1">
                <a:solidFill>
                  <a:srgbClr val="0070C0"/>
                </a:solidFill>
              </a:rPr>
              <a:t>RestMethod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changeColor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73" y="4994854"/>
            <a:ext cx="445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Auto generation by WSDL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5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db</a:t>
            </a:r>
            <a:r>
              <a:rPr lang="en-US" dirty="0" smtClean="0"/>
              <a:t> testing support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154186" y="1459056"/>
            <a:ext cx="8686799" cy="3343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53" y="1695293"/>
            <a:ext cx="4271847" cy="42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1497237"/>
            <a:ext cx="2824162" cy="30985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tests generator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320111"/>
            <a:ext cx="1609724" cy="1609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472511"/>
            <a:ext cx="1609724" cy="160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624911"/>
            <a:ext cx="1609724" cy="1609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77311"/>
            <a:ext cx="1609724" cy="1609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29711"/>
            <a:ext cx="1609724" cy="160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082111"/>
            <a:ext cx="1609724" cy="1609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234511"/>
            <a:ext cx="1609724" cy="1609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386911"/>
            <a:ext cx="1609724" cy="160972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584031" y="2777311"/>
            <a:ext cx="981075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Support main 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r>
              <a:rPr lang="en-US" dirty="0" smtClean="0">
                <a:solidFill>
                  <a:schemeClr val="tx1"/>
                </a:solidFill>
              </a:rPr>
              <a:t> dev frameworks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48" y="3901498"/>
            <a:ext cx="1642052" cy="16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17" y="3520586"/>
            <a:ext cx="2461491" cy="2461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3" y="1517516"/>
            <a:ext cx="2050762" cy="2003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24" y="1653598"/>
            <a:ext cx="1853625" cy="26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80961" y="1336570"/>
            <a:ext cx="11447462" cy="3071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Assert.isTrue</a:t>
            </a:r>
            <a:r>
              <a:rPr lang="ru-RU" sz="3600" b="1" dirty="0" smtClean="0"/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ProductPage.Label</a:t>
            </a:r>
            <a:r>
              <a:rPr lang="en-US" sz="3600" b="1" dirty="0" err="1" smtClean="0"/>
              <a:t>.getText</a:t>
            </a:r>
            <a:r>
              <a:rPr lang="en-US" sz="3600" b="1" dirty="0" smtClean="0"/>
              <a:t>(),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		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Armani 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Performance / statistic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56" y="1166386"/>
            <a:ext cx="4873544" cy="51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2049305"/>
            <a:ext cx="5748338" cy="41609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Sniff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443162"/>
            <a:ext cx="1990725" cy="2257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phyton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7" y="2253435"/>
            <a:ext cx="2924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970793"/>
            <a:ext cx="4995511" cy="49955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>
            <a:spLocks noGrp="1"/>
          </p:cNvSpPr>
          <p:nvPr>
            <p:ph idx="1"/>
          </p:nvPr>
        </p:nvSpPr>
        <p:spPr>
          <a:xfrm>
            <a:off x="2303428" y="3589752"/>
            <a:ext cx="6225310" cy="23899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http://jdi.epam.com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/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vk.com/jdi_framework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github.com/epam/JDI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694" y="1347743"/>
            <a:ext cx="2582693" cy="125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61" y="5200519"/>
            <a:ext cx="510920" cy="510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94" y="4448581"/>
            <a:ext cx="564619" cy="564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5" y="3761310"/>
            <a:ext cx="510919" cy="510919"/>
          </a:xfrm>
          <a:prstGeom prst="rect">
            <a:avLst/>
          </a:prstGeom>
        </p:spPr>
      </p:pic>
      <p:sp>
        <p:nvSpPr>
          <p:cNvPr id="11" name="Content Placeholder 12"/>
          <p:cNvSpPr txBox="1">
            <a:spLocks/>
          </p:cNvSpPr>
          <p:nvPr/>
        </p:nvSpPr>
        <p:spPr>
          <a:xfrm>
            <a:off x="6682325" y="1605852"/>
            <a:ext cx="5280025" cy="10992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roman.Iovlev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roman_iovlev@epam.com</a:t>
            </a:r>
            <a:endParaRPr lang="en-US" sz="3200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56" y="1449588"/>
            <a:ext cx="502568" cy="502568"/>
          </a:xfrm>
          <a:prstGeom prst="rect">
            <a:avLst/>
          </a:prstGeom>
        </p:spPr>
      </p:pic>
      <p:pic>
        <p:nvPicPr>
          <p:cNvPr id="19" name="Content Placeholder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25" y="2224273"/>
            <a:ext cx="480830" cy="4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15637" y="1211199"/>
            <a:ext cx="11351490" cy="497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</a:t>
            </a:r>
            <a:r>
              <a:rPr lang="en-US" sz="3600" b="1" dirty="0" err="1" smtClean="0"/>
              <a:t>Open</a:t>
            </a:r>
            <a:r>
              <a:rPr lang="en-US" sz="3600" b="1" dirty="0" smtClean="0"/>
              <a:t>();</a:t>
            </a: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LoginPage.LoginForm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.Login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(admin);</a:t>
            </a:r>
            <a:endParaRPr lang="en-US" sz="36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SearchPage.Search.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1E9660"/>
                </a:solidFill>
              </a:rPr>
              <a:t>Cup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Assert.AreEqual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ResultsPage</a:t>
            </a:r>
            <a:r>
              <a:rPr lang="en-US" sz="3600" b="1" dirty="0" err="1">
                <a:solidFill>
                  <a:srgbClr val="7030A0"/>
                </a:solidFill>
              </a:rPr>
              <a:t>.Pr</a:t>
            </a:r>
            <a:r>
              <a:rPr lang="en-US" sz="3600" b="1" dirty="0" err="1" smtClean="0">
                <a:solidFill>
                  <a:srgbClr val="7030A0"/>
                </a:solidFill>
              </a:rPr>
              <a:t>oducts.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Count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(), expected);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OBJECTS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517525"/>
          <a:ext cx="11614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94449668"/>
              </p:ext>
            </p:extLst>
          </p:nvPr>
        </p:nvGraphicFramePr>
        <p:xfrm>
          <a:off x="2383033" y="2915510"/>
          <a:ext cx="6070087" cy="334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88640" y="1007456"/>
            <a:ext cx="3230880" cy="1604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08576" y="4495332"/>
            <a:ext cx="3947664" cy="2003032"/>
            <a:chOff x="8006" y="1588146"/>
            <a:chExt cx="8191113" cy="1976399"/>
          </a:xfrm>
        </p:grpSpPr>
        <p:sp>
          <p:nvSpPr>
            <p:cNvPr id="12" name="Rectangle 1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 smtClean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24336</TotalTime>
  <Words>2052</Words>
  <Application>Microsoft Office PowerPoint</Application>
  <PresentationFormat>Widescreen</PresentationFormat>
  <Paragraphs>626</Paragraphs>
  <Slides>64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Arial Black</vt:lpstr>
      <vt:lpstr>Calibri</vt:lpstr>
      <vt:lpstr>Calibri Light</vt:lpstr>
      <vt:lpstr>Trebuchet MS</vt:lpstr>
      <vt:lpstr>Wingdings</vt:lpstr>
      <vt:lpstr>Office Theme</vt:lpstr>
      <vt:lpstr>Open Source UI Automation on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elements</vt:lpstr>
      <vt:lpstr>PowerPoint Presentation</vt:lpstr>
      <vt:lpstr>PowerPoint Presentation</vt:lpstr>
      <vt:lpstr>PowerPoint Presentation</vt:lpstr>
      <vt:lpstr>Simple elements</vt:lpstr>
      <vt:lpstr>PowerPoint Presentation</vt:lpstr>
      <vt:lpstr>PowerPoint Presentation</vt:lpstr>
      <vt:lpstr>PowerPoint Presentation</vt:lpstr>
      <vt:lpstr>PowerPoint Presentation</vt:lpstr>
      <vt:lpstr>complex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elements</vt:lpstr>
      <vt:lpstr>PowerPoint Presentation</vt:lpstr>
      <vt:lpstr>PowerPoint Presentation</vt:lpstr>
      <vt:lpstr>PowerPoint Presentation</vt:lpstr>
      <vt:lpstr>PowerPoint Presentation</vt:lpstr>
      <vt:lpstr>Entity driven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objects pattern</vt:lpstr>
      <vt:lpstr>PowerPoint Presentation</vt:lpstr>
      <vt:lpstr>PowerPoint Presentation</vt:lpstr>
      <vt:lpstr>PowerPoint Presentation</vt:lpstr>
      <vt:lpstr>PowerPoint Presentation</vt:lpstr>
      <vt:lpstr>interfaces</vt:lpstr>
      <vt:lpstr>PowerPoint Presentation</vt:lpstr>
      <vt:lpstr>PowerPoint Presentation</vt:lpstr>
      <vt:lpstr>For business</vt:lpstr>
      <vt:lpstr>PowerPoint Presentation</vt:lpstr>
      <vt:lpstr>PowerPoint Presentation</vt:lpstr>
      <vt:lpstr>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125</cp:revision>
  <dcterms:created xsi:type="dcterms:W3CDTF">2016-08-29T09:02:22Z</dcterms:created>
  <dcterms:modified xsi:type="dcterms:W3CDTF">2017-03-09T08:56:50Z</dcterms:modified>
</cp:coreProperties>
</file>