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handoutMasterIdLst>
    <p:handoutMasterId r:id="rId4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/>
    <p:restoredTop sz="94661"/>
  </p:normalViewPr>
  <p:slideViewPr>
    <p:cSldViewPr snapToGrid="0" snapToObjects="1">
      <p:cViewPr>
        <p:scale>
          <a:sx n="205" d="100"/>
          <a:sy n="205" d="100"/>
        </p:scale>
        <p:origin x="-1608" y="-5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62B23-54C8-9E4A-8B9D-F54DD9870261}" type="datetimeFigureOut">
              <a:rPr lang="es-ES_tradnl" smtClean="0"/>
              <a:t>30/10/17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9D14-E134-D845-AE49-85E8DA5F28A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583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FF-F0DC-FB45-8535-A8BC41F0AE6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FF-F0DC-FB45-8535-A8BC41F0AE6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B9B8-EA29-D54F-87E9-72FB6FBAD30C}" type="datetimeFigureOut">
              <a:rPr lang="es-ES" smtClean="0"/>
              <a:t>30/10/17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FFD-7684-3B4F-8B25-E6B975A8F6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60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606611" y="111547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79810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8960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181099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2138579" y="111547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2330075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2521571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372595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564091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75558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94708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0661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798107" y="1292372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98960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1181099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2138579" y="1292372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330075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521571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2713067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372595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56409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755587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194708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60661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9810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989603" y="1469265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1181099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2138579" y="1469265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2330075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2521571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2713067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1372595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156409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175558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1947083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60661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79810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98960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1181099" y="164615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2138579" y="164615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2330075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2521571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2713067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1372595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156409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175558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194708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60661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79810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98960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1181099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2138579" y="1823051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2330075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2521571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2713067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1372595" y="1823051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56409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175558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94708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06611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79810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98960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1181099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2138579" y="1999944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2330075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2521571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713067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372595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1564091" y="1999944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175558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194708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60661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798107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98960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Elipse 130"/>
          <p:cNvSpPr/>
          <p:nvPr/>
        </p:nvSpPr>
        <p:spPr>
          <a:xfrm>
            <a:off x="1181099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2138579" y="2176837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2330075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2521571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9" name="Elipse 138"/>
          <p:cNvSpPr/>
          <p:nvPr/>
        </p:nvSpPr>
        <p:spPr>
          <a:xfrm>
            <a:off x="2713067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0" name="Elipse 139"/>
          <p:cNvSpPr/>
          <p:nvPr/>
        </p:nvSpPr>
        <p:spPr>
          <a:xfrm>
            <a:off x="1372595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1" name="Elipse 140"/>
          <p:cNvSpPr/>
          <p:nvPr/>
        </p:nvSpPr>
        <p:spPr>
          <a:xfrm>
            <a:off x="156409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1755587" y="2176837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194708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60661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79810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7" name="Elipse 146"/>
          <p:cNvSpPr/>
          <p:nvPr/>
        </p:nvSpPr>
        <p:spPr>
          <a:xfrm>
            <a:off x="989603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8" name="Elipse 147"/>
          <p:cNvSpPr/>
          <p:nvPr/>
        </p:nvSpPr>
        <p:spPr>
          <a:xfrm>
            <a:off x="1181099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2138579" y="235372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4" name="Elipse 153"/>
          <p:cNvSpPr/>
          <p:nvPr/>
        </p:nvSpPr>
        <p:spPr>
          <a:xfrm>
            <a:off x="2330075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2521571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6" name="Elipse 155"/>
          <p:cNvSpPr/>
          <p:nvPr/>
        </p:nvSpPr>
        <p:spPr>
          <a:xfrm>
            <a:off x="2713067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7" name="Elipse 156"/>
          <p:cNvSpPr/>
          <p:nvPr/>
        </p:nvSpPr>
        <p:spPr>
          <a:xfrm>
            <a:off x="1372595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156409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9" name="Elipse 158"/>
          <p:cNvSpPr/>
          <p:nvPr/>
        </p:nvSpPr>
        <p:spPr>
          <a:xfrm>
            <a:off x="175558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0" name="Elipse 159"/>
          <p:cNvSpPr/>
          <p:nvPr/>
        </p:nvSpPr>
        <p:spPr>
          <a:xfrm>
            <a:off x="1947083" y="235372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7" name="Elipse 166"/>
          <p:cNvSpPr/>
          <p:nvPr/>
        </p:nvSpPr>
        <p:spPr>
          <a:xfrm>
            <a:off x="606611" y="2757710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Elipse 167"/>
          <p:cNvSpPr/>
          <p:nvPr/>
        </p:nvSpPr>
        <p:spPr>
          <a:xfrm>
            <a:off x="606611" y="294187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803415" y="27577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3" name="Elipse 292"/>
          <p:cNvSpPr/>
          <p:nvPr/>
        </p:nvSpPr>
        <p:spPr>
          <a:xfrm>
            <a:off x="2713067" y="11232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2" name="CuadroTexto 281"/>
          <p:cNvSpPr txBox="1"/>
          <p:nvPr/>
        </p:nvSpPr>
        <p:spPr>
          <a:xfrm>
            <a:off x="230461" y="2181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1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XvsX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Gln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4" name="CuadroTexto 283"/>
          <p:cNvSpPr txBox="1"/>
          <p:nvPr/>
        </p:nvSpPr>
        <p:spPr>
          <a:xfrm>
            <a:off x="654274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5" name="CuadroTexto 284"/>
          <p:cNvSpPr txBox="1"/>
          <p:nvPr/>
        </p:nvSpPr>
        <p:spPr>
          <a:xfrm>
            <a:off x="2724820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6" name="CuadroTexto 285"/>
          <p:cNvSpPr txBox="1"/>
          <p:nvPr/>
        </p:nvSpPr>
        <p:spPr>
          <a:xfrm>
            <a:off x="2533324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7" name="CuadroTexto 286"/>
          <p:cNvSpPr txBox="1"/>
          <p:nvPr/>
        </p:nvSpPr>
        <p:spPr>
          <a:xfrm>
            <a:off x="2341828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8" name="CuadroTexto 287"/>
          <p:cNvSpPr txBox="1"/>
          <p:nvPr/>
        </p:nvSpPr>
        <p:spPr>
          <a:xfrm>
            <a:off x="2184796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9" name="CuadroTexto 288"/>
          <p:cNvSpPr txBox="1"/>
          <p:nvPr/>
        </p:nvSpPr>
        <p:spPr>
          <a:xfrm>
            <a:off x="19944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0" name="CuadroTexto 289"/>
          <p:cNvSpPr txBox="1"/>
          <p:nvPr/>
        </p:nvSpPr>
        <p:spPr>
          <a:xfrm>
            <a:off x="179771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1" name="CuadroTexto 290"/>
          <p:cNvSpPr txBox="1"/>
          <p:nvPr/>
        </p:nvSpPr>
        <p:spPr>
          <a:xfrm>
            <a:off x="1611447" y="10087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1421090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122997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5" name="CuadroTexto 294"/>
          <p:cNvSpPr txBox="1"/>
          <p:nvPr/>
        </p:nvSpPr>
        <p:spPr>
          <a:xfrm>
            <a:off x="103644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8431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500051" y="11261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500051" y="13030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500051" y="14799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500051" y="16568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500051" y="18337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500051" y="20106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4" name="CuadroTexto 303"/>
          <p:cNvSpPr txBox="1"/>
          <p:nvPr/>
        </p:nvSpPr>
        <p:spPr>
          <a:xfrm>
            <a:off x="500051" y="21875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5" name="CuadroTexto 304"/>
          <p:cNvSpPr txBox="1"/>
          <p:nvPr/>
        </p:nvSpPr>
        <p:spPr>
          <a:xfrm>
            <a:off x="500051" y="23644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0" name="CuadroTexto 329"/>
          <p:cNvSpPr txBox="1"/>
          <p:nvPr/>
        </p:nvSpPr>
        <p:spPr>
          <a:xfrm>
            <a:off x="484954" y="6221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Gln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3" name="Elipse 332"/>
          <p:cNvSpPr/>
          <p:nvPr/>
        </p:nvSpPr>
        <p:spPr>
          <a:xfrm>
            <a:off x="3502211" y="1115479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4" name="Elipse 333"/>
          <p:cNvSpPr/>
          <p:nvPr/>
        </p:nvSpPr>
        <p:spPr>
          <a:xfrm>
            <a:off x="369370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5" name="Elipse 334"/>
          <p:cNvSpPr/>
          <p:nvPr/>
        </p:nvSpPr>
        <p:spPr>
          <a:xfrm>
            <a:off x="388520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6" name="Elipse 335"/>
          <p:cNvSpPr/>
          <p:nvPr/>
        </p:nvSpPr>
        <p:spPr>
          <a:xfrm>
            <a:off x="4076699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7" name="Elipse 336"/>
          <p:cNvSpPr/>
          <p:nvPr/>
        </p:nvSpPr>
        <p:spPr>
          <a:xfrm>
            <a:off x="5034179" y="111547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8" name="Elipse 337"/>
          <p:cNvSpPr/>
          <p:nvPr/>
        </p:nvSpPr>
        <p:spPr>
          <a:xfrm>
            <a:off x="5225675" y="111547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9" name="Elipse 338"/>
          <p:cNvSpPr/>
          <p:nvPr/>
        </p:nvSpPr>
        <p:spPr>
          <a:xfrm>
            <a:off x="5417171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0" name="Elipse 339"/>
          <p:cNvSpPr/>
          <p:nvPr/>
        </p:nvSpPr>
        <p:spPr>
          <a:xfrm>
            <a:off x="4268195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1" name="Elipse 340"/>
          <p:cNvSpPr/>
          <p:nvPr/>
        </p:nvSpPr>
        <p:spPr>
          <a:xfrm>
            <a:off x="4459691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2" name="Elipse 341"/>
          <p:cNvSpPr/>
          <p:nvPr/>
        </p:nvSpPr>
        <p:spPr>
          <a:xfrm>
            <a:off x="465118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3" name="Elipse 342"/>
          <p:cNvSpPr/>
          <p:nvPr/>
        </p:nvSpPr>
        <p:spPr>
          <a:xfrm>
            <a:off x="484268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4" name="Elipse 343"/>
          <p:cNvSpPr/>
          <p:nvPr/>
        </p:nvSpPr>
        <p:spPr>
          <a:xfrm>
            <a:off x="350221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5" name="Elipse 344"/>
          <p:cNvSpPr/>
          <p:nvPr/>
        </p:nvSpPr>
        <p:spPr>
          <a:xfrm>
            <a:off x="3693707" y="1292372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6" name="Elipse 345"/>
          <p:cNvSpPr/>
          <p:nvPr/>
        </p:nvSpPr>
        <p:spPr>
          <a:xfrm>
            <a:off x="388520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7" name="Elipse 346"/>
          <p:cNvSpPr/>
          <p:nvPr/>
        </p:nvSpPr>
        <p:spPr>
          <a:xfrm>
            <a:off x="4076699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8" name="Elipse 347"/>
          <p:cNvSpPr/>
          <p:nvPr/>
        </p:nvSpPr>
        <p:spPr>
          <a:xfrm>
            <a:off x="5034179" y="1292372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9" name="Elipse 348"/>
          <p:cNvSpPr/>
          <p:nvPr/>
        </p:nvSpPr>
        <p:spPr>
          <a:xfrm>
            <a:off x="5225675" y="1292372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0" name="Elipse 349"/>
          <p:cNvSpPr/>
          <p:nvPr/>
        </p:nvSpPr>
        <p:spPr>
          <a:xfrm>
            <a:off x="5417171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1" name="Elipse 350"/>
          <p:cNvSpPr/>
          <p:nvPr/>
        </p:nvSpPr>
        <p:spPr>
          <a:xfrm>
            <a:off x="5608667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2" name="Elipse 351"/>
          <p:cNvSpPr/>
          <p:nvPr/>
        </p:nvSpPr>
        <p:spPr>
          <a:xfrm>
            <a:off x="4268195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3" name="Elipse 352"/>
          <p:cNvSpPr/>
          <p:nvPr/>
        </p:nvSpPr>
        <p:spPr>
          <a:xfrm>
            <a:off x="445969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4" name="Elipse 353"/>
          <p:cNvSpPr/>
          <p:nvPr/>
        </p:nvSpPr>
        <p:spPr>
          <a:xfrm>
            <a:off x="4651187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5" name="Elipse 354"/>
          <p:cNvSpPr/>
          <p:nvPr/>
        </p:nvSpPr>
        <p:spPr>
          <a:xfrm>
            <a:off x="484268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6" name="Elipse 355"/>
          <p:cNvSpPr/>
          <p:nvPr/>
        </p:nvSpPr>
        <p:spPr>
          <a:xfrm>
            <a:off x="350221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7" name="Elipse 356"/>
          <p:cNvSpPr/>
          <p:nvPr/>
        </p:nvSpPr>
        <p:spPr>
          <a:xfrm>
            <a:off x="369370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8" name="Elipse 357"/>
          <p:cNvSpPr/>
          <p:nvPr/>
        </p:nvSpPr>
        <p:spPr>
          <a:xfrm>
            <a:off x="3885203" y="1469265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9" name="Elipse 358"/>
          <p:cNvSpPr/>
          <p:nvPr/>
        </p:nvSpPr>
        <p:spPr>
          <a:xfrm>
            <a:off x="4076699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0" name="Elipse 359"/>
          <p:cNvSpPr/>
          <p:nvPr/>
        </p:nvSpPr>
        <p:spPr>
          <a:xfrm>
            <a:off x="5034179" y="1469265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1" name="Elipse 360"/>
          <p:cNvSpPr/>
          <p:nvPr/>
        </p:nvSpPr>
        <p:spPr>
          <a:xfrm>
            <a:off x="5225675" y="1469265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2" name="Elipse 361"/>
          <p:cNvSpPr/>
          <p:nvPr/>
        </p:nvSpPr>
        <p:spPr>
          <a:xfrm>
            <a:off x="5417171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3" name="Elipse 362"/>
          <p:cNvSpPr/>
          <p:nvPr/>
        </p:nvSpPr>
        <p:spPr>
          <a:xfrm>
            <a:off x="5608667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4" name="Elipse 363"/>
          <p:cNvSpPr/>
          <p:nvPr/>
        </p:nvSpPr>
        <p:spPr>
          <a:xfrm>
            <a:off x="4268195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5" name="Elipse 364"/>
          <p:cNvSpPr/>
          <p:nvPr/>
        </p:nvSpPr>
        <p:spPr>
          <a:xfrm>
            <a:off x="445969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6" name="Elipse 365"/>
          <p:cNvSpPr/>
          <p:nvPr/>
        </p:nvSpPr>
        <p:spPr>
          <a:xfrm>
            <a:off x="465118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7" name="Elipse 366"/>
          <p:cNvSpPr/>
          <p:nvPr/>
        </p:nvSpPr>
        <p:spPr>
          <a:xfrm>
            <a:off x="4842683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8" name="Elipse 367"/>
          <p:cNvSpPr/>
          <p:nvPr/>
        </p:nvSpPr>
        <p:spPr>
          <a:xfrm>
            <a:off x="350221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9" name="Elipse 368"/>
          <p:cNvSpPr/>
          <p:nvPr/>
        </p:nvSpPr>
        <p:spPr>
          <a:xfrm>
            <a:off x="369370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0" name="Elipse 369"/>
          <p:cNvSpPr/>
          <p:nvPr/>
        </p:nvSpPr>
        <p:spPr>
          <a:xfrm>
            <a:off x="388520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1" name="Elipse 370"/>
          <p:cNvSpPr/>
          <p:nvPr/>
        </p:nvSpPr>
        <p:spPr>
          <a:xfrm>
            <a:off x="4076699" y="1646158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2" name="Elipse 371"/>
          <p:cNvSpPr/>
          <p:nvPr/>
        </p:nvSpPr>
        <p:spPr>
          <a:xfrm>
            <a:off x="5034179" y="164615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3" name="Elipse 372"/>
          <p:cNvSpPr/>
          <p:nvPr/>
        </p:nvSpPr>
        <p:spPr>
          <a:xfrm>
            <a:off x="5225675" y="164615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4" name="Elipse 373"/>
          <p:cNvSpPr/>
          <p:nvPr/>
        </p:nvSpPr>
        <p:spPr>
          <a:xfrm>
            <a:off x="5417171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5" name="Elipse 374"/>
          <p:cNvSpPr/>
          <p:nvPr/>
        </p:nvSpPr>
        <p:spPr>
          <a:xfrm>
            <a:off x="5608667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6" name="Elipse 375"/>
          <p:cNvSpPr/>
          <p:nvPr/>
        </p:nvSpPr>
        <p:spPr>
          <a:xfrm>
            <a:off x="4268195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7" name="Elipse 376"/>
          <p:cNvSpPr/>
          <p:nvPr/>
        </p:nvSpPr>
        <p:spPr>
          <a:xfrm>
            <a:off x="445969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8" name="Elipse 377"/>
          <p:cNvSpPr/>
          <p:nvPr/>
        </p:nvSpPr>
        <p:spPr>
          <a:xfrm>
            <a:off x="465118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9" name="Elipse 378"/>
          <p:cNvSpPr/>
          <p:nvPr/>
        </p:nvSpPr>
        <p:spPr>
          <a:xfrm>
            <a:off x="484268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0" name="Elipse 379"/>
          <p:cNvSpPr/>
          <p:nvPr/>
        </p:nvSpPr>
        <p:spPr>
          <a:xfrm>
            <a:off x="350221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1" name="Elipse 380"/>
          <p:cNvSpPr/>
          <p:nvPr/>
        </p:nvSpPr>
        <p:spPr>
          <a:xfrm>
            <a:off x="369370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2" name="Elipse 381"/>
          <p:cNvSpPr/>
          <p:nvPr/>
        </p:nvSpPr>
        <p:spPr>
          <a:xfrm>
            <a:off x="388520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3" name="Elipse 382"/>
          <p:cNvSpPr/>
          <p:nvPr/>
        </p:nvSpPr>
        <p:spPr>
          <a:xfrm>
            <a:off x="4076699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4" name="Elipse 383"/>
          <p:cNvSpPr/>
          <p:nvPr/>
        </p:nvSpPr>
        <p:spPr>
          <a:xfrm>
            <a:off x="5034179" y="1823051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5" name="Elipse 384"/>
          <p:cNvSpPr/>
          <p:nvPr/>
        </p:nvSpPr>
        <p:spPr>
          <a:xfrm>
            <a:off x="5225675" y="1823051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6" name="Elipse 385"/>
          <p:cNvSpPr/>
          <p:nvPr/>
        </p:nvSpPr>
        <p:spPr>
          <a:xfrm>
            <a:off x="5417171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7" name="Elipse 386"/>
          <p:cNvSpPr/>
          <p:nvPr/>
        </p:nvSpPr>
        <p:spPr>
          <a:xfrm>
            <a:off x="5608667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8" name="Elipse 387"/>
          <p:cNvSpPr/>
          <p:nvPr/>
        </p:nvSpPr>
        <p:spPr>
          <a:xfrm>
            <a:off x="4268195" y="1823051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9" name="Elipse 388"/>
          <p:cNvSpPr/>
          <p:nvPr/>
        </p:nvSpPr>
        <p:spPr>
          <a:xfrm>
            <a:off x="445969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0" name="Elipse 389"/>
          <p:cNvSpPr/>
          <p:nvPr/>
        </p:nvSpPr>
        <p:spPr>
          <a:xfrm>
            <a:off x="465118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1" name="Elipse 390"/>
          <p:cNvSpPr/>
          <p:nvPr/>
        </p:nvSpPr>
        <p:spPr>
          <a:xfrm>
            <a:off x="484268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2" name="Elipse 391"/>
          <p:cNvSpPr/>
          <p:nvPr/>
        </p:nvSpPr>
        <p:spPr>
          <a:xfrm>
            <a:off x="3502211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3" name="Elipse 392"/>
          <p:cNvSpPr/>
          <p:nvPr/>
        </p:nvSpPr>
        <p:spPr>
          <a:xfrm>
            <a:off x="369370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4" name="Elipse 393"/>
          <p:cNvSpPr/>
          <p:nvPr/>
        </p:nvSpPr>
        <p:spPr>
          <a:xfrm>
            <a:off x="388520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5" name="Elipse 394"/>
          <p:cNvSpPr/>
          <p:nvPr/>
        </p:nvSpPr>
        <p:spPr>
          <a:xfrm>
            <a:off x="4076699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6" name="Elipse 395"/>
          <p:cNvSpPr/>
          <p:nvPr/>
        </p:nvSpPr>
        <p:spPr>
          <a:xfrm>
            <a:off x="5034179" y="1999944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7" name="Elipse 396"/>
          <p:cNvSpPr/>
          <p:nvPr/>
        </p:nvSpPr>
        <p:spPr>
          <a:xfrm>
            <a:off x="5225675" y="1999944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8" name="Elipse 397"/>
          <p:cNvSpPr/>
          <p:nvPr/>
        </p:nvSpPr>
        <p:spPr>
          <a:xfrm>
            <a:off x="5417171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9" name="Elipse 398"/>
          <p:cNvSpPr/>
          <p:nvPr/>
        </p:nvSpPr>
        <p:spPr>
          <a:xfrm>
            <a:off x="5608667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0" name="Elipse 399"/>
          <p:cNvSpPr/>
          <p:nvPr/>
        </p:nvSpPr>
        <p:spPr>
          <a:xfrm>
            <a:off x="4268195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1" name="Elipse 400"/>
          <p:cNvSpPr/>
          <p:nvPr/>
        </p:nvSpPr>
        <p:spPr>
          <a:xfrm>
            <a:off x="4459691" y="1999944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2" name="Elipse 401"/>
          <p:cNvSpPr/>
          <p:nvPr/>
        </p:nvSpPr>
        <p:spPr>
          <a:xfrm>
            <a:off x="465118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3" name="Elipse 402"/>
          <p:cNvSpPr/>
          <p:nvPr/>
        </p:nvSpPr>
        <p:spPr>
          <a:xfrm>
            <a:off x="484268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4" name="Elipse 403"/>
          <p:cNvSpPr/>
          <p:nvPr/>
        </p:nvSpPr>
        <p:spPr>
          <a:xfrm>
            <a:off x="350221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5" name="Elipse 404"/>
          <p:cNvSpPr/>
          <p:nvPr/>
        </p:nvSpPr>
        <p:spPr>
          <a:xfrm>
            <a:off x="3693707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6" name="Elipse 405"/>
          <p:cNvSpPr/>
          <p:nvPr/>
        </p:nvSpPr>
        <p:spPr>
          <a:xfrm>
            <a:off x="388520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7" name="Elipse 406"/>
          <p:cNvSpPr/>
          <p:nvPr/>
        </p:nvSpPr>
        <p:spPr>
          <a:xfrm>
            <a:off x="4076699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8" name="Elipse 407"/>
          <p:cNvSpPr/>
          <p:nvPr/>
        </p:nvSpPr>
        <p:spPr>
          <a:xfrm>
            <a:off x="5034179" y="2176837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9" name="Elipse 408"/>
          <p:cNvSpPr/>
          <p:nvPr/>
        </p:nvSpPr>
        <p:spPr>
          <a:xfrm>
            <a:off x="5225675" y="2176837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0" name="Elipse 409"/>
          <p:cNvSpPr/>
          <p:nvPr/>
        </p:nvSpPr>
        <p:spPr>
          <a:xfrm>
            <a:off x="5417171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1" name="Elipse 410"/>
          <p:cNvSpPr/>
          <p:nvPr/>
        </p:nvSpPr>
        <p:spPr>
          <a:xfrm>
            <a:off x="5608667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2" name="Elipse 411"/>
          <p:cNvSpPr/>
          <p:nvPr/>
        </p:nvSpPr>
        <p:spPr>
          <a:xfrm>
            <a:off x="4268195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3" name="Elipse 412"/>
          <p:cNvSpPr/>
          <p:nvPr/>
        </p:nvSpPr>
        <p:spPr>
          <a:xfrm>
            <a:off x="445969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4" name="Elipse 413"/>
          <p:cNvSpPr/>
          <p:nvPr/>
        </p:nvSpPr>
        <p:spPr>
          <a:xfrm>
            <a:off x="4651187" y="2176837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5" name="Elipse 414"/>
          <p:cNvSpPr/>
          <p:nvPr/>
        </p:nvSpPr>
        <p:spPr>
          <a:xfrm>
            <a:off x="484268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6" name="Elipse 415"/>
          <p:cNvSpPr/>
          <p:nvPr/>
        </p:nvSpPr>
        <p:spPr>
          <a:xfrm>
            <a:off x="350221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7" name="Elipse 416"/>
          <p:cNvSpPr/>
          <p:nvPr/>
        </p:nvSpPr>
        <p:spPr>
          <a:xfrm>
            <a:off x="369370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8" name="Elipse 417"/>
          <p:cNvSpPr/>
          <p:nvPr/>
        </p:nvSpPr>
        <p:spPr>
          <a:xfrm>
            <a:off x="3885203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9" name="Elipse 418"/>
          <p:cNvSpPr/>
          <p:nvPr/>
        </p:nvSpPr>
        <p:spPr>
          <a:xfrm>
            <a:off x="4076699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0" name="Elipse 419"/>
          <p:cNvSpPr/>
          <p:nvPr/>
        </p:nvSpPr>
        <p:spPr>
          <a:xfrm>
            <a:off x="5034179" y="235372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1" name="Elipse 420"/>
          <p:cNvSpPr/>
          <p:nvPr/>
        </p:nvSpPr>
        <p:spPr>
          <a:xfrm>
            <a:off x="5225675" y="235372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2" name="Elipse 421"/>
          <p:cNvSpPr/>
          <p:nvPr/>
        </p:nvSpPr>
        <p:spPr>
          <a:xfrm>
            <a:off x="5417171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3" name="Elipse 422"/>
          <p:cNvSpPr/>
          <p:nvPr/>
        </p:nvSpPr>
        <p:spPr>
          <a:xfrm>
            <a:off x="5608667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4" name="Elipse 423"/>
          <p:cNvSpPr/>
          <p:nvPr/>
        </p:nvSpPr>
        <p:spPr>
          <a:xfrm>
            <a:off x="4268195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5" name="Elipse 424"/>
          <p:cNvSpPr/>
          <p:nvPr/>
        </p:nvSpPr>
        <p:spPr>
          <a:xfrm>
            <a:off x="445969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6" name="Elipse 425"/>
          <p:cNvSpPr/>
          <p:nvPr/>
        </p:nvSpPr>
        <p:spPr>
          <a:xfrm>
            <a:off x="465118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7" name="Elipse 426"/>
          <p:cNvSpPr/>
          <p:nvPr/>
        </p:nvSpPr>
        <p:spPr>
          <a:xfrm>
            <a:off x="4842683" y="2353729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1" name="Elipse 430"/>
          <p:cNvSpPr/>
          <p:nvPr/>
        </p:nvSpPr>
        <p:spPr>
          <a:xfrm>
            <a:off x="5608667" y="11232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2" name="CuadroTexto 431"/>
          <p:cNvSpPr txBox="1"/>
          <p:nvPr/>
        </p:nvSpPr>
        <p:spPr>
          <a:xfrm>
            <a:off x="3126061" y="2181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XvsM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Gln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3" name="CuadroTexto 432"/>
          <p:cNvSpPr txBox="1"/>
          <p:nvPr/>
        </p:nvSpPr>
        <p:spPr>
          <a:xfrm>
            <a:off x="3549874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4" name="CuadroTexto 433"/>
          <p:cNvSpPr txBox="1"/>
          <p:nvPr/>
        </p:nvSpPr>
        <p:spPr>
          <a:xfrm>
            <a:off x="5620420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5" name="CuadroTexto 434"/>
          <p:cNvSpPr txBox="1"/>
          <p:nvPr/>
        </p:nvSpPr>
        <p:spPr>
          <a:xfrm>
            <a:off x="5428924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6" name="CuadroTexto 435"/>
          <p:cNvSpPr txBox="1"/>
          <p:nvPr/>
        </p:nvSpPr>
        <p:spPr>
          <a:xfrm>
            <a:off x="5237428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7" name="CuadroTexto 436"/>
          <p:cNvSpPr txBox="1"/>
          <p:nvPr/>
        </p:nvSpPr>
        <p:spPr>
          <a:xfrm>
            <a:off x="5080396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8" name="CuadroTexto 437"/>
          <p:cNvSpPr txBox="1"/>
          <p:nvPr/>
        </p:nvSpPr>
        <p:spPr>
          <a:xfrm>
            <a:off x="48900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9" name="CuadroTexto 438"/>
          <p:cNvSpPr txBox="1"/>
          <p:nvPr/>
        </p:nvSpPr>
        <p:spPr>
          <a:xfrm>
            <a:off x="469331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0" name="CuadroTexto 439"/>
          <p:cNvSpPr txBox="1"/>
          <p:nvPr/>
        </p:nvSpPr>
        <p:spPr>
          <a:xfrm>
            <a:off x="4507047" y="10087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1" name="CuadroTexto 440"/>
          <p:cNvSpPr txBox="1"/>
          <p:nvPr/>
        </p:nvSpPr>
        <p:spPr>
          <a:xfrm>
            <a:off x="4316690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412557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393204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37387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3395651" y="11261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3395651" y="13030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7" name="CuadroTexto 446"/>
          <p:cNvSpPr txBox="1"/>
          <p:nvPr/>
        </p:nvSpPr>
        <p:spPr>
          <a:xfrm>
            <a:off x="3395651" y="14799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8" name="CuadroTexto 447"/>
          <p:cNvSpPr txBox="1"/>
          <p:nvPr/>
        </p:nvSpPr>
        <p:spPr>
          <a:xfrm>
            <a:off x="3395651" y="16568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9" name="CuadroTexto 448"/>
          <p:cNvSpPr txBox="1"/>
          <p:nvPr/>
        </p:nvSpPr>
        <p:spPr>
          <a:xfrm>
            <a:off x="3395651" y="18337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0" name="CuadroTexto 449"/>
          <p:cNvSpPr txBox="1"/>
          <p:nvPr/>
        </p:nvSpPr>
        <p:spPr>
          <a:xfrm>
            <a:off x="3395651" y="20106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1" name="CuadroTexto 450"/>
          <p:cNvSpPr txBox="1"/>
          <p:nvPr/>
        </p:nvSpPr>
        <p:spPr>
          <a:xfrm>
            <a:off x="3395651" y="21875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2" name="CuadroTexto 451"/>
          <p:cNvSpPr txBox="1"/>
          <p:nvPr/>
        </p:nvSpPr>
        <p:spPr>
          <a:xfrm>
            <a:off x="3395651" y="23644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3380554" y="6221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Gln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6" name="Elipse 455"/>
          <p:cNvSpPr/>
          <p:nvPr/>
        </p:nvSpPr>
        <p:spPr>
          <a:xfrm>
            <a:off x="6397811" y="111547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7" name="Elipse 456"/>
          <p:cNvSpPr/>
          <p:nvPr/>
        </p:nvSpPr>
        <p:spPr>
          <a:xfrm>
            <a:off x="658930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8" name="Elipse 457"/>
          <p:cNvSpPr/>
          <p:nvPr/>
        </p:nvSpPr>
        <p:spPr>
          <a:xfrm>
            <a:off x="678080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9" name="Elipse 458"/>
          <p:cNvSpPr/>
          <p:nvPr/>
        </p:nvSpPr>
        <p:spPr>
          <a:xfrm>
            <a:off x="6972299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" name="Elipse 459"/>
          <p:cNvSpPr/>
          <p:nvPr/>
        </p:nvSpPr>
        <p:spPr>
          <a:xfrm>
            <a:off x="7929779" y="111547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1" name="Elipse 460"/>
          <p:cNvSpPr/>
          <p:nvPr/>
        </p:nvSpPr>
        <p:spPr>
          <a:xfrm>
            <a:off x="8121275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2" name="Elipse 461"/>
          <p:cNvSpPr/>
          <p:nvPr/>
        </p:nvSpPr>
        <p:spPr>
          <a:xfrm>
            <a:off x="8312771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3" name="Elipse 462"/>
          <p:cNvSpPr/>
          <p:nvPr/>
        </p:nvSpPr>
        <p:spPr>
          <a:xfrm>
            <a:off x="7163795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4" name="Elipse 463"/>
          <p:cNvSpPr/>
          <p:nvPr/>
        </p:nvSpPr>
        <p:spPr>
          <a:xfrm>
            <a:off x="7355291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5" name="Elipse 464"/>
          <p:cNvSpPr/>
          <p:nvPr/>
        </p:nvSpPr>
        <p:spPr>
          <a:xfrm>
            <a:off x="754678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6" name="Elipse 465"/>
          <p:cNvSpPr/>
          <p:nvPr/>
        </p:nvSpPr>
        <p:spPr>
          <a:xfrm>
            <a:off x="773828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7" name="Elipse 466"/>
          <p:cNvSpPr/>
          <p:nvPr/>
        </p:nvSpPr>
        <p:spPr>
          <a:xfrm>
            <a:off x="639781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8" name="Elipse 467"/>
          <p:cNvSpPr/>
          <p:nvPr/>
        </p:nvSpPr>
        <p:spPr>
          <a:xfrm>
            <a:off x="6589307" y="1292372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9" name="Elipse 468"/>
          <p:cNvSpPr/>
          <p:nvPr/>
        </p:nvSpPr>
        <p:spPr>
          <a:xfrm>
            <a:off x="678080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0" name="Elipse 469"/>
          <p:cNvSpPr/>
          <p:nvPr/>
        </p:nvSpPr>
        <p:spPr>
          <a:xfrm>
            <a:off x="6972299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1" name="Elipse 470"/>
          <p:cNvSpPr/>
          <p:nvPr/>
        </p:nvSpPr>
        <p:spPr>
          <a:xfrm>
            <a:off x="7929779" y="1292372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2" name="Elipse 471"/>
          <p:cNvSpPr/>
          <p:nvPr/>
        </p:nvSpPr>
        <p:spPr>
          <a:xfrm>
            <a:off x="8121275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3" name="Elipse 472"/>
          <p:cNvSpPr/>
          <p:nvPr/>
        </p:nvSpPr>
        <p:spPr>
          <a:xfrm>
            <a:off x="8312771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4" name="Elipse 473"/>
          <p:cNvSpPr/>
          <p:nvPr/>
        </p:nvSpPr>
        <p:spPr>
          <a:xfrm>
            <a:off x="8504267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5" name="Elipse 474"/>
          <p:cNvSpPr/>
          <p:nvPr/>
        </p:nvSpPr>
        <p:spPr>
          <a:xfrm>
            <a:off x="7163795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6" name="Elipse 475"/>
          <p:cNvSpPr/>
          <p:nvPr/>
        </p:nvSpPr>
        <p:spPr>
          <a:xfrm>
            <a:off x="735529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7" name="Elipse 476"/>
          <p:cNvSpPr/>
          <p:nvPr/>
        </p:nvSpPr>
        <p:spPr>
          <a:xfrm>
            <a:off x="7546787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8" name="Elipse 477"/>
          <p:cNvSpPr/>
          <p:nvPr/>
        </p:nvSpPr>
        <p:spPr>
          <a:xfrm>
            <a:off x="773828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9" name="Elipse 478"/>
          <p:cNvSpPr/>
          <p:nvPr/>
        </p:nvSpPr>
        <p:spPr>
          <a:xfrm>
            <a:off x="639781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0" name="Elipse 479"/>
          <p:cNvSpPr/>
          <p:nvPr/>
        </p:nvSpPr>
        <p:spPr>
          <a:xfrm>
            <a:off x="658930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1" name="Elipse 480"/>
          <p:cNvSpPr/>
          <p:nvPr/>
        </p:nvSpPr>
        <p:spPr>
          <a:xfrm>
            <a:off x="6780803" y="1469265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2" name="Elipse 481"/>
          <p:cNvSpPr/>
          <p:nvPr/>
        </p:nvSpPr>
        <p:spPr>
          <a:xfrm>
            <a:off x="6972299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3" name="Elipse 482"/>
          <p:cNvSpPr/>
          <p:nvPr/>
        </p:nvSpPr>
        <p:spPr>
          <a:xfrm>
            <a:off x="7929779" y="1469265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4" name="Elipse 483"/>
          <p:cNvSpPr/>
          <p:nvPr/>
        </p:nvSpPr>
        <p:spPr>
          <a:xfrm>
            <a:off x="8121275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5" name="Elipse 484"/>
          <p:cNvSpPr/>
          <p:nvPr/>
        </p:nvSpPr>
        <p:spPr>
          <a:xfrm>
            <a:off x="8312771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6" name="Elipse 485"/>
          <p:cNvSpPr/>
          <p:nvPr/>
        </p:nvSpPr>
        <p:spPr>
          <a:xfrm>
            <a:off x="8504267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7" name="Elipse 486"/>
          <p:cNvSpPr/>
          <p:nvPr/>
        </p:nvSpPr>
        <p:spPr>
          <a:xfrm>
            <a:off x="7163795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8" name="Elipse 487"/>
          <p:cNvSpPr/>
          <p:nvPr/>
        </p:nvSpPr>
        <p:spPr>
          <a:xfrm>
            <a:off x="735529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9" name="Elipse 488"/>
          <p:cNvSpPr/>
          <p:nvPr/>
        </p:nvSpPr>
        <p:spPr>
          <a:xfrm>
            <a:off x="754678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0" name="Elipse 489"/>
          <p:cNvSpPr/>
          <p:nvPr/>
        </p:nvSpPr>
        <p:spPr>
          <a:xfrm>
            <a:off x="7738283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1" name="Elipse 490"/>
          <p:cNvSpPr/>
          <p:nvPr/>
        </p:nvSpPr>
        <p:spPr>
          <a:xfrm>
            <a:off x="639781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2" name="Elipse 491"/>
          <p:cNvSpPr/>
          <p:nvPr/>
        </p:nvSpPr>
        <p:spPr>
          <a:xfrm>
            <a:off x="658930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3" name="Elipse 492"/>
          <p:cNvSpPr/>
          <p:nvPr/>
        </p:nvSpPr>
        <p:spPr>
          <a:xfrm>
            <a:off x="678080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4" name="Elipse 493"/>
          <p:cNvSpPr/>
          <p:nvPr/>
        </p:nvSpPr>
        <p:spPr>
          <a:xfrm>
            <a:off x="6972299" y="164615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5" name="Elipse 494"/>
          <p:cNvSpPr/>
          <p:nvPr/>
        </p:nvSpPr>
        <p:spPr>
          <a:xfrm>
            <a:off x="7929779" y="164615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6" name="Elipse 495"/>
          <p:cNvSpPr/>
          <p:nvPr/>
        </p:nvSpPr>
        <p:spPr>
          <a:xfrm>
            <a:off x="8121275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7" name="Elipse 496"/>
          <p:cNvSpPr/>
          <p:nvPr/>
        </p:nvSpPr>
        <p:spPr>
          <a:xfrm>
            <a:off x="8312771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8" name="Elipse 497"/>
          <p:cNvSpPr/>
          <p:nvPr/>
        </p:nvSpPr>
        <p:spPr>
          <a:xfrm>
            <a:off x="8504267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9" name="Elipse 498"/>
          <p:cNvSpPr/>
          <p:nvPr/>
        </p:nvSpPr>
        <p:spPr>
          <a:xfrm>
            <a:off x="7163795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0" name="Elipse 499"/>
          <p:cNvSpPr/>
          <p:nvPr/>
        </p:nvSpPr>
        <p:spPr>
          <a:xfrm>
            <a:off x="7355291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1" name="Elipse 500"/>
          <p:cNvSpPr/>
          <p:nvPr/>
        </p:nvSpPr>
        <p:spPr>
          <a:xfrm>
            <a:off x="754678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2" name="Elipse 501"/>
          <p:cNvSpPr/>
          <p:nvPr/>
        </p:nvSpPr>
        <p:spPr>
          <a:xfrm>
            <a:off x="773828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3" name="Elipse 502"/>
          <p:cNvSpPr/>
          <p:nvPr/>
        </p:nvSpPr>
        <p:spPr>
          <a:xfrm>
            <a:off x="639781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4" name="Elipse 503"/>
          <p:cNvSpPr/>
          <p:nvPr/>
        </p:nvSpPr>
        <p:spPr>
          <a:xfrm>
            <a:off x="658930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5" name="Elipse 504"/>
          <p:cNvSpPr/>
          <p:nvPr/>
        </p:nvSpPr>
        <p:spPr>
          <a:xfrm>
            <a:off x="678080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6" name="Elipse 505"/>
          <p:cNvSpPr/>
          <p:nvPr/>
        </p:nvSpPr>
        <p:spPr>
          <a:xfrm>
            <a:off x="6972299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7" name="Elipse 506"/>
          <p:cNvSpPr/>
          <p:nvPr/>
        </p:nvSpPr>
        <p:spPr>
          <a:xfrm>
            <a:off x="7929779" y="1823051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8" name="Elipse 507"/>
          <p:cNvSpPr/>
          <p:nvPr/>
        </p:nvSpPr>
        <p:spPr>
          <a:xfrm>
            <a:off x="8121275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9" name="Elipse 508"/>
          <p:cNvSpPr/>
          <p:nvPr/>
        </p:nvSpPr>
        <p:spPr>
          <a:xfrm>
            <a:off x="8312771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0" name="Elipse 509"/>
          <p:cNvSpPr/>
          <p:nvPr/>
        </p:nvSpPr>
        <p:spPr>
          <a:xfrm>
            <a:off x="8504267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1" name="Elipse 510"/>
          <p:cNvSpPr/>
          <p:nvPr/>
        </p:nvSpPr>
        <p:spPr>
          <a:xfrm>
            <a:off x="7163795" y="1823051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2" name="Elipse 511"/>
          <p:cNvSpPr/>
          <p:nvPr/>
        </p:nvSpPr>
        <p:spPr>
          <a:xfrm>
            <a:off x="735529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3" name="Elipse 512"/>
          <p:cNvSpPr/>
          <p:nvPr/>
        </p:nvSpPr>
        <p:spPr>
          <a:xfrm>
            <a:off x="7546787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4" name="Elipse 513"/>
          <p:cNvSpPr/>
          <p:nvPr/>
        </p:nvSpPr>
        <p:spPr>
          <a:xfrm>
            <a:off x="773828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5" name="Elipse 514"/>
          <p:cNvSpPr/>
          <p:nvPr/>
        </p:nvSpPr>
        <p:spPr>
          <a:xfrm>
            <a:off x="6397811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6" name="Elipse 515"/>
          <p:cNvSpPr/>
          <p:nvPr/>
        </p:nvSpPr>
        <p:spPr>
          <a:xfrm>
            <a:off x="658930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7" name="Elipse 516"/>
          <p:cNvSpPr/>
          <p:nvPr/>
        </p:nvSpPr>
        <p:spPr>
          <a:xfrm>
            <a:off x="678080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8" name="Elipse 517"/>
          <p:cNvSpPr/>
          <p:nvPr/>
        </p:nvSpPr>
        <p:spPr>
          <a:xfrm>
            <a:off x="6972299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9" name="Elipse 518"/>
          <p:cNvSpPr/>
          <p:nvPr/>
        </p:nvSpPr>
        <p:spPr>
          <a:xfrm>
            <a:off x="7929779" y="1999944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0" name="Elipse 519"/>
          <p:cNvSpPr/>
          <p:nvPr/>
        </p:nvSpPr>
        <p:spPr>
          <a:xfrm>
            <a:off x="8121275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1" name="Elipse 520"/>
          <p:cNvSpPr/>
          <p:nvPr/>
        </p:nvSpPr>
        <p:spPr>
          <a:xfrm>
            <a:off x="8312771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2" name="Elipse 521"/>
          <p:cNvSpPr/>
          <p:nvPr/>
        </p:nvSpPr>
        <p:spPr>
          <a:xfrm>
            <a:off x="8504267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3" name="Elipse 522"/>
          <p:cNvSpPr/>
          <p:nvPr/>
        </p:nvSpPr>
        <p:spPr>
          <a:xfrm>
            <a:off x="7163795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4" name="Elipse 523"/>
          <p:cNvSpPr/>
          <p:nvPr/>
        </p:nvSpPr>
        <p:spPr>
          <a:xfrm>
            <a:off x="7355291" y="1999944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5" name="Elipse 524"/>
          <p:cNvSpPr/>
          <p:nvPr/>
        </p:nvSpPr>
        <p:spPr>
          <a:xfrm>
            <a:off x="754678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6" name="Elipse 525"/>
          <p:cNvSpPr/>
          <p:nvPr/>
        </p:nvSpPr>
        <p:spPr>
          <a:xfrm>
            <a:off x="773828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7" name="Elipse 526"/>
          <p:cNvSpPr/>
          <p:nvPr/>
        </p:nvSpPr>
        <p:spPr>
          <a:xfrm>
            <a:off x="639781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8" name="Elipse 527"/>
          <p:cNvSpPr/>
          <p:nvPr/>
        </p:nvSpPr>
        <p:spPr>
          <a:xfrm>
            <a:off x="6589307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9" name="Elipse 528"/>
          <p:cNvSpPr/>
          <p:nvPr/>
        </p:nvSpPr>
        <p:spPr>
          <a:xfrm>
            <a:off x="678080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0" name="Elipse 529"/>
          <p:cNvSpPr/>
          <p:nvPr/>
        </p:nvSpPr>
        <p:spPr>
          <a:xfrm>
            <a:off x="6972299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1" name="Elipse 530"/>
          <p:cNvSpPr/>
          <p:nvPr/>
        </p:nvSpPr>
        <p:spPr>
          <a:xfrm>
            <a:off x="7929779" y="2176837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2" name="Elipse 531"/>
          <p:cNvSpPr/>
          <p:nvPr/>
        </p:nvSpPr>
        <p:spPr>
          <a:xfrm>
            <a:off x="8121275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3" name="Elipse 532"/>
          <p:cNvSpPr/>
          <p:nvPr/>
        </p:nvSpPr>
        <p:spPr>
          <a:xfrm>
            <a:off x="8312771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4" name="Elipse 533"/>
          <p:cNvSpPr/>
          <p:nvPr/>
        </p:nvSpPr>
        <p:spPr>
          <a:xfrm>
            <a:off x="8504267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5" name="Elipse 534"/>
          <p:cNvSpPr/>
          <p:nvPr/>
        </p:nvSpPr>
        <p:spPr>
          <a:xfrm>
            <a:off x="7163795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6" name="Elipse 535"/>
          <p:cNvSpPr/>
          <p:nvPr/>
        </p:nvSpPr>
        <p:spPr>
          <a:xfrm>
            <a:off x="735529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7" name="Elipse 536"/>
          <p:cNvSpPr/>
          <p:nvPr/>
        </p:nvSpPr>
        <p:spPr>
          <a:xfrm>
            <a:off x="7546787" y="2176837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8" name="Elipse 537"/>
          <p:cNvSpPr/>
          <p:nvPr/>
        </p:nvSpPr>
        <p:spPr>
          <a:xfrm>
            <a:off x="773828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9" name="Elipse 538"/>
          <p:cNvSpPr/>
          <p:nvPr/>
        </p:nvSpPr>
        <p:spPr>
          <a:xfrm>
            <a:off x="639781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0" name="Elipse 539"/>
          <p:cNvSpPr/>
          <p:nvPr/>
        </p:nvSpPr>
        <p:spPr>
          <a:xfrm>
            <a:off x="658930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1" name="Elipse 540"/>
          <p:cNvSpPr/>
          <p:nvPr/>
        </p:nvSpPr>
        <p:spPr>
          <a:xfrm>
            <a:off x="6780803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2" name="Elipse 541"/>
          <p:cNvSpPr/>
          <p:nvPr/>
        </p:nvSpPr>
        <p:spPr>
          <a:xfrm>
            <a:off x="6972299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3" name="Elipse 542"/>
          <p:cNvSpPr/>
          <p:nvPr/>
        </p:nvSpPr>
        <p:spPr>
          <a:xfrm>
            <a:off x="7929779" y="235372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4" name="Elipse 543"/>
          <p:cNvSpPr/>
          <p:nvPr/>
        </p:nvSpPr>
        <p:spPr>
          <a:xfrm>
            <a:off x="8121275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5" name="Elipse 544"/>
          <p:cNvSpPr/>
          <p:nvPr/>
        </p:nvSpPr>
        <p:spPr>
          <a:xfrm>
            <a:off x="8312771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6" name="Elipse 545"/>
          <p:cNvSpPr/>
          <p:nvPr/>
        </p:nvSpPr>
        <p:spPr>
          <a:xfrm>
            <a:off x="8504267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7" name="Elipse 546"/>
          <p:cNvSpPr/>
          <p:nvPr/>
        </p:nvSpPr>
        <p:spPr>
          <a:xfrm>
            <a:off x="7163795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8" name="Elipse 547"/>
          <p:cNvSpPr/>
          <p:nvPr/>
        </p:nvSpPr>
        <p:spPr>
          <a:xfrm>
            <a:off x="735529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9" name="Elipse 548"/>
          <p:cNvSpPr/>
          <p:nvPr/>
        </p:nvSpPr>
        <p:spPr>
          <a:xfrm>
            <a:off x="754678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0" name="Elipse 549"/>
          <p:cNvSpPr/>
          <p:nvPr/>
        </p:nvSpPr>
        <p:spPr>
          <a:xfrm>
            <a:off x="7738283" y="235372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4" name="Elipse 553"/>
          <p:cNvSpPr/>
          <p:nvPr/>
        </p:nvSpPr>
        <p:spPr>
          <a:xfrm>
            <a:off x="8504267" y="11232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5" name="CuadroTexto 554"/>
          <p:cNvSpPr txBox="1"/>
          <p:nvPr/>
        </p:nvSpPr>
        <p:spPr>
          <a:xfrm>
            <a:off x="6021661" y="2181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3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MvsM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Gln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6" name="CuadroTexto 555"/>
          <p:cNvSpPr txBox="1"/>
          <p:nvPr/>
        </p:nvSpPr>
        <p:spPr>
          <a:xfrm>
            <a:off x="6445474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7" name="CuadroTexto 556"/>
          <p:cNvSpPr txBox="1"/>
          <p:nvPr/>
        </p:nvSpPr>
        <p:spPr>
          <a:xfrm>
            <a:off x="8516020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8" name="CuadroTexto 557"/>
          <p:cNvSpPr txBox="1"/>
          <p:nvPr/>
        </p:nvSpPr>
        <p:spPr>
          <a:xfrm>
            <a:off x="8324524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9" name="CuadroTexto 558"/>
          <p:cNvSpPr txBox="1"/>
          <p:nvPr/>
        </p:nvSpPr>
        <p:spPr>
          <a:xfrm>
            <a:off x="8133028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0" name="CuadroTexto 559"/>
          <p:cNvSpPr txBox="1"/>
          <p:nvPr/>
        </p:nvSpPr>
        <p:spPr>
          <a:xfrm>
            <a:off x="7975996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1" name="CuadroTexto 560"/>
          <p:cNvSpPr txBox="1"/>
          <p:nvPr/>
        </p:nvSpPr>
        <p:spPr>
          <a:xfrm>
            <a:off x="77856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2" name="CuadroTexto 561"/>
          <p:cNvSpPr txBox="1"/>
          <p:nvPr/>
        </p:nvSpPr>
        <p:spPr>
          <a:xfrm>
            <a:off x="758891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3" name="CuadroTexto 562"/>
          <p:cNvSpPr txBox="1"/>
          <p:nvPr/>
        </p:nvSpPr>
        <p:spPr>
          <a:xfrm>
            <a:off x="7402647" y="10087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4" name="CuadroTexto 563"/>
          <p:cNvSpPr txBox="1"/>
          <p:nvPr/>
        </p:nvSpPr>
        <p:spPr>
          <a:xfrm>
            <a:off x="7212290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5" name="CuadroTexto 564"/>
          <p:cNvSpPr txBox="1"/>
          <p:nvPr/>
        </p:nvSpPr>
        <p:spPr>
          <a:xfrm>
            <a:off x="702117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6" name="CuadroTexto 565"/>
          <p:cNvSpPr txBox="1"/>
          <p:nvPr/>
        </p:nvSpPr>
        <p:spPr>
          <a:xfrm>
            <a:off x="682764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7" name="CuadroTexto 566"/>
          <p:cNvSpPr txBox="1"/>
          <p:nvPr/>
        </p:nvSpPr>
        <p:spPr>
          <a:xfrm>
            <a:off x="66343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8" name="CuadroTexto 567"/>
          <p:cNvSpPr txBox="1"/>
          <p:nvPr/>
        </p:nvSpPr>
        <p:spPr>
          <a:xfrm>
            <a:off x="6291251" y="11261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>
            <a:off x="6291251" y="13030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0" name="CuadroTexto 569"/>
          <p:cNvSpPr txBox="1"/>
          <p:nvPr/>
        </p:nvSpPr>
        <p:spPr>
          <a:xfrm>
            <a:off x="6291251" y="14799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1" name="CuadroTexto 570"/>
          <p:cNvSpPr txBox="1"/>
          <p:nvPr/>
        </p:nvSpPr>
        <p:spPr>
          <a:xfrm>
            <a:off x="6291251" y="16568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CuadroTexto 571"/>
          <p:cNvSpPr txBox="1"/>
          <p:nvPr/>
        </p:nvSpPr>
        <p:spPr>
          <a:xfrm>
            <a:off x="6291251" y="18337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3" name="CuadroTexto 572"/>
          <p:cNvSpPr txBox="1"/>
          <p:nvPr/>
        </p:nvSpPr>
        <p:spPr>
          <a:xfrm>
            <a:off x="6291251" y="20106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4" name="CuadroTexto 573"/>
          <p:cNvSpPr txBox="1"/>
          <p:nvPr/>
        </p:nvSpPr>
        <p:spPr>
          <a:xfrm>
            <a:off x="6291251" y="21875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6291251" y="23644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6" name="CuadroTexto 575"/>
          <p:cNvSpPr txBox="1"/>
          <p:nvPr/>
        </p:nvSpPr>
        <p:spPr>
          <a:xfrm>
            <a:off x="6276154" y="6221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Gln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8" name="CuadroTexto 577"/>
          <p:cNvSpPr txBox="1"/>
          <p:nvPr/>
        </p:nvSpPr>
        <p:spPr>
          <a:xfrm>
            <a:off x="803415" y="29489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X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2" name="Elipse 581"/>
          <p:cNvSpPr/>
          <p:nvPr/>
        </p:nvSpPr>
        <p:spPr>
          <a:xfrm>
            <a:off x="3501728" y="2757710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3" name="Elipse 582"/>
          <p:cNvSpPr/>
          <p:nvPr/>
        </p:nvSpPr>
        <p:spPr>
          <a:xfrm>
            <a:off x="3501728" y="294187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4" name="CuadroTexto 583"/>
          <p:cNvSpPr txBox="1"/>
          <p:nvPr/>
        </p:nvSpPr>
        <p:spPr>
          <a:xfrm>
            <a:off x="3698532" y="27577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5" name="CuadroTexto 584"/>
          <p:cNvSpPr txBox="1"/>
          <p:nvPr/>
        </p:nvSpPr>
        <p:spPr>
          <a:xfrm>
            <a:off x="3698532" y="29489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X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6" name="Elipse 585"/>
          <p:cNvSpPr/>
          <p:nvPr/>
        </p:nvSpPr>
        <p:spPr>
          <a:xfrm>
            <a:off x="3501728" y="3126046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7" name="CuadroTexto 586"/>
          <p:cNvSpPr txBox="1"/>
          <p:nvPr/>
        </p:nvSpPr>
        <p:spPr>
          <a:xfrm>
            <a:off x="3698532" y="3140404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M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606611" y="25616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ector recto 587"/>
          <p:cNvCxnSpPr/>
          <p:nvPr/>
        </p:nvCxnSpPr>
        <p:spPr>
          <a:xfrm>
            <a:off x="2138579" y="2561634"/>
            <a:ext cx="1613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200289" y="2585871"/>
            <a:ext cx="38311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Transfer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0" name="Rectángulo 589"/>
          <p:cNvSpPr/>
          <p:nvPr/>
        </p:nvSpPr>
        <p:spPr>
          <a:xfrm>
            <a:off x="1287798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591" name="Rectángulo 590"/>
          <p:cNvSpPr/>
          <p:nvPr/>
        </p:nvSpPr>
        <p:spPr>
          <a:xfrm>
            <a:off x="2154132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2" name="Elipse 591"/>
          <p:cNvSpPr/>
          <p:nvPr/>
        </p:nvSpPr>
        <p:spPr>
          <a:xfrm>
            <a:off x="6412876" y="2757710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3" name="Elipse 592"/>
          <p:cNvSpPr/>
          <p:nvPr/>
        </p:nvSpPr>
        <p:spPr>
          <a:xfrm>
            <a:off x="6412876" y="294187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4" name="CuadroTexto 593"/>
          <p:cNvSpPr txBox="1"/>
          <p:nvPr/>
        </p:nvSpPr>
        <p:spPr>
          <a:xfrm>
            <a:off x="6609680" y="27577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5" name="CuadroTexto 594"/>
          <p:cNvSpPr txBox="1"/>
          <p:nvPr/>
        </p:nvSpPr>
        <p:spPr>
          <a:xfrm>
            <a:off x="6609680" y="29489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M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96" name="Conector recto 595"/>
          <p:cNvCxnSpPr/>
          <p:nvPr/>
        </p:nvCxnSpPr>
        <p:spPr>
          <a:xfrm>
            <a:off x="6412876" y="25616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ector recto 596"/>
          <p:cNvCxnSpPr/>
          <p:nvPr/>
        </p:nvCxnSpPr>
        <p:spPr>
          <a:xfrm>
            <a:off x="7944844" y="2561634"/>
            <a:ext cx="1613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ángulo 598"/>
          <p:cNvSpPr/>
          <p:nvPr/>
        </p:nvSpPr>
        <p:spPr>
          <a:xfrm>
            <a:off x="7094063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600" name="Rectángulo 599"/>
          <p:cNvSpPr/>
          <p:nvPr/>
        </p:nvSpPr>
        <p:spPr>
          <a:xfrm>
            <a:off x="7960397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01" name="Conector recto 600"/>
          <p:cNvCxnSpPr/>
          <p:nvPr/>
        </p:nvCxnSpPr>
        <p:spPr>
          <a:xfrm>
            <a:off x="3506302" y="25616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601"/>
          <p:cNvCxnSpPr/>
          <p:nvPr/>
        </p:nvCxnSpPr>
        <p:spPr>
          <a:xfrm>
            <a:off x="5034179" y="2561634"/>
            <a:ext cx="3528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tángulo 602"/>
          <p:cNvSpPr/>
          <p:nvPr/>
        </p:nvSpPr>
        <p:spPr>
          <a:xfrm>
            <a:off x="4187489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5140878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606611" y="823546"/>
            <a:ext cx="1501837" cy="153563"/>
            <a:chOff x="606611" y="823546"/>
            <a:chExt cx="1501837" cy="153563"/>
          </a:xfrm>
        </p:grpSpPr>
        <p:cxnSp>
          <p:nvCxnSpPr>
            <p:cNvPr id="608" name="Conector recto 607"/>
            <p:cNvCxnSpPr/>
            <p:nvPr/>
          </p:nvCxnSpPr>
          <p:spPr>
            <a:xfrm>
              <a:off x="606611" y="977109"/>
              <a:ext cx="150183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ángulo 608"/>
            <p:cNvSpPr/>
            <p:nvPr/>
          </p:nvSpPr>
          <p:spPr>
            <a:xfrm>
              <a:off x="1287798" y="823546"/>
              <a:ext cx="168316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s-ES_tradnl" sz="800" dirty="0" smtClean="0">
                  <a:latin typeface="Helvetica" charset="0"/>
                  <a:ea typeface="Helvetica" charset="0"/>
                  <a:cs typeface="Helvetica" charset="0"/>
                </a:rPr>
                <a:t>X</a:t>
              </a:r>
              <a:r>
                <a:rPr lang="es-ES_tradnl" sz="800" baseline="-25000" dirty="0" smtClean="0">
                  <a:latin typeface="Helvetica" charset="0"/>
                  <a:ea typeface="Helvetica" charset="0"/>
                  <a:cs typeface="Helvetica" charset="0"/>
                </a:rPr>
                <a:t>1-8</a:t>
              </a:r>
              <a:endParaRPr lang="es-ES_tradnl" sz="800" baseline="-25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610" name="Conector recto 609"/>
          <p:cNvCxnSpPr/>
          <p:nvPr/>
        </p:nvCxnSpPr>
        <p:spPr>
          <a:xfrm>
            <a:off x="3502211" y="977109"/>
            <a:ext cx="1501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ángulo 610"/>
          <p:cNvSpPr/>
          <p:nvPr/>
        </p:nvSpPr>
        <p:spPr>
          <a:xfrm>
            <a:off x="4183398" y="823546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14" name="Conector recto 613"/>
          <p:cNvCxnSpPr/>
          <p:nvPr/>
        </p:nvCxnSpPr>
        <p:spPr>
          <a:xfrm>
            <a:off x="6397811" y="977109"/>
            <a:ext cx="1501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Rectángulo 614"/>
          <p:cNvSpPr/>
          <p:nvPr/>
        </p:nvSpPr>
        <p:spPr>
          <a:xfrm>
            <a:off x="7078998" y="823546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17" name="Conector recto 616"/>
          <p:cNvCxnSpPr/>
          <p:nvPr/>
        </p:nvCxnSpPr>
        <p:spPr>
          <a:xfrm flipH="1" flipV="1">
            <a:off x="430031" y="11232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Rectángulo 617"/>
          <p:cNvSpPr/>
          <p:nvPr/>
        </p:nvSpPr>
        <p:spPr>
          <a:xfrm rot="16200000">
            <a:off x="253867" y="1749920"/>
            <a:ext cx="1683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19" name="Conector recto 618"/>
          <p:cNvCxnSpPr/>
          <p:nvPr/>
        </p:nvCxnSpPr>
        <p:spPr>
          <a:xfrm flipH="1" flipV="1">
            <a:off x="3335888" y="11232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ángulo 619"/>
          <p:cNvSpPr/>
          <p:nvPr/>
        </p:nvSpPr>
        <p:spPr>
          <a:xfrm rot="16200000">
            <a:off x="3159724" y="1749920"/>
            <a:ext cx="1683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21" name="Conector recto 620"/>
          <p:cNvCxnSpPr/>
          <p:nvPr/>
        </p:nvCxnSpPr>
        <p:spPr>
          <a:xfrm flipH="1" flipV="1">
            <a:off x="6227614" y="11232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ectángulo 621"/>
          <p:cNvSpPr/>
          <p:nvPr/>
        </p:nvSpPr>
        <p:spPr>
          <a:xfrm rot="16200000">
            <a:off x="6043435" y="174992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3" name="Elipse 622"/>
          <p:cNvSpPr/>
          <p:nvPr/>
        </p:nvSpPr>
        <p:spPr>
          <a:xfrm>
            <a:off x="606611" y="448097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4" name="Elipse 623"/>
          <p:cNvSpPr/>
          <p:nvPr/>
        </p:nvSpPr>
        <p:spPr>
          <a:xfrm>
            <a:off x="79810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5" name="Elipse 624"/>
          <p:cNvSpPr/>
          <p:nvPr/>
        </p:nvSpPr>
        <p:spPr>
          <a:xfrm>
            <a:off x="98960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6" name="Elipse 625"/>
          <p:cNvSpPr/>
          <p:nvPr/>
        </p:nvSpPr>
        <p:spPr>
          <a:xfrm>
            <a:off x="1181099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7" name="Elipse 626"/>
          <p:cNvSpPr/>
          <p:nvPr/>
        </p:nvSpPr>
        <p:spPr>
          <a:xfrm>
            <a:off x="2138579" y="448097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8" name="Elipse 627"/>
          <p:cNvSpPr/>
          <p:nvPr/>
        </p:nvSpPr>
        <p:spPr>
          <a:xfrm>
            <a:off x="2330075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9" name="Elipse 628"/>
          <p:cNvSpPr/>
          <p:nvPr/>
        </p:nvSpPr>
        <p:spPr>
          <a:xfrm>
            <a:off x="2521571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0" name="Elipse 629"/>
          <p:cNvSpPr/>
          <p:nvPr/>
        </p:nvSpPr>
        <p:spPr>
          <a:xfrm>
            <a:off x="1372595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1" name="Elipse 630"/>
          <p:cNvSpPr/>
          <p:nvPr/>
        </p:nvSpPr>
        <p:spPr>
          <a:xfrm>
            <a:off x="1564091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2" name="Elipse 631"/>
          <p:cNvSpPr/>
          <p:nvPr/>
        </p:nvSpPr>
        <p:spPr>
          <a:xfrm>
            <a:off x="175558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3" name="Elipse 632"/>
          <p:cNvSpPr/>
          <p:nvPr/>
        </p:nvSpPr>
        <p:spPr>
          <a:xfrm>
            <a:off x="194708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4" name="Elipse 633"/>
          <p:cNvSpPr/>
          <p:nvPr/>
        </p:nvSpPr>
        <p:spPr>
          <a:xfrm>
            <a:off x="60661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5" name="Elipse 634"/>
          <p:cNvSpPr/>
          <p:nvPr/>
        </p:nvSpPr>
        <p:spPr>
          <a:xfrm>
            <a:off x="798107" y="4657872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6" name="Elipse 635"/>
          <p:cNvSpPr/>
          <p:nvPr/>
        </p:nvSpPr>
        <p:spPr>
          <a:xfrm>
            <a:off x="98960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7" name="Elipse 636"/>
          <p:cNvSpPr/>
          <p:nvPr/>
        </p:nvSpPr>
        <p:spPr>
          <a:xfrm>
            <a:off x="1181099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8" name="Elipse 637"/>
          <p:cNvSpPr/>
          <p:nvPr/>
        </p:nvSpPr>
        <p:spPr>
          <a:xfrm>
            <a:off x="2138579" y="4657872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9" name="Elipse 638"/>
          <p:cNvSpPr/>
          <p:nvPr/>
        </p:nvSpPr>
        <p:spPr>
          <a:xfrm>
            <a:off x="2330075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0" name="Elipse 639"/>
          <p:cNvSpPr/>
          <p:nvPr/>
        </p:nvSpPr>
        <p:spPr>
          <a:xfrm>
            <a:off x="2521571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1" name="Elipse 640"/>
          <p:cNvSpPr/>
          <p:nvPr/>
        </p:nvSpPr>
        <p:spPr>
          <a:xfrm>
            <a:off x="2713067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2" name="Elipse 641"/>
          <p:cNvSpPr/>
          <p:nvPr/>
        </p:nvSpPr>
        <p:spPr>
          <a:xfrm>
            <a:off x="1372595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3" name="Elipse 642"/>
          <p:cNvSpPr/>
          <p:nvPr/>
        </p:nvSpPr>
        <p:spPr>
          <a:xfrm>
            <a:off x="156409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4" name="Elipse 643"/>
          <p:cNvSpPr/>
          <p:nvPr/>
        </p:nvSpPr>
        <p:spPr>
          <a:xfrm>
            <a:off x="1755587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5" name="Elipse 644"/>
          <p:cNvSpPr/>
          <p:nvPr/>
        </p:nvSpPr>
        <p:spPr>
          <a:xfrm>
            <a:off x="194708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6" name="Elipse 645"/>
          <p:cNvSpPr/>
          <p:nvPr/>
        </p:nvSpPr>
        <p:spPr>
          <a:xfrm>
            <a:off x="60661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7" name="Elipse 646"/>
          <p:cNvSpPr/>
          <p:nvPr/>
        </p:nvSpPr>
        <p:spPr>
          <a:xfrm>
            <a:off x="79810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8" name="Elipse 647"/>
          <p:cNvSpPr/>
          <p:nvPr/>
        </p:nvSpPr>
        <p:spPr>
          <a:xfrm>
            <a:off x="989603" y="4834765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9" name="Elipse 648"/>
          <p:cNvSpPr/>
          <p:nvPr/>
        </p:nvSpPr>
        <p:spPr>
          <a:xfrm>
            <a:off x="1181099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0" name="Elipse 649"/>
          <p:cNvSpPr/>
          <p:nvPr/>
        </p:nvSpPr>
        <p:spPr>
          <a:xfrm>
            <a:off x="2138579" y="4834765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1" name="Elipse 650"/>
          <p:cNvSpPr/>
          <p:nvPr/>
        </p:nvSpPr>
        <p:spPr>
          <a:xfrm>
            <a:off x="2330075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2" name="Elipse 651"/>
          <p:cNvSpPr/>
          <p:nvPr/>
        </p:nvSpPr>
        <p:spPr>
          <a:xfrm>
            <a:off x="2521571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3" name="Elipse 652"/>
          <p:cNvSpPr/>
          <p:nvPr/>
        </p:nvSpPr>
        <p:spPr>
          <a:xfrm>
            <a:off x="2713067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4" name="Elipse 653"/>
          <p:cNvSpPr/>
          <p:nvPr/>
        </p:nvSpPr>
        <p:spPr>
          <a:xfrm>
            <a:off x="1372595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5" name="Elipse 654"/>
          <p:cNvSpPr/>
          <p:nvPr/>
        </p:nvSpPr>
        <p:spPr>
          <a:xfrm>
            <a:off x="156409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6" name="Elipse 655"/>
          <p:cNvSpPr/>
          <p:nvPr/>
        </p:nvSpPr>
        <p:spPr>
          <a:xfrm>
            <a:off x="175558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7" name="Elipse 656"/>
          <p:cNvSpPr/>
          <p:nvPr/>
        </p:nvSpPr>
        <p:spPr>
          <a:xfrm>
            <a:off x="1947083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8" name="Elipse 657"/>
          <p:cNvSpPr/>
          <p:nvPr/>
        </p:nvSpPr>
        <p:spPr>
          <a:xfrm>
            <a:off x="60661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9" name="Elipse 658"/>
          <p:cNvSpPr/>
          <p:nvPr/>
        </p:nvSpPr>
        <p:spPr>
          <a:xfrm>
            <a:off x="79810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0" name="Elipse 659"/>
          <p:cNvSpPr/>
          <p:nvPr/>
        </p:nvSpPr>
        <p:spPr>
          <a:xfrm>
            <a:off x="98960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1" name="Elipse 660"/>
          <p:cNvSpPr/>
          <p:nvPr/>
        </p:nvSpPr>
        <p:spPr>
          <a:xfrm>
            <a:off x="1181099" y="501165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2" name="Elipse 661"/>
          <p:cNvSpPr/>
          <p:nvPr/>
        </p:nvSpPr>
        <p:spPr>
          <a:xfrm>
            <a:off x="2138579" y="501165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3" name="Elipse 662"/>
          <p:cNvSpPr/>
          <p:nvPr/>
        </p:nvSpPr>
        <p:spPr>
          <a:xfrm>
            <a:off x="2330075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4" name="Elipse 663"/>
          <p:cNvSpPr/>
          <p:nvPr/>
        </p:nvSpPr>
        <p:spPr>
          <a:xfrm>
            <a:off x="2521571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5" name="Elipse 664"/>
          <p:cNvSpPr/>
          <p:nvPr/>
        </p:nvSpPr>
        <p:spPr>
          <a:xfrm>
            <a:off x="2713067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6" name="Elipse 665"/>
          <p:cNvSpPr/>
          <p:nvPr/>
        </p:nvSpPr>
        <p:spPr>
          <a:xfrm>
            <a:off x="1372595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7" name="Elipse 666"/>
          <p:cNvSpPr/>
          <p:nvPr/>
        </p:nvSpPr>
        <p:spPr>
          <a:xfrm>
            <a:off x="156409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8" name="Elipse 667"/>
          <p:cNvSpPr/>
          <p:nvPr/>
        </p:nvSpPr>
        <p:spPr>
          <a:xfrm>
            <a:off x="175558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9" name="Elipse 668"/>
          <p:cNvSpPr/>
          <p:nvPr/>
        </p:nvSpPr>
        <p:spPr>
          <a:xfrm>
            <a:off x="194708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0" name="Elipse 669"/>
          <p:cNvSpPr/>
          <p:nvPr/>
        </p:nvSpPr>
        <p:spPr>
          <a:xfrm>
            <a:off x="60661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1" name="Elipse 670"/>
          <p:cNvSpPr/>
          <p:nvPr/>
        </p:nvSpPr>
        <p:spPr>
          <a:xfrm>
            <a:off x="79810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2" name="Elipse 671"/>
          <p:cNvSpPr/>
          <p:nvPr/>
        </p:nvSpPr>
        <p:spPr>
          <a:xfrm>
            <a:off x="98960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3" name="Elipse 672"/>
          <p:cNvSpPr/>
          <p:nvPr/>
        </p:nvSpPr>
        <p:spPr>
          <a:xfrm>
            <a:off x="1181099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4" name="Elipse 673"/>
          <p:cNvSpPr/>
          <p:nvPr/>
        </p:nvSpPr>
        <p:spPr>
          <a:xfrm>
            <a:off x="2138579" y="5188551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5" name="Elipse 674"/>
          <p:cNvSpPr/>
          <p:nvPr/>
        </p:nvSpPr>
        <p:spPr>
          <a:xfrm>
            <a:off x="2330075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6" name="Elipse 675"/>
          <p:cNvSpPr/>
          <p:nvPr/>
        </p:nvSpPr>
        <p:spPr>
          <a:xfrm>
            <a:off x="2521571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7" name="Elipse 676"/>
          <p:cNvSpPr/>
          <p:nvPr/>
        </p:nvSpPr>
        <p:spPr>
          <a:xfrm>
            <a:off x="2713067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8" name="Elipse 677"/>
          <p:cNvSpPr/>
          <p:nvPr/>
        </p:nvSpPr>
        <p:spPr>
          <a:xfrm>
            <a:off x="1372595" y="5188551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9" name="Elipse 678"/>
          <p:cNvSpPr/>
          <p:nvPr/>
        </p:nvSpPr>
        <p:spPr>
          <a:xfrm>
            <a:off x="156409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0" name="Elipse 679"/>
          <p:cNvSpPr/>
          <p:nvPr/>
        </p:nvSpPr>
        <p:spPr>
          <a:xfrm>
            <a:off x="175558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1" name="Elipse 680"/>
          <p:cNvSpPr/>
          <p:nvPr/>
        </p:nvSpPr>
        <p:spPr>
          <a:xfrm>
            <a:off x="194708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2" name="Elipse 681"/>
          <p:cNvSpPr/>
          <p:nvPr/>
        </p:nvSpPr>
        <p:spPr>
          <a:xfrm>
            <a:off x="606611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3" name="Elipse 682"/>
          <p:cNvSpPr/>
          <p:nvPr/>
        </p:nvSpPr>
        <p:spPr>
          <a:xfrm>
            <a:off x="79810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4" name="Elipse 683"/>
          <p:cNvSpPr/>
          <p:nvPr/>
        </p:nvSpPr>
        <p:spPr>
          <a:xfrm>
            <a:off x="98960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5" name="Elipse 684"/>
          <p:cNvSpPr/>
          <p:nvPr/>
        </p:nvSpPr>
        <p:spPr>
          <a:xfrm>
            <a:off x="1181099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6" name="Elipse 685"/>
          <p:cNvSpPr/>
          <p:nvPr/>
        </p:nvSpPr>
        <p:spPr>
          <a:xfrm>
            <a:off x="2138579" y="5365444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7" name="Elipse 686"/>
          <p:cNvSpPr/>
          <p:nvPr/>
        </p:nvSpPr>
        <p:spPr>
          <a:xfrm>
            <a:off x="2330075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8" name="Elipse 687"/>
          <p:cNvSpPr/>
          <p:nvPr/>
        </p:nvSpPr>
        <p:spPr>
          <a:xfrm>
            <a:off x="2521571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9" name="Elipse 688"/>
          <p:cNvSpPr/>
          <p:nvPr/>
        </p:nvSpPr>
        <p:spPr>
          <a:xfrm>
            <a:off x="2713067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0" name="Elipse 689"/>
          <p:cNvSpPr/>
          <p:nvPr/>
        </p:nvSpPr>
        <p:spPr>
          <a:xfrm>
            <a:off x="1372595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1" name="Elipse 690"/>
          <p:cNvSpPr/>
          <p:nvPr/>
        </p:nvSpPr>
        <p:spPr>
          <a:xfrm>
            <a:off x="1564091" y="5365444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2" name="Elipse 691"/>
          <p:cNvSpPr/>
          <p:nvPr/>
        </p:nvSpPr>
        <p:spPr>
          <a:xfrm>
            <a:off x="175558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3" name="Elipse 692"/>
          <p:cNvSpPr/>
          <p:nvPr/>
        </p:nvSpPr>
        <p:spPr>
          <a:xfrm>
            <a:off x="194708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4" name="Elipse 693"/>
          <p:cNvSpPr/>
          <p:nvPr/>
        </p:nvSpPr>
        <p:spPr>
          <a:xfrm>
            <a:off x="60661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5" name="Elipse 694"/>
          <p:cNvSpPr/>
          <p:nvPr/>
        </p:nvSpPr>
        <p:spPr>
          <a:xfrm>
            <a:off x="798107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6" name="Elipse 695"/>
          <p:cNvSpPr/>
          <p:nvPr/>
        </p:nvSpPr>
        <p:spPr>
          <a:xfrm>
            <a:off x="98960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7" name="Elipse 696"/>
          <p:cNvSpPr/>
          <p:nvPr/>
        </p:nvSpPr>
        <p:spPr>
          <a:xfrm>
            <a:off x="1181099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8" name="Elipse 697"/>
          <p:cNvSpPr/>
          <p:nvPr/>
        </p:nvSpPr>
        <p:spPr>
          <a:xfrm>
            <a:off x="2138579" y="5542337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9" name="Elipse 698"/>
          <p:cNvSpPr/>
          <p:nvPr/>
        </p:nvSpPr>
        <p:spPr>
          <a:xfrm>
            <a:off x="2330075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0" name="Elipse 699"/>
          <p:cNvSpPr/>
          <p:nvPr/>
        </p:nvSpPr>
        <p:spPr>
          <a:xfrm>
            <a:off x="2521571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1" name="Elipse 700"/>
          <p:cNvSpPr/>
          <p:nvPr/>
        </p:nvSpPr>
        <p:spPr>
          <a:xfrm>
            <a:off x="2713067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2" name="Elipse 701"/>
          <p:cNvSpPr/>
          <p:nvPr/>
        </p:nvSpPr>
        <p:spPr>
          <a:xfrm>
            <a:off x="1372595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3" name="Elipse 702"/>
          <p:cNvSpPr/>
          <p:nvPr/>
        </p:nvSpPr>
        <p:spPr>
          <a:xfrm>
            <a:off x="156409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4" name="Elipse 703"/>
          <p:cNvSpPr/>
          <p:nvPr/>
        </p:nvSpPr>
        <p:spPr>
          <a:xfrm>
            <a:off x="1755587" y="5542337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5" name="Elipse 704"/>
          <p:cNvSpPr/>
          <p:nvPr/>
        </p:nvSpPr>
        <p:spPr>
          <a:xfrm>
            <a:off x="194708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6" name="Elipse 705"/>
          <p:cNvSpPr/>
          <p:nvPr/>
        </p:nvSpPr>
        <p:spPr>
          <a:xfrm>
            <a:off x="60661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7" name="Elipse 706"/>
          <p:cNvSpPr/>
          <p:nvPr/>
        </p:nvSpPr>
        <p:spPr>
          <a:xfrm>
            <a:off x="79810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8" name="Elipse 707"/>
          <p:cNvSpPr/>
          <p:nvPr/>
        </p:nvSpPr>
        <p:spPr>
          <a:xfrm>
            <a:off x="989603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9" name="Elipse 708"/>
          <p:cNvSpPr/>
          <p:nvPr/>
        </p:nvSpPr>
        <p:spPr>
          <a:xfrm>
            <a:off x="1181099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0" name="Elipse 709"/>
          <p:cNvSpPr/>
          <p:nvPr/>
        </p:nvSpPr>
        <p:spPr>
          <a:xfrm>
            <a:off x="2138579" y="571922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1" name="Elipse 710"/>
          <p:cNvSpPr/>
          <p:nvPr/>
        </p:nvSpPr>
        <p:spPr>
          <a:xfrm>
            <a:off x="2330075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2" name="Elipse 711"/>
          <p:cNvSpPr/>
          <p:nvPr/>
        </p:nvSpPr>
        <p:spPr>
          <a:xfrm>
            <a:off x="2521571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3" name="Elipse 712"/>
          <p:cNvSpPr/>
          <p:nvPr/>
        </p:nvSpPr>
        <p:spPr>
          <a:xfrm>
            <a:off x="2713067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4" name="Elipse 713"/>
          <p:cNvSpPr/>
          <p:nvPr/>
        </p:nvSpPr>
        <p:spPr>
          <a:xfrm>
            <a:off x="1372595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5" name="Elipse 714"/>
          <p:cNvSpPr/>
          <p:nvPr/>
        </p:nvSpPr>
        <p:spPr>
          <a:xfrm>
            <a:off x="156409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6" name="Elipse 715"/>
          <p:cNvSpPr/>
          <p:nvPr/>
        </p:nvSpPr>
        <p:spPr>
          <a:xfrm>
            <a:off x="175558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7" name="Elipse 716"/>
          <p:cNvSpPr/>
          <p:nvPr/>
        </p:nvSpPr>
        <p:spPr>
          <a:xfrm>
            <a:off x="1947083" y="571922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8" name="Elipse 717"/>
          <p:cNvSpPr/>
          <p:nvPr/>
        </p:nvSpPr>
        <p:spPr>
          <a:xfrm>
            <a:off x="606611" y="6123210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9" name="Elipse 718"/>
          <p:cNvSpPr/>
          <p:nvPr/>
        </p:nvSpPr>
        <p:spPr>
          <a:xfrm>
            <a:off x="606611" y="630730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0" name="CuadroTexto 719"/>
          <p:cNvSpPr txBox="1"/>
          <p:nvPr/>
        </p:nvSpPr>
        <p:spPr>
          <a:xfrm>
            <a:off x="803415" y="61232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1" name="Elipse 720"/>
          <p:cNvSpPr/>
          <p:nvPr/>
        </p:nvSpPr>
        <p:spPr>
          <a:xfrm>
            <a:off x="2713067" y="44887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2" name="CuadroTexto 721"/>
          <p:cNvSpPr txBox="1"/>
          <p:nvPr/>
        </p:nvSpPr>
        <p:spPr>
          <a:xfrm>
            <a:off x="230461" y="35836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4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XvsX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Citr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3" name="CuadroTexto 722"/>
          <p:cNvSpPr txBox="1"/>
          <p:nvPr/>
        </p:nvSpPr>
        <p:spPr>
          <a:xfrm>
            <a:off x="654274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4" name="CuadroTexto 723"/>
          <p:cNvSpPr txBox="1"/>
          <p:nvPr/>
        </p:nvSpPr>
        <p:spPr>
          <a:xfrm>
            <a:off x="2724820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5" name="CuadroTexto 724"/>
          <p:cNvSpPr txBox="1"/>
          <p:nvPr/>
        </p:nvSpPr>
        <p:spPr>
          <a:xfrm>
            <a:off x="2533324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6" name="CuadroTexto 725"/>
          <p:cNvSpPr txBox="1"/>
          <p:nvPr/>
        </p:nvSpPr>
        <p:spPr>
          <a:xfrm>
            <a:off x="2341828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7" name="CuadroTexto 726"/>
          <p:cNvSpPr txBox="1"/>
          <p:nvPr/>
        </p:nvSpPr>
        <p:spPr>
          <a:xfrm>
            <a:off x="2184796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8" name="CuadroTexto 727"/>
          <p:cNvSpPr txBox="1"/>
          <p:nvPr/>
        </p:nvSpPr>
        <p:spPr>
          <a:xfrm>
            <a:off x="19944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9" name="CuadroTexto 728"/>
          <p:cNvSpPr txBox="1"/>
          <p:nvPr/>
        </p:nvSpPr>
        <p:spPr>
          <a:xfrm>
            <a:off x="179771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0" name="CuadroTexto 729"/>
          <p:cNvSpPr txBox="1"/>
          <p:nvPr/>
        </p:nvSpPr>
        <p:spPr>
          <a:xfrm>
            <a:off x="1611447" y="43742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1" name="CuadroTexto 730"/>
          <p:cNvSpPr txBox="1"/>
          <p:nvPr/>
        </p:nvSpPr>
        <p:spPr>
          <a:xfrm>
            <a:off x="1421090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2" name="CuadroTexto 731"/>
          <p:cNvSpPr txBox="1"/>
          <p:nvPr/>
        </p:nvSpPr>
        <p:spPr>
          <a:xfrm>
            <a:off x="122997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3" name="CuadroTexto 732"/>
          <p:cNvSpPr txBox="1"/>
          <p:nvPr/>
        </p:nvSpPr>
        <p:spPr>
          <a:xfrm>
            <a:off x="103644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4" name="CuadroTexto 733"/>
          <p:cNvSpPr txBox="1"/>
          <p:nvPr/>
        </p:nvSpPr>
        <p:spPr>
          <a:xfrm>
            <a:off x="8431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5" name="CuadroTexto 734"/>
          <p:cNvSpPr txBox="1"/>
          <p:nvPr/>
        </p:nvSpPr>
        <p:spPr>
          <a:xfrm>
            <a:off x="500051" y="44916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6" name="CuadroTexto 735"/>
          <p:cNvSpPr txBox="1"/>
          <p:nvPr/>
        </p:nvSpPr>
        <p:spPr>
          <a:xfrm>
            <a:off x="500051" y="46685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7" name="CuadroTexto 736"/>
          <p:cNvSpPr txBox="1"/>
          <p:nvPr/>
        </p:nvSpPr>
        <p:spPr>
          <a:xfrm>
            <a:off x="500051" y="48454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8" name="CuadroTexto 737"/>
          <p:cNvSpPr txBox="1"/>
          <p:nvPr/>
        </p:nvSpPr>
        <p:spPr>
          <a:xfrm>
            <a:off x="500051" y="50223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9" name="CuadroTexto 738"/>
          <p:cNvSpPr txBox="1"/>
          <p:nvPr/>
        </p:nvSpPr>
        <p:spPr>
          <a:xfrm>
            <a:off x="500051" y="51992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0" name="CuadroTexto 739"/>
          <p:cNvSpPr txBox="1"/>
          <p:nvPr/>
        </p:nvSpPr>
        <p:spPr>
          <a:xfrm>
            <a:off x="500051" y="53761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1" name="CuadroTexto 740"/>
          <p:cNvSpPr txBox="1"/>
          <p:nvPr/>
        </p:nvSpPr>
        <p:spPr>
          <a:xfrm>
            <a:off x="500051" y="55530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2" name="CuadroTexto 741"/>
          <p:cNvSpPr txBox="1"/>
          <p:nvPr/>
        </p:nvSpPr>
        <p:spPr>
          <a:xfrm>
            <a:off x="500051" y="57299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3" name="CuadroTexto 742"/>
          <p:cNvSpPr txBox="1"/>
          <p:nvPr/>
        </p:nvSpPr>
        <p:spPr>
          <a:xfrm>
            <a:off x="484954" y="39876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Citr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4" name="Elipse 743"/>
          <p:cNvSpPr/>
          <p:nvPr/>
        </p:nvSpPr>
        <p:spPr>
          <a:xfrm>
            <a:off x="3502211" y="4480979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5" name="Elipse 744"/>
          <p:cNvSpPr/>
          <p:nvPr/>
        </p:nvSpPr>
        <p:spPr>
          <a:xfrm>
            <a:off x="369370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6" name="Elipse 745"/>
          <p:cNvSpPr/>
          <p:nvPr/>
        </p:nvSpPr>
        <p:spPr>
          <a:xfrm>
            <a:off x="388520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7" name="Elipse 746"/>
          <p:cNvSpPr/>
          <p:nvPr/>
        </p:nvSpPr>
        <p:spPr>
          <a:xfrm>
            <a:off x="4076699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8" name="Elipse 747"/>
          <p:cNvSpPr/>
          <p:nvPr/>
        </p:nvSpPr>
        <p:spPr>
          <a:xfrm>
            <a:off x="5034179" y="448097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9" name="Elipse 748"/>
          <p:cNvSpPr/>
          <p:nvPr/>
        </p:nvSpPr>
        <p:spPr>
          <a:xfrm>
            <a:off x="5225675" y="448097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0" name="Elipse 749"/>
          <p:cNvSpPr/>
          <p:nvPr/>
        </p:nvSpPr>
        <p:spPr>
          <a:xfrm>
            <a:off x="5417171" y="4480979"/>
            <a:ext cx="161365" cy="1613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1" name="Elipse 750"/>
          <p:cNvSpPr/>
          <p:nvPr/>
        </p:nvSpPr>
        <p:spPr>
          <a:xfrm>
            <a:off x="4268195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2" name="Elipse 751"/>
          <p:cNvSpPr/>
          <p:nvPr/>
        </p:nvSpPr>
        <p:spPr>
          <a:xfrm>
            <a:off x="4459691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3" name="Elipse 752"/>
          <p:cNvSpPr/>
          <p:nvPr/>
        </p:nvSpPr>
        <p:spPr>
          <a:xfrm>
            <a:off x="465118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4" name="Elipse 753"/>
          <p:cNvSpPr/>
          <p:nvPr/>
        </p:nvSpPr>
        <p:spPr>
          <a:xfrm>
            <a:off x="484268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5" name="Elipse 754"/>
          <p:cNvSpPr/>
          <p:nvPr/>
        </p:nvSpPr>
        <p:spPr>
          <a:xfrm>
            <a:off x="350221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6" name="Elipse 755"/>
          <p:cNvSpPr/>
          <p:nvPr/>
        </p:nvSpPr>
        <p:spPr>
          <a:xfrm>
            <a:off x="3693707" y="4657872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7" name="Elipse 756"/>
          <p:cNvSpPr/>
          <p:nvPr/>
        </p:nvSpPr>
        <p:spPr>
          <a:xfrm>
            <a:off x="388520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8" name="Elipse 757"/>
          <p:cNvSpPr/>
          <p:nvPr/>
        </p:nvSpPr>
        <p:spPr>
          <a:xfrm>
            <a:off x="4076699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9" name="Elipse 758"/>
          <p:cNvSpPr/>
          <p:nvPr/>
        </p:nvSpPr>
        <p:spPr>
          <a:xfrm>
            <a:off x="5034179" y="4657872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0" name="Elipse 759"/>
          <p:cNvSpPr/>
          <p:nvPr/>
        </p:nvSpPr>
        <p:spPr>
          <a:xfrm>
            <a:off x="5225675" y="4657872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1" name="Elipse 760"/>
          <p:cNvSpPr/>
          <p:nvPr/>
        </p:nvSpPr>
        <p:spPr>
          <a:xfrm>
            <a:off x="5417171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2" name="Elipse 761"/>
          <p:cNvSpPr/>
          <p:nvPr/>
        </p:nvSpPr>
        <p:spPr>
          <a:xfrm>
            <a:off x="5608667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3" name="Elipse 762"/>
          <p:cNvSpPr/>
          <p:nvPr/>
        </p:nvSpPr>
        <p:spPr>
          <a:xfrm>
            <a:off x="4268195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4" name="Elipse 763"/>
          <p:cNvSpPr/>
          <p:nvPr/>
        </p:nvSpPr>
        <p:spPr>
          <a:xfrm>
            <a:off x="445969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5" name="Elipse 764"/>
          <p:cNvSpPr/>
          <p:nvPr/>
        </p:nvSpPr>
        <p:spPr>
          <a:xfrm>
            <a:off x="4651187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6" name="Elipse 765"/>
          <p:cNvSpPr/>
          <p:nvPr/>
        </p:nvSpPr>
        <p:spPr>
          <a:xfrm>
            <a:off x="484268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7" name="Elipse 766"/>
          <p:cNvSpPr/>
          <p:nvPr/>
        </p:nvSpPr>
        <p:spPr>
          <a:xfrm>
            <a:off x="350221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8" name="Elipse 767"/>
          <p:cNvSpPr/>
          <p:nvPr/>
        </p:nvSpPr>
        <p:spPr>
          <a:xfrm>
            <a:off x="369370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9" name="Elipse 768"/>
          <p:cNvSpPr/>
          <p:nvPr/>
        </p:nvSpPr>
        <p:spPr>
          <a:xfrm>
            <a:off x="3885203" y="4834765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0" name="Elipse 769"/>
          <p:cNvSpPr/>
          <p:nvPr/>
        </p:nvSpPr>
        <p:spPr>
          <a:xfrm>
            <a:off x="4076699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1" name="Elipse 770"/>
          <p:cNvSpPr/>
          <p:nvPr/>
        </p:nvSpPr>
        <p:spPr>
          <a:xfrm>
            <a:off x="5034179" y="4834765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2" name="Elipse 771"/>
          <p:cNvSpPr/>
          <p:nvPr/>
        </p:nvSpPr>
        <p:spPr>
          <a:xfrm>
            <a:off x="5225675" y="4834765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3" name="Elipse 772"/>
          <p:cNvSpPr/>
          <p:nvPr/>
        </p:nvSpPr>
        <p:spPr>
          <a:xfrm>
            <a:off x="5417171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4" name="Elipse 773"/>
          <p:cNvSpPr/>
          <p:nvPr/>
        </p:nvSpPr>
        <p:spPr>
          <a:xfrm>
            <a:off x="5608667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5" name="Elipse 774"/>
          <p:cNvSpPr/>
          <p:nvPr/>
        </p:nvSpPr>
        <p:spPr>
          <a:xfrm>
            <a:off x="4268195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6" name="Elipse 775"/>
          <p:cNvSpPr/>
          <p:nvPr/>
        </p:nvSpPr>
        <p:spPr>
          <a:xfrm>
            <a:off x="445969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7" name="Elipse 776"/>
          <p:cNvSpPr/>
          <p:nvPr/>
        </p:nvSpPr>
        <p:spPr>
          <a:xfrm>
            <a:off x="465118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8" name="Elipse 777"/>
          <p:cNvSpPr/>
          <p:nvPr/>
        </p:nvSpPr>
        <p:spPr>
          <a:xfrm>
            <a:off x="4842683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9" name="Elipse 778"/>
          <p:cNvSpPr/>
          <p:nvPr/>
        </p:nvSpPr>
        <p:spPr>
          <a:xfrm>
            <a:off x="350221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0" name="Elipse 779"/>
          <p:cNvSpPr/>
          <p:nvPr/>
        </p:nvSpPr>
        <p:spPr>
          <a:xfrm>
            <a:off x="369370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1" name="Elipse 780"/>
          <p:cNvSpPr/>
          <p:nvPr/>
        </p:nvSpPr>
        <p:spPr>
          <a:xfrm>
            <a:off x="388520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2" name="Elipse 781"/>
          <p:cNvSpPr/>
          <p:nvPr/>
        </p:nvSpPr>
        <p:spPr>
          <a:xfrm>
            <a:off x="4076699" y="5011658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3" name="Elipse 782"/>
          <p:cNvSpPr/>
          <p:nvPr/>
        </p:nvSpPr>
        <p:spPr>
          <a:xfrm>
            <a:off x="5034179" y="501165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4" name="Elipse 783"/>
          <p:cNvSpPr/>
          <p:nvPr/>
        </p:nvSpPr>
        <p:spPr>
          <a:xfrm>
            <a:off x="5225675" y="5011658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5" name="Elipse 784"/>
          <p:cNvSpPr/>
          <p:nvPr/>
        </p:nvSpPr>
        <p:spPr>
          <a:xfrm>
            <a:off x="5417171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6" name="Elipse 785"/>
          <p:cNvSpPr/>
          <p:nvPr/>
        </p:nvSpPr>
        <p:spPr>
          <a:xfrm>
            <a:off x="5608667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7" name="Elipse 786"/>
          <p:cNvSpPr/>
          <p:nvPr/>
        </p:nvSpPr>
        <p:spPr>
          <a:xfrm>
            <a:off x="4268195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8" name="Elipse 787"/>
          <p:cNvSpPr/>
          <p:nvPr/>
        </p:nvSpPr>
        <p:spPr>
          <a:xfrm>
            <a:off x="445969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89" name="Elipse 788"/>
          <p:cNvSpPr/>
          <p:nvPr/>
        </p:nvSpPr>
        <p:spPr>
          <a:xfrm>
            <a:off x="465118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0" name="Elipse 789"/>
          <p:cNvSpPr/>
          <p:nvPr/>
        </p:nvSpPr>
        <p:spPr>
          <a:xfrm>
            <a:off x="484268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1" name="Elipse 790"/>
          <p:cNvSpPr/>
          <p:nvPr/>
        </p:nvSpPr>
        <p:spPr>
          <a:xfrm>
            <a:off x="350221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2" name="Elipse 791"/>
          <p:cNvSpPr/>
          <p:nvPr/>
        </p:nvSpPr>
        <p:spPr>
          <a:xfrm>
            <a:off x="369370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3" name="Elipse 792"/>
          <p:cNvSpPr/>
          <p:nvPr/>
        </p:nvSpPr>
        <p:spPr>
          <a:xfrm>
            <a:off x="388520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4" name="Elipse 793"/>
          <p:cNvSpPr/>
          <p:nvPr/>
        </p:nvSpPr>
        <p:spPr>
          <a:xfrm>
            <a:off x="4076699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5" name="Elipse 794"/>
          <p:cNvSpPr/>
          <p:nvPr/>
        </p:nvSpPr>
        <p:spPr>
          <a:xfrm>
            <a:off x="5034179" y="5188551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6" name="Elipse 795"/>
          <p:cNvSpPr/>
          <p:nvPr/>
        </p:nvSpPr>
        <p:spPr>
          <a:xfrm>
            <a:off x="5225675" y="5188551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7" name="Elipse 796"/>
          <p:cNvSpPr/>
          <p:nvPr/>
        </p:nvSpPr>
        <p:spPr>
          <a:xfrm>
            <a:off x="5417171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" name="Elipse 797"/>
          <p:cNvSpPr/>
          <p:nvPr/>
        </p:nvSpPr>
        <p:spPr>
          <a:xfrm>
            <a:off x="5608667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9" name="Elipse 798"/>
          <p:cNvSpPr/>
          <p:nvPr/>
        </p:nvSpPr>
        <p:spPr>
          <a:xfrm>
            <a:off x="4268195" y="5188551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0" name="Elipse 799"/>
          <p:cNvSpPr/>
          <p:nvPr/>
        </p:nvSpPr>
        <p:spPr>
          <a:xfrm>
            <a:off x="445969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1" name="Elipse 800"/>
          <p:cNvSpPr/>
          <p:nvPr/>
        </p:nvSpPr>
        <p:spPr>
          <a:xfrm>
            <a:off x="465118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2" name="Elipse 801"/>
          <p:cNvSpPr/>
          <p:nvPr/>
        </p:nvSpPr>
        <p:spPr>
          <a:xfrm>
            <a:off x="484268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3" name="Elipse 802"/>
          <p:cNvSpPr/>
          <p:nvPr/>
        </p:nvSpPr>
        <p:spPr>
          <a:xfrm>
            <a:off x="3502211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4" name="Elipse 803"/>
          <p:cNvSpPr/>
          <p:nvPr/>
        </p:nvSpPr>
        <p:spPr>
          <a:xfrm>
            <a:off x="369370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5" name="Elipse 804"/>
          <p:cNvSpPr/>
          <p:nvPr/>
        </p:nvSpPr>
        <p:spPr>
          <a:xfrm>
            <a:off x="388520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6" name="Elipse 805"/>
          <p:cNvSpPr/>
          <p:nvPr/>
        </p:nvSpPr>
        <p:spPr>
          <a:xfrm>
            <a:off x="4076699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7" name="Elipse 806"/>
          <p:cNvSpPr/>
          <p:nvPr/>
        </p:nvSpPr>
        <p:spPr>
          <a:xfrm>
            <a:off x="5034179" y="5365444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8" name="Elipse 807"/>
          <p:cNvSpPr/>
          <p:nvPr/>
        </p:nvSpPr>
        <p:spPr>
          <a:xfrm>
            <a:off x="5225675" y="5365444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9" name="Elipse 808"/>
          <p:cNvSpPr/>
          <p:nvPr/>
        </p:nvSpPr>
        <p:spPr>
          <a:xfrm>
            <a:off x="5417171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0" name="Elipse 809"/>
          <p:cNvSpPr/>
          <p:nvPr/>
        </p:nvSpPr>
        <p:spPr>
          <a:xfrm>
            <a:off x="5608667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1" name="Elipse 810"/>
          <p:cNvSpPr/>
          <p:nvPr/>
        </p:nvSpPr>
        <p:spPr>
          <a:xfrm>
            <a:off x="4268195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2" name="Elipse 811"/>
          <p:cNvSpPr/>
          <p:nvPr/>
        </p:nvSpPr>
        <p:spPr>
          <a:xfrm>
            <a:off x="4459691" y="5365444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3" name="Elipse 812"/>
          <p:cNvSpPr/>
          <p:nvPr/>
        </p:nvSpPr>
        <p:spPr>
          <a:xfrm>
            <a:off x="465118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4" name="Elipse 813"/>
          <p:cNvSpPr/>
          <p:nvPr/>
        </p:nvSpPr>
        <p:spPr>
          <a:xfrm>
            <a:off x="484268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5" name="Elipse 814"/>
          <p:cNvSpPr/>
          <p:nvPr/>
        </p:nvSpPr>
        <p:spPr>
          <a:xfrm>
            <a:off x="350221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6" name="Elipse 815"/>
          <p:cNvSpPr/>
          <p:nvPr/>
        </p:nvSpPr>
        <p:spPr>
          <a:xfrm>
            <a:off x="3693707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7" name="Elipse 816"/>
          <p:cNvSpPr/>
          <p:nvPr/>
        </p:nvSpPr>
        <p:spPr>
          <a:xfrm>
            <a:off x="388520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8" name="Elipse 817"/>
          <p:cNvSpPr/>
          <p:nvPr/>
        </p:nvSpPr>
        <p:spPr>
          <a:xfrm>
            <a:off x="4076699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9" name="Elipse 818"/>
          <p:cNvSpPr/>
          <p:nvPr/>
        </p:nvSpPr>
        <p:spPr>
          <a:xfrm>
            <a:off x="5034179" y="5542337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0" name="Elipse 819"/>
          <p:cNvSpPr/>
          <p:nvPr/>
        </p:nvSpPr>
        <p:spPr>
          <a:xfrm>
            <a:off x="5225675" y="5542337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1" name="Elipse 820"/>
          <p:cNvSpPr/>
          <p:nvPr/>
        </p:nvSpPr>
        <p:spPr>
          <a:xfrm>
            <a:off x="5417171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2" name="Elipse 821"/>
          <p:cNvSpPr/>
          <p:nvPr/>
        </p:nvSpPr>
        <p:spPr>
          <a:xfrm>
            <a:off x="5608667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3" name="Elipse 822"/>
          <p:cNvSpPr/>
          <p:nvPr/>
        </p:nvSpPr>
        <p:spPr>
          <a:xfrm>
            <a:off x="4268195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4" name="Elipse 823"/>
          <p:cNvSpPr/>
          <p:nvPr/>
        </p:nvSpPr>
        <p:spPr>
          <a:xfrm>
            <a:off x="445969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5" name="Elipse 824"/>
          <p:cNvSpPr/>
          <p:nvPr/>
        </p:nvSpPr>
        <p:spPr>
          <a:xfrm>
            <a:off x="4651187" y="5542337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6" name="Elipse 825"/>
          <p:cNvSpPr/>
          <p:nvPr/>
        </p:nvSpPr>
        <p:spPr>
          <a:xfrm>
            <a:off x="484268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7" name="Elipse 826"/>
          <p:cNvSpPr/>
          <p:nvPr/>
        </p:nvSpPr>
        <p:spPr>
          <a:xfrm>
            <a:off x="350221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8" name="Elipse 827"/>
          <p:cNvSpPr/>
          <p:nvPr/>
        </p:nvSpPr>
        <p:spPr>
          <a:xfrm>
            <a:off x="369370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9" name="Elipse 828"/>
          <p:cNvSpPr/>
          <p:nvPr/>
        </p:nvSpPr>
        <p:spPr>
          <a:xfrm>
            <a:off x="3885203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0" name="Elipse 829"/>
          <p:cNvSpPr/>
          <p:nvPr/>
        </p:nvSpPr>
        <p:spPr>
          <a:xfrm>
            <a:off x="4076699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1" name="Elipse 830"/>
          <p:cNvSpPr/>
          <p:nvPr/>
        </p:nvSpPr>
        <p:spPr>
          <a:xfrm>
            <a:off x="5034179" y="571922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2" name="Elipse 831"/>
          <p:cNvSpPr/>
          <p:nvPr/>
        </p:nvSpPr>
        <p:spPr>
          <a:xfrm>
            <a:off x="5225675" y="571922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3" name="Elipse 832"/>
          <p:cNvSpPr/>
          <p:nvPr/>
        </p:nvSpPr>
        <p:spPr>
          <a:xfrm>
            <a:off x="5417171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4" name="Elipse 833"/>
          <p:cNvSpPr/>
          <p:nvPr/>
        </p:nvSpPr>
        <p:spPr>
          <a:xfrm>
            <a:off x="5608667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5" name="Elipse 834"/>
          <p:cNvSpPr/>
          <p:nvPr/>
        </p:nvSpPr>
        <p:spPr>
          <a:xfrm>
            <a:off x="4268195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6" name="Elipse 835"/>
          <p:cNvSpPr/>
          <p:nvPr/>
        </p:nvSpPr>
        <p:spPr>
          <a:xfrm>
            <a:off x="445969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7" name="Elipse 836"/>
          <p:cNvSpPr/>
          <p:nvPr/>
        </p:nvSpPr>
        <p:spPr>
          <a:xfrm>
            <a:off x="465118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8" name="Elipse 837"/>
          <p:cNvSpPr/>
          <p:nvPr/>
        </p:nvSpPr>
        <p:spPr>
          <a:xfrm>
            <a:off x="4842683" y="5719229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9" name="Elipse 838"/>
          <p:cNvSpPr/>
          <p:nvPr/>
        </p:nvSpPr>
        <p:spPr>
          <a:xfrm>
            <a:off x="5608667" y="44887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0" name="CuadroTexto 839"/>
          <p:cNvSpPr txBox="1"/>
          <p:nvPr/>
        </p:nvSpPr>
        <p:spPr>
          <a:xfrm>
            <a:off x="3126061" y="35836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5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XvsM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Citr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1" name="CuadroTexto 840"/>
          <p:cNvSpPr txBox="1"/>
          <p:nvPr/>
        </p:nvSpPr>
        <p:spPr>
          <a:xfrm>
            <a:off x="3549874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2" name="CuadroTexto 841"/>
          <p:cNvSpPr txBox="1"/>
          <p:nvPr/>
        </p:nvSpPr>
        <p:spPr>
          <a:xfrm>
            <a:off x="5620420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3" name="CuadroTexto 842"/>
          <p:cNvSpPr txBox="1"/>
          <p:nvPr/>
        </p:nvSpPr>
        <p:spPr>
          <a:xfrm>
            <a:off x="5428924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4" name="CuadroTexto 843"/>
          <p:cNvSpPr txBox="1"/>
          <p:nvPr/>
        </p:nvSpPr>
        <p:spPr>
          <a:xfrm>
            <a:off x="5237428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5" name="CuadroTexto 844"/>
          <p:cNvSpPr txBox="1"/>
          <p:nvPr/>
        </p:nvSpPr>
        <p:spPr>
          <a:xfrm>
            <a:off x="5080396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6" name="CuadroTexto 845"/>
          <p:cNvSpPr txBox="1"/>
          <p:nvPr/>
        </p:nvSpPr>
        <p:spPr>
          <a:xfrm>
            <a:off x="48900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7" name="CuadroTexto 846"/>
          <p:cNvSpPr txBox="1"/>
          <p:nvPr/>
        </p:nvSpPr>
        <p:spPr>
          <a:xfrm>
            <a:off x="469331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8" name="CuadroTexto 847"/>
          <p:cNvSpPr txBox="1"/>
          <p:nvPr/>
        </p:nvSpPr>
        <p:spPr>
          <a:xfrm>
            <a:off x="4507047" y="43742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9" name="CuadroTexto 848"/>
          <p:cNvSpPr txBox="1"/>
          <p:nvPr/>
        </p:nvSpPr>
        <p:spPr>
          <a:xfrm>
            <a:off x="4316690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0" name="CuadroTexto 849"/>
          <p:cNvSpPr txBox="1"/>
          <p:nvPr/>
        </p:nvSpPr>
        <p:spPr>
          <a:xfrm>
            <a:off x="412557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1" name="CuadroTexto 850"/>
          <p:cNvSpPr txBox="1"/>
          <p:nvPr/>
        </p:nvSpPr>
        <p:spPr>
          <a:xfrm>
            <a:off x="393204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2" name="CuadroTexto 851"/>
          <p:cNvSpPr txBox="1"/>
          <p:nvPr/>
        </p:nvSpPr>
        <p:spPr>
          <a:xfrm>
            <a:off x="37387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3" name="CuadroTexto 852"/>
          <p:cNvSpPr txBox="1"/>
          <p:nvPr/>
        </p:nvSpPr>
        <p:spPr>
          <a:xfrm>
            <a:off x="3395651" y="44916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4" name="CuadroTexto 853"/>
          <p:cNvSpPr txBox="1"/>
          <p:nvPr/>
        </p:nvSpPr>
        <p:spPr>
          <a:xfrm>
            <a:off x="3395651" y="46685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5" name="CuadroTexto 854"/>
          <p:cNvSpPr txBox="1"/>
          <p:nvPr/>
        </p:nvSpPr>
        <p:spPr>
          <a:xfrm>
            <a:off x="3395651" y="48454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6" name="CuadroTexto 855"/>
          <p:cNvSpPr txBox="1"/>
          <p:nvPr/>
        </p:nvSpPr>
        <p:spPr>
          <a:xfrm>
            <a:off x="3395651" y="50223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7" name="CuadroTexto 856"/>
          <p:cNvSpPr txBox="1"/>
          <p:nvPr/>
        </p:nvSpPr>
        <p:spPr>
          <a:xfrm>
            <a:off x="3395651" y="51992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8" name="CuadroTexto 857"/>
          <p:cNvSpPr txBox="1"/>
          <p:nvPr/>
        </p:nvSpPr>
        <p:spPr>
          <a:xfrm>
            <a:off x="3395651" y="53761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9" name="CuadroTexto 858"/>
          <p:cNvSpPr txBox="1"/>
          <p:nvPr/>
        </p:nvSpPr>
        <p:spPr>
          <a:xfrm>
            <a:off x="3395651" y="55530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0" name="CuadroTexto 859"/>
          <p:cNvSpPr txBox="1"/>
          <p:nvPr/>
        </p:nvSpPr>
        <p:spPr>
          <a:xfrm>
            <a:off x="3395651" y="57299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1" name="CuadroTexto 860"/>
          <p:cNvSpPr txBox="1"/>
          <p:nvPr/>
        </p:nvSpPr>
        <p:spPr>
          <a:xfrm>
            <a:off x="3380554" y="39876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</a:t>
            </a:r>
            <a:r>
              <a:rPr lang="es-ES_tradnl" sz="900" dirty="0">
                <a:latin typeface="Helvetica" charset="0"/>
                <a:ea typeface="Helvetica" charset="0"/>
                <a:cs typeface="Helvetica" charset="0"/>
              </a:rPr>
              <a:t>0.7M </a:t>
            </a:r>
            <a:r>
              <a:rPr lang="es-ES_tradnl" sz="900" dirty="0" err="1">
                <a:latin typeface="Helvetica" charset="0"/>
                <a:ea typeface="Helvetica" charset="0"/>
                <a:cs typeface="Helvetica" charset="0"/>
              </a:rPr>
              <a:t>Citr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2" name="Elipse 861"/>
          <p:cNvSpPr/>
          <p:nvPr/>
        </p:nvSpPr>
        <p:spPr>
          <a:xfrm>
            <a:off x="6397811" y="448097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3" name="Elipse 862"/>
          <p:cNvSpPr/>
          <p:nvPr/>
        </p:nvSpPr>
        <p:spPr>
          <a:xfrm>
            <a:off x="658930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4" name="Elipse 863"/>
          <p:cNvSpPr/>
          <p:nvPr/>
        </p:nvSpPr>
        <p:spPr>
          <a:xfrm>
            <a:off x="678080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5" name="Elipse 864"/>
          <p:cNvSpPr/>
          <p:nvPr/>
        </p:nvSpPr>
        <p:spPr>
          <a:xfrm>
            <a:off x="6972299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6" name="Elipse 865"/>
          <p:cNvSpPr/>
          <p:nvPr/>
        </p:nvSpPr>
        <p:spPr>
          <a:xfrm>
            <a:off x="7929779" y="448097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7" name="Elipse 866"/>
          <p:cNvSpPr/>
          <p:nvPr/>
        </p:nvSpPr>
        <p:spPr>
          <a:xfrm>
            <a:off x="8121275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8" name="Elipse 867"/>
          <p:cNvSpPr/>
          <p:nvPr/>
        </p:nvSpPr>
        <p:spPr>
          <a:xfrm>
            <a:off x="8312771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9" name="Elipse 868"/>
          <p:cNvSpPr/>
          <p:nvPr/>
        </p:nvSpPr>
        <p:spPr>
          <a:xfrm>
            <a:off x="7163795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0" name="Elipse 869"/>
          <p:cNvSpPr/>
          <p:nvPr/>
        </p:nvSpPr>
        <p:spPr>
          <a:xfrm>
            <a:off x="7355291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1" name="Elipse 870"/>
          <p:cNvSpPr/>
          <p:nvPr/>
        </p:nvSpPr>
        <p:spPr>
          <a:xfrm>
            <a:off x="754678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2" name="Elipse 871"/>
          <p:cNvSpPr/>
          <p:nvPr/>
        </p:nvSpPr>
        <p:spPr>
          <a:xfrm>
            <a:off x="773828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3" name="Elipse 872"/>
          <p:cNvSpPr/>
          <p:nvPr/>
        </p:nvSpPr>
        <p:spPr>
          <a:xfrm>
            <a:off x="639781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4" name="Elipse 873"/>
          <p:cNvSpPr/>
          <p:nvPr/>
        </p:nvSpPr>
        <p:spPr>
          <a:xfrm>
            <a:off x="6589307" y="4657872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5" name="Elipse 874"/>
          <p:cNvSpPr/>
          <p:nvPr/>
        </p:nvSpPr>
        <p:spPr>
          <a:xfrm>
            <a:off x="678080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6" name="Elipse 875"/>
          <p:cNvSpPr/>
          <p:nvPr/>
        </p:nvSpPr>
        <p:spPr>
          <a:xfrm>
            <a:off x="6972299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7" name="Elipse 876"/>
          <p:cNvSpPr/>
          <p:nvPr/>
        </p:nvSpPr>
        <p:spPr>
          <a:xfrm>
            <a:off x="7929779" y="4657872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8" name="Elipse 877"/>
          <p:cNvSpPr/>
          <p:nvPr/>
        </p:nvSpPr>
        <p:spPr>
          <a:xfrm>
            <a:off x="8121275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9" name="Elipse 878"/>
          <p:cNvSpPr/>
          <p:nvPr/>
        </p:nvSpPr>
        <p:spPr>
          <a:xfrm>
            <a:off x="8312771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0" name="Elipse 879"/>
          <p:cNvSpPr/>
          <p:nvPr/>
        </p:nvSpPr>
        <p:spPr>
          <a:xfrm>
            <a:off x="8504267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1" name="Elipse 880"/>
          <p:cNvSpPr/>
          <p:nvPr/>
        </p:nvSpPr>
        <p:spPr>
          <a:xfrm>
            <a:off x="7163795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2" name="Elipse 881"/>
          <p:cNvSpPr/>
          <p:nvPr/>
        </p:nvSpPr>
        <p:spPr>
          <a:xfrm>
            <a:off x="735529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3" name="Elipse 882"/>
          <p:cNvSpPr/>
          <p:nvPr/>
        </p:nvSpPr>
        <p:spPr>
          <a:xfrm>
            <a:off x="7546787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4" name="Elipse 883"/>
          <p:cNvSpPr/>
          <p:nvPr/>
        </p:nvSpPr>
        <p:spPr>
          <a:xfrm>
            <a:off x="773828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5" name="Elipse 884"/>
          <p:cNvSpPr/>
          <p:nvPr/>
        </p:nvSpPr>
        <p:spPr>
          <a:xfrm>
            <a:off x="639781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6" name="Elipse 885"/>
          <p:cNvSpPr/>
          <p:nvPr/>
        </p:nvSpPr>
        <p:spPr>
          <a:xfrm>
            <a:off x="658930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7" name="Elipse 886"/>
          <p:cNvSpPr/>
          <p:nvPr/>
        </p:nvSpPr>
        <p:spPr>
          <a:xfrm>
            <a:off x="6780803" y="4834765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8" name="Elipse 887"/>
          <p:cNvSpPr/>
          <p:nvPr/>
        </p:nvSpPr>
        <p:spPr>
          <a:xfrm>
            <a:off x="6972299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9" name="Elipse 888"/>
          <p:cNvSpPr/>
          <p:nvPr/>
        </p:nvSpPr>
        <p:spPr>
          <a:xfrm>
            <a:off x="7929779" y="4834765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0" name="Elipse 889"/>
          <p:cNvSpPr/>
          <p:nvPr/>
        </p:nvSpPr>
        <p:spPr>
          <a:xfrm>
            <a:off x="8121275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1" name="Elipse 890"/>
          <p:cNvSpPr/>
          <p:nvPr/>
        </p:nvSpPr>
        <p:spPr>
          <a:xfrm>
            <a:off x="8312771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2" name="Elipse 891"/>
          <p:cNvSpPr/>
          <p:nvPr/>
        </p:nvSpPr>
        <p:spPr>
          <a:xfrm>
            <a:off x="8504267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3" name="Elipse 892"/>
          <p:cNvSpPr/>
          <p:nvPr/>
        </p:nvSpPr>
        <p:spPr>
          <a:xfrm>
            <a:off x="7163795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4" name="Elipse 893"/>
          <p:cNvSpPr/>
          <p:nvPr/>
        </p:nvSpPr>
        <p:spPr>
          <a:xfrm>
            <a:off x="735529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5" name="Elipse 894"/>
          <p:cNvSpPr/>
          <p:nvPr/>
        </p:nvSpPr>
        <p:spPr>
          <a:xfrm>
            <a:off x="754678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6" name="Elipse 895"/>
          <p:cNvSpPr/>
          <p:nvPr/>
        </p:nvSpPr>
        <p:spPr>
          <a:xfrm>
            <a:off x="7738283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7" name="Elipse 896"/>
          <p:cNvSpPr/>
          <p:nvPr/>
        </p:nvSpPr>
        <p:spPr>
          <a:xfrm>
            <a:off x="639781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8" name="Elipse 897"/>
          <p:cNvSpPr/>
          <p:nvPr/>
        </p:nvSpPr>
        <p:spPr>
          <a:xfrm>
            <a:off x="658930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9" name="Elipse 898"/>
          <p:cNvSpPr/>
          <p:nvPr/>
        </p:nvSpPr>
        <p:spPr>
          <a:xfrm>
            <a:off x="678080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0" name="Elipse 899"/>
          <p:cNvSpPr/>
          <p:nvPr/>
        </p:nvSpPr>
        <p:spPr>
          <a:xfrm>
            <a:off x="6972299" y="5011658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1" name="Elipse 900"/>
          <p:cNvSpPr/>
          <p:nvPr/>
        </p:nvSpPr>
        <p:spPr>
          <a:xfrm>
            <a:off x="7929779" y="5011658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2" name="Elipse 901"/>
          <p:cNvSpPr/>
          <p:nvPr/>
        </p:nvSpPr>
        <p:spPr>
          <a:xfrm>
            <a:off x="8121275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3" name="Elipse 902"/>
          <p:cNvSpPr/>
          <p:nvPr/>
        </p:nvSpPr>
        <p:spPr>
          <a:xfrm>
            <a:off x="8312771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4" name="Elipse 903"/>
          <p:cNvSpPr/>
          <p:nvPr/>
        </p:nvSpPr>
        <p:spPr>
          <a:xfrm>
            <a:off x="8504267" y="50116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5" name="Elipse 904"/>
          <p:cNvSpPr/>
          <p:nvPr/>
        </p:nvSpPr>
        <p:spPr>
          <a:xfrm>
            <a:off x="7163795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6" name="Elipse 905"/>
          <p:cNvSpPr/>
          <p:nvPr/>
        </p:nvSpPr>
        <p:spPr>
          <a:xfrm>
            <a:off x="7355291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7" name="Elipse 906"/>
          <p:cNvSpPr/>
          <p:nvPr/>
        </p:nvSpPr>
        <p:spPr>
          <a:xfrm>
            <a:off x="7546787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8" name="Elipse 907"/>
          <p:cNvSpPr/>
          <p:nvPr/>
        </p:nvSpPr>
        <p:spPr>
          <a:xfrm>
            <a:off x="7738283" y="5011658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9" name="Elipse 908"/>
          <p:cNvSpPr/>
          <p:nvPr/>
        </p:nvSpPr>
        <p:spPr>
          <a:xfrm>
            <a:off x="639781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0" name="Elipse 909"/>
          <p:cNvSpPr/>
          <p:nvPr/>
        </p:nvSpPr>
        <p:spPr>
          <a:xfrm>
            <a:off x="658930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1" name="Elipse 910"/>
          <p:cNvSpPr/>
          <p:nvPr/>
        </p:nvSpPr>
        <p:spPr>
          <a:xfrm>
            <a:off x="678080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2" name="Elipse 911"/>
          <p:cNvSpPr/>
          <p:nvPr/>
        </p:nvSpPr>
        <p:spPr>
          <a:xfrm>
            <a:off x="6972299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3" name="Elipse 912"/>
          <p:cNvSpPr/>
          <p:nvPr/>
        </p:nvSpPr>
        <p:spPr>
          <a:xfrm>
            <a:off x="7929779" y="5188551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4" name="Elipse 913"/>
          <p:cNvSpPr/>
          <p:nvPr/>
        </p:nvSpPr>
        <p:spPr>
          <a:xfrm>
            <a:off x="8121275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5" name="Elipse 914"/>
          <p:cNvSpPr/>
          <p:nvPr/>
        </p:nvSpPr>
        <p:spPr>
          <a:xfrm>
            <a:off x="8312771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6" name="Elipse 915"/>
          <p:cNvSpPr/>
          <p:nvPr/>
        </p:nvSpPr>
        <p:spPr>
          <a:xfrm>
            <a:off x="8504267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7" name="Elipse 916"/>
          <p:cNvSpPr/>
          <p:nvPr/>
        </p:nvSpPr>
        <p:spPr>
          <a:xfrm>
            <a:off x="7163795" y="5188551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8" name="Elipse 917"/>
          <p:cNvSpPr/>
          <p:nvPr/>
        </p:nvSpPr>
        <p:spPr>
          <a:xfrm>
            <a:off x="735529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9" name="Elipse 918"/>
          <p:cNvSpPr/>
          <p:nvPr/>
        </p:nvSpPr>
        <p:spPr>
          <a:xfrm>
            <a:off x="754678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0" name="Elipse 919"/>
          <p:cNvSpPr/>
          <p:nvPr/>
        </p:nvSpPr>
        <p:spPr>
          <a:xfrm>
            <a:off x="773828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1" name="Elipse 920"/>
          <p:cNvSpPr/>
          <p:nvPr/>
        </p:nvSpPr>
        <p:spPr>
          <a:xfrm>
            <a:off x="6397811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2" name="Elipse 921"/>
          <p:cNvSpPr/>
          <p:nvPr/>
        </p:nvSpPr>
        <p:spPr>
          <a:xfrm>
            <a:off x="658930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3" name="Elipse 922"/>
          <p:cNvSpPr/>
          <p:nvPr/>
        </p:nvSpPr>
        <p:spPr>
          <a:xfrm>
            <a:off x="678080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4" name="Elipse 923"/>
          <p:cNvSpPr/>
          <p:nvPr/>
        </p:nvSpPr>
        <p:spPr>
          <a:xfrm>
            <a:off x="6972299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5" name="Elipse 924"/>
          <p:cNvSpPr/>
          <p:nvPr/>
        </p:nvSpPr>
        <p:spPr>
          <a:xfrm>
            <a:off x="7929779" y="5365444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6" name="Elipse 925"/>
          <p:cNvSpPr/>
          <p:nvPr/>
        </p:nvSpPr>
        <p:spPr>
          <a:xfrm>
            <a:off x="8121275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7" name="Elipse 926"/>
          <p:cNvSpPr/>
          <p:nvPr/>
        </p:nvSpPr>
        <p:spPr>
          <a:xfrm>
            <a:off x="8312771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8" name="Elipse 927"/>
          <p:cNvSpPr/>
          <p:nvPr/>
        </p:nvSpPr>
        <p:spPr>
          <a:xfrm>
            <a:off x="8504267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29" name="Elipse 928"/>
          <p:cNvSpPr/>
          <p:nvPr/>
        </p:nvSpPr>
        <p:spPr>
          <a:xfrm>
            <a:off x="7163795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0" name="Elipse 929"/>
          <p:cNvSpPr/>
          <p:nvPr/>
        </p:nvSpPr>
        <p:spPr>
          <a:xfrm>
            <a:off x="7355291" y="5365444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1" name="Elipse 930"/>
          <p:cNvSpPr/>
          <p:nvPr/>
        </p:nvSpPr>
        <p:spPr>
          <a:xfrm>
            <a:off x="754678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2" name="Elipse 931"/>
          <p:cNvSpPr/>
          <p:nvPr/>
        </p:nvSpPr>
        <p:spPr>
          <a:xfrm>
            <a:off x="773828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3" name="Elipse 932"/>
          <p:cNvSpPr/>
          <p:nvPr/>
        </p:nvSpPr>
        <p:spPr>
          <a:xfrm>
            <a:off x="639781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4" name="Elipse 933"/>
          <p:cNvSpPr/>
          <p:nvPr/>
        </p:nvSpPr>
        <p:spPr>
          <a:xfrm>
            <a:off x="6589307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5" name="Elipse 934"/>
          <p:cNvSpPr/>
          <p:nvPr/>
        </p:nvSpPr>
        <p:spPr>
          <a:xfrm>
            <a:off x="678080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6" name="Elipse 935"/>
          <p:cNvSpPr/>
          <p:nvPr/>
        </p:nvSpPr>
        <p:spPr>
          <a:xfrm>
            <a:off x="6972299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7" name="Elipse 936"/>
          <p:cNvSpPr/>
          <p:nvPr/>
        </p:nvSpPr>
        <p:spPr>
          <a:xfrm>
            <a:off x="7929779" y="5542337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8" name="Elipse 937"/>
          <p:cNvSpPr/>
          <p:nvPr/>
        </p:nvSpPr>
        <p:spPr>
          <a:xfrm>
            <a:off x="8121275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9" name="Elipse 938"/>
          <p:cNvSpPr/>
          <p:nvPr/>
        </p:nvSpPr>
        <p:spPr>
          <a:xfrm>
            <a:off x="8312771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0" name="Elipse 939"/>
          <p:cNvSpPr/>
          <p:nvPr/>
        </p:nvSpPr>
        <p:spPr>
          <a:xfrm>
            <a:off x="8504267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1" name="Elipse 940"/>
          <p:cNvSpPr/>
          <p:nvPr/>
        </p:nvSpPr>
        <p:spPr>
          <a:xfrm>
            <a:off x="7163795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2" name="Elipse 941"/>
          <p:cNvSpPr/>
          <p:nvPr/>
        </p:nvSpPr>
        <p:spPr>
          <a:xfrm>
            <a:off x="735529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3" name="Elipse 942"/>
          <p:cNvSpPr/>
          <p:nvPr/>
        </p:nvSpPr>
        <p:spPr>
          <a:xfrm>
            <a:off x="7546787" y="5542337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4" name="Elipse 943"/>
          <p:cNvSpPr/>
          <p:nvPr/>
        </p:nvSpPr>
        <p:spPr>
          <a:xfrm>
            <a:off x="773828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5" name="Elipse 944"/>
          <p:cNvSpPr/>
          <p:nvPr/>
        </p:nvSpPr>
        <p:spPr>
          <a:xfrm>
            <a:off x="639781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6" name="Elipse 945"/>
          <p:cNvSpPr/>
          <p:nvPr/>
        </p:nvSpPr>
        <p:spPr>
          <a:xfrm>
            <a:off x="658930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7" name="Elipse 946"/>
          <p:cNvSpPr/>
          <p:nvPr/>
        </p:nvSpPr>
        <p:spPr>
          <a:xfrm>
            <a:off x="6780803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8" name="Elipse 947"/>
          <p:cNvSpPr/>
          <p:nvPr/>
        </p:nvSpPr>
        <p:spPr>
          <a:xfrm>
            <a:off x="6972299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9" name="Elipse 948"/>
          <p:cNvSpPr/>
          <p:nvPr/>
        </p:nvSpPr>
        <p:spPr>
          <a:xfrm>
            <a:off x="7929779" y="571922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0" name="Elipse 949"/>
          <p:cNvSpPr/>
          <p:nvPr/>
        </p:nvSpPr>
        <p:spPr>
          <a:xfrm>
            <a:off x="8121275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1" name="Elipse 950"/>
          <p:cNvSpPr/>
          <p:nvPr/>
        </p:nvSpPr>
        <p:spPr>
          <a:xfrm>
            <a:off x="8312771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2" name="Elipse 951"/>
          <p:cNvSpPr/>
          <p:nvPr/>
        </p:nvSpPr>
        <p:spPr>
          <a:xfrm>
            <a:off x="8504267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3" name="Elipse 952"/>
          <p:cNvSpPr/>
          <p:nvPr/>
        </p:nvSpPr>
        <p:spPr>
          <a:xfrm>
            <a:off x="7163795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4" name="Elipse 953"/>
          <p:cNvSpPr/>
          <p:nvPr/>
        </p:nvSpPr>
        <p:spPr>
          <a:xfrm>
            <a:off x="735529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5" name="Elipse 954"/>
          <p:cNvSpPr/>
          <p:nvPr/>
        </p:nvSpPr>
        <p:spPr>
          <a:xfrm>
            <a:off x="754678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6" name="Elipse 955"/>
          <p:cNvSpPr/>
          <p:nvPr/>
        </p:nvSpPr>
        <p:spPr>
          <a:xfrm>
            <a:off x="7738283" y="571922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7" name="Elipse 956"/>
          <p:cNvSpPr/>
          <p:nvPr/>
        </p:nvSpPr>
        <p:spPr>
          <a:xfrm>
            <a:off x="8504267" y="44887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8" name="CuadroTexto 957"/>
          <p:cNvSpPr txBox="1"/>
          <p:nvPr/>
        </p:nvSpPr>
        <p:spPr>
          <a:xfrm>
            <a:off x="6021661" y="35836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6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MvsM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Citr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9" name="CuadroTexto 958"/>
          <p:cNvSpPr txBox="1"/>
          <p:nvPr/>
        </p:nvSpPr>
        <p:spPr>
          <a:xfrm>
            <a:off x="6445474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0" name="CuadroTexto 959"/>
          <p:cNvSpPr txBox="1"/>
          <p:nvPr/>
        </p:nvSpPr>
        <p:spPr>
          <a:xfrm>
            <a:off x="8516020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1" name="CuadroTexto 960"/>
          <p:cNvSpPr txBox="1"/>
          <p:nvPr/>
        </p:nvSpPr>
        <p:spPr>
          <a:xfrm>
            <a:off x="8324524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2" name="CuadroTexto 961"/>
          <p:cNvSpPr txBox="1"/>
          <p:nvPr/>
        </p:nvSpPr>
        <p:spPr>
          <a:xfrm>
            <a:off x="8133028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3" name="CuadroTexto 962"/>
          <p:cNvSpPr txBox="1"/>
          <p:nvPr/>
        </p:nvSpPr>
        <p:spPr>
          <a:xfrm>
            <a:off x="7975996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4" name="CuadroTexto 963"/>
          <p:cNvSpPr txBox="1"/>
          <p:nvPr/>
        </p:nvSpPr>
        <p:spPr>
          <a:xfrm>
            <a:off x="77856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5" name="CuadroTexto 964"/>
          <p:cNvSpPr txBox="1"/>
          <p:nvPr/>
        </p:nvSpPr>
        <p:spPr>
          <a:xfrm>
            <a:off x="758891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6" name="CuadroTexto 965"/>
          <p:cNvSpPr txBox="1"/>
          <p:nvPr/>
        </p:nvSpPr>
        <p:spPr>
          <a:xfrm>
            <a:off x="7402647" y="43742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7" name="CuadroTexto 966"/>
          <p:cNvSpPr txBox="1"/>
          <p:nvPr/>
        </p:nvSpPr>
        <p:spPr>
          <a:xfrm>
            <a:off x="7212290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8" name="CuadroTexto 967"/>
          <p:cNvSpPr txBox="1"/>
          <p:nvPr/>
        </p:nvSpPr>
        <p:spPr>
          <a:xfrm>
            <a:off x="702117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9" name="CuadroTexto 968"/>
          <p:cNvSpPr txBox="1"/>
          <p:nvPr/>
        </p:nvSpPr>
        <p:spPr>
          <a:xfrm>
            <a:off x="682764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0" name="CuadroTexto 969"/>
          <p:cNvSpPr txBox="1"/>
          <p:nvPr/>
        </p:nvSpPr>
        <p:spPr>
          <a:xfrm>
            <a:off x="66343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1" name="CuadroTexto 970"/>
          <p:cNvSpPr txBox="1"/>
          <p:nvPr/>
        </p:nvSpPr>
        <p:spPr>
          <a:xfrm>
            <a:off x="6291251" y="44916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2" name="CuadroTexto 971"/>
          <p:cNvSpPr txBox="1"/>
          <p:nvPr/>
        </p:nvSpPr>
        <p:spPr>
          <a:xfrm>
            <a:off x="6291251" y="46685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3" name="CuadroTexto 972"/>
          <p:cNvSpPr txBox="1"/>
          <p:nvPr/>
        </p:nvSpPr>
        <p:spPr>
          <a:xfrm>
            <a:off x="6291251" y="48454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4" name="CuadroTexto 973"/>
          <p:cNvSpPr txBox="1"/>
          <p:nvPr/>
        </p:nvSpPr>
        <p:spPr>
          <a:xfrm>
            <a:off x="6291251" y="50223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5" name="CuadroTexto 974"/>
          <p:cNvSpPr txBox="1"/>
          <p:nvPr/>
        </p:nvSpPr>
        <p:spPr>
          <a:xfrm>
            <a:off x="6291251" y="51992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6" name="CuadroTexto 975"/>
          <p:cNvSpPr txBox="1"/>
          <p:nvPr/>
        </p:nvSpPr>
        <p:spPr>
          <a:xfrm>
            <a:off x="6291251" y="53761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7" name="CuadroTexto 976"/>
          <p:cNvSpPr txBox="1"/>
          <p:nvPr/>
        </p:nvSpPr>
        <p:spPr>
          <a:xfrm>
            <a:off x="6291251" y="55530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8" name="CuadroTexto 977"/>
          <p:cNvSpPr txBox="1"/>
          <p:nvPr/>
        </p:nvSpPr>
        <p:spPr>
          <a:xfrm>
            <a:off x="6291251" y="57299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9" name="CuadroTexto 978"/>
          <p:cNvSpPr txBox="1"/>
          <p:nvPr/>
        </p:nvSpPr>
        <p:spPr>
          <a:xfrm>
            <a:off x="6276154" y="39876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</a:t>
            </a:r>
            <a:r>
              <a:rPr lang="es-ES_tradnl" sz="900" dirty="0">
                <a:latin typeface="Helvetica" charset="0"/>
                <a:ea typeface="Helvetica" charset="0"/>
                <a:cs typeface="Helvetica" charset="0"/>
              </a:rPr>
              <a:t>0.7M </a:t>
            </a:r>
            <a:r>
              <a:rPr lang="es-ES_tradnl" sz="900" dirty="0" err="1">
                <a:latin typeface="Helvetica" charset="0"/>
                <a:ea typeface="Helvetica" charset="0"/>
                <a:cs typeface="Helvetica" charset="0"/>
              </a:rPr>
              <a:t>Citr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0" name="CuadroTexto 979"/>
          <p:cNvSpPr txBox="1"/>
          <p:nvPr/>
        </p:nvSpPr>
        <p:spPr>
          <a:xfrm>
            <a:off x="803415" y="63144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X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1" name="Elipse 980"/>
          <p:cNvSpPr/>
          <p:nvPr/>
        </p:nvSpPr>
        <p:spPr>
          <a:xfrm>
            <a:off x="3501728" y="6123210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2" name="Elipse 981"/>
          <p:cNvSpPr/>
          <p:nvPr/>
        </p:nvSpPr>
        <p:spPr>
          <a:xfrm>
            <a:off x="3501728" y="630730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3" name="CuadroTexto 982"/>
          <p:cNvSpPr txBox="1"/>
          <p:nvPr/>
        </p:nvSpPr>
        <p:spPr>
          <a:xfrm>
            <a:off x="3698532" y="61232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4" name="CuadroTexto 983"/>
          <p:cNvSpPr txBox="1"/>
          <p:nvPr/>
        </p:nvSpPr>
        <p:spPr>
          <a:xfrm>
            <a:off x="3698532" y="63144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X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5" name="Elipse 984"/>
          <p:cNvSpPr/>
          <p:nvPr/>
        </p:nvSpPr>
        <p:spPr>
          <a:xfrm>
            <a:off x="3501728" y="6491546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6" name="CuadroTexto 985"/>
          <p:cNvSpPr txBox="1"/>
          <p:nvPr/>
        </p:nvSpPr>
        <p:spPr>
          <a:xfrm>
            <a:off x="3698532" y="6505904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M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87" name="Conector recto 986"/>
          <p:cNvCxnSpPr/>
          <p:nvPr/>
        </p:nvCxnSpPr>
        <p:spPr>
          <a:xfrm>
            <a:off x="606611" y="59271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Conector recto 987"/>
          <p:cNvCxnSpPr/>
          <p:nvPr/>
        </p:nvCxnSpPr>
        <p:spPr>
          <a:xfrm>
            <a:off x="2138579" y="5927134"/>
            <a:ext cx="1613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9" name="Rectángulo 988"/>
          <p:cNvSpPr/>
          <p:nvPr/>
        </p:nvSpPr>
        <p:spPr>
          <a:xfrm>
            <a:off x="200289" y="5951371"/>
            <a:ext cx="38311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Transfer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0" name="Rectángulo 989"/>
          <p:cNvSpPr/>
          <p:nvPr/>
        </p:nvSpPr>
        <p:spPr>
          <a:xfrm>
            <a:off x="1287798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991" name="Rectángulo 990"/>
          <p:cNvSpPr/>
          <p:nvPr/>
        </p:nvSpPr>
        <p:spPr>
          <a:xfrm>
            <a:off x="2154132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2" name="Elipse 991"/>
          <p:cNvSpPr/>
          <p:nvPr/>
        </p:nvSpPr>
        <p:spPr>
          <a:xfrm>
            <a:off x="6412876" y="6123210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3" name="Elipse 992"/>
          <p:cNvSpPr/>
          <p:nvPr/>
        </p:nvSpPr>
        <p:spPr>
          <a:xfrm>
            <a:off x="6412876" y="6307308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4" name="CuadroTexto 993"/>
          <p:cNvSpPr txBox="1"/>
          <p:nvPr/>
        </p:nvSpPr>
        <p:spPr>
          <a:xfrm>
            <a:off x="6609680" y="6123209"/>
            <a:ext cx="149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5" name="CuadroTexto 994"/>
          <p:cNvSpPr txBox="1"/>
          <p:nvPr/>
        </p:nvSpPr>
        <p:spPr>
          <a:xfrm>
            <a:off x="6609680" y="6314461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M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96" name="Conector recto 995"/>
          <p:cNvCxnSpPr/>
          <p:nvPr/>
        </p:nvCxnSpPr>
        <p:spPr>
          <a:xfrm>
            <a:off x="6412876" y="59271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ector recto 996"/>
          <p:cNvCxnSpPr/>
          <p:nvPr/>
        </p:nvCxnSpPr>
        <p:spPr>
          <a:xfrm>
            <a:off x="7944844" y="5927134"/>
            <a:ext cx="1613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Rectángulo 997"/>
          <p:cNvSpPr/>
          <p:nvPr/>
        </p:nvSpPr>
        <p:spPr>
          <a:xfrm>
            <a:off x="7094063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999" name="Rectángulo 998"/>
          <p:cNvSpPr/>
          <p:nvPr/>
        </p:nvSpPr>
        <p:spPr>
          <a:xfrm>
            <a:off x="7960397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0" name="Conector recto 999"/>
          <p:cNvCxnSpPr/>
          <p:nvPr/>
        </p:nvCxnSpPr>
        <p:spPr>
          <a:xfrm>
            <a:off x="3506302" y="59271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ector recto 1000"/>
          <p:cNvCxnSpPr/>
          <p:nvPr/>
        </p:nvCxnSpPr>
        <p:spPr>
          <a:xfrm>
            <a:off x="5034179" y="5927134"/>
            <a:ext cx="3528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Rectángulo 1001"/>
          <p:cNvSpPr/>
          <p:nvPr/>
        </p:nvSpPr>
        <p:spPr>
          <a:xfrm>
            <a:off x="4187489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1003" name="Rectángulo 1002"/>
          <p:cNvSpPr/>
          <p:nvPr/>
        </p:nvSpPr>
        <p:spPr>
          <a:xfrm>
            <a:off x="5140878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004" name="Agrupar 1003"/>
          <p:cNvGrpSpPr/>
          <p:nvPr/>
        </p:nvGrpSpPr>
        <p:grpSpPr>
          <a:xfrm>
            <a:off x="606611" y="4189046"/>
            <a:ext cx="1501837" cy="153563"/>
            <a:chOff x="606611" y="823546"/>
            <a:chExt cx="1501837" cy="153563"/>
          </a:xfrm>
        </p:grpSpPr>
        <p:cxnSp>
          <p:nvCxnSpPr>
            <p:cNvPr id="1005" name="Conector recto 1004"/>
            <p:cNvCxnSpPr/>
            <p:nvPr/>
          </p:nvCxnSpPr>
          <p:spPr>
            <a:xfrm>
              <a:off x="606611" y="977109"/>
              <a:ext cx="150183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Rectángulo 1005"/>
            <p:cNvSpPr/>
            <p:nvPr/>
          </p:nvSpPr>
          <p:spPr>
            <a:xfrm>
              <a:off x="1287798" y="823546"/>
              <a:ext cx="168316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s-ES_tradnl" sz="800" dirty="0" smtClean="0">
                  <a:latin typeface="Helvetica" charset="0"/>
                  <a:ea typeface="Helvetica" charset="0"/>
                  <a:cs typeface="Helvetica" charset="0"/>
                </a:rPr>
                <a:t>X</a:t>
              </a:r>
              <a:r>
                <a:rPr lang="es-ES_tradnl" sz="800" baseline="-25000" dirty="0" smtClean="0">
                  <a:latin typeface="Helvetica" charset="0"/>
                  <a:ea typeface="Helvetica" charset="0"/>
                  <a:cs typeface="Helvetica" charset="0"/>
                </a:rPr>
                <a:t>1-8</a:t>
              </a:r>
              <a:endParaRPr lang="es-ES_tradnl" sz="800" baseline="-25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7" name="Conector recto 1006"/>
          <p:cNvCxnSpPr/>
          <p:nvPr/>
        </p:nvCxnSpPr>
        <p:spPr>
          <a:xfrm>
            <a:off x="3502211" y="4342609"/>
            <a:ext cx="1501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ángulo 1007"/>
          <p:cNvSpPr/>
          <p:nvPr/>
        </p:nvSpPr>
        <p:spPr>
          <a:xfrm>
            <a:off x="4183398" y="4189046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9" name="Conector recto 1008"/>
          <p:cNvCxnSpPr/>
          <p:nvPr/>
        </p:nvCxnSpPr>
        <p:spPr>
          <a:xfrm>
            <a:off x="6397811" y="4342609"/>
            <a:ext cx="1501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Rectángulo 1009"/>
          <p:cNvSpPr/>
          <p:nvPr/>
        </p:nvSpPr>
        <p:spPr>
          <a:xfrm>
            <a:off x="7078998" y="4189046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11" name="Conector recto 1010"/>
          <p:cNvCxnSpPr/>
          <p:nvPr/>
        </p:nvCxnSpPr>
        <p:spPr>
          <a:xfrm flipH="1" flipV="1">
            <a:off x="430031" y="44887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Rectángulo 1011"/>
          <p:cNvSpPr/>
          <p:nvPr/>
        </p:nvSpPr>
        <p:spPr>
          <a:xfrm rot="16200000">
            <a:off x="253867" y="5115420"/>
            <a:ext cx="1683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13" name="Conector recto 1012"/>
          <p:cNvCxnSpPr/>
          <p:nvPr/>
        </p:nvCxnSpPr>
        <p:spPr>
          <a:xfrm flipH="1" flipV="1">
            <a:off x="3335888" y="44887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Rectángulo 1013"/>
          <p:cNvSpPr/>
          <p:nvPr/>
        </p:nvSpPr>
        <p:spPr>
          <a:xfrm rot="16200000">
            <a:off x="3159724" y="5115420"/>
            <a:ext cx="1683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15" name="Conector recto 1014"/>
          <p:cNvCxnSpPr/>
          <p:nvPr/>
        </p:nvCxnSpPr>
        <p:spPr>
          <a:xfrm flipH="1" flipV="1">
            <a:off x="6227614" y="44887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ángulo 1015"/>
          <p:cNvSpPr/>
          <p:nvPr/>
        </p:nvSpPr>
        <p:spPr>
          <a:xfrm rot="16200000">
            <a:off x="6043435" y="511542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s-ES_tradnl" sz="800" baseline="-2500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7" name="Elipse 1016"/>
          <p:cNvSpPr/>
          <p:nvPr/>
        </p:nvSpPr>
        <p:spPr>
          <a:xfrm>
            <a:off x="606611" y="3126046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8" name="CuadroTexto 1017"/>
          <p:cNvSpPr txBox="1"/>
          <p:nvPr/>
        </p:nvSpPr>
        <p:spPr>
          <a:xfrm>
            <a:off x="803415" y="3140404"/>
            <a:ext cx="1381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Empty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wells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lipse 166"/>
          <p:cNvSpPr/>
          <p:nvPr/>
        </p:nvSpPr>
        <p:spPr>
          <a:xfrm>
            <a:off x="606611" y="2757710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Elipse 167"/>
          <p:cNvSpPr/>
          <p:nvPr/>
        </p:nvSpPr>
        <p:spPr>
          <a:xfrm>
            <a:off x="606611" y="294187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803415" y="2757709"/>
            <a:ext cx="7373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2" name="CuadroTexto 281"/>
          <p:cNvSpPr txBox="1"/>
          <p:nvPr/>
        </p:nvSpPr>
        <p:spPr>
          <a:xfrm>
            <a:off x="230461" y="2181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7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GlnX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vs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CitrX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>
                <a:latin typeface="Helvetica" charset="0"/>
                <a:ea typeface="Helvetica" charset="0"/>
                <a:cs typeface="Helvetica" charset="0"/>
              </a:rPr>
              <a:t>Gln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4" name="CuadroTexto 283"/>
          <p:cNvSpPr txBox="1"/>
          <p:nvPr/>
        </p:nvSpPr>
        <p:spPr>
          <a:xfrm>
            <a:off x="654274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5" name="CuadroTexto 284"/>
          <p:cNvSpPr txBox="1"/>
          <p:nvPr/>
        </p:nvSpPr>
        <p:spPr>
          <a:xfrm>
            <a:off x="2724820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6" name="CuadroTexto 285"/>
          <p:cNvSpPr txBox="1"/>
          <p:nvPr/>
        </p:nvSpPr>
        <p:spPr>
          <a:xfrm>
            <a:off x="2533324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7" name="CuadroTexto 286"/>
          <p:cNvSpPr txBox="1"/>
          <p:nvPr/>
        </p:nvSpPr>
        <p:spPr>
          <a:xfrm>
            <a:off x="2341828" y="10044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8" name="CuadroTexto 287"/>
          <p:cNvSpPr txBox="1"/>
          <p:nvPr/>
        </p:nvSpPr>
        <p:spPr>
          <a:xfrm>
            <a:off x="2184796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9" name="CuadroTexto 288"/>
          <p:cNvSpPr txBox="1"/>
          <p:nvPr/>
        </p:nvSpPr>
        <p:spPr>
          <a:xfrm>
            <a:off x="19944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0" name="CuadroTexto 289"/>
          <p:cNvSpPr txBox="1"/>
          <p:nvPr/>
        </p:nvSpPr>
        <p:spPr>
          <a:xfrm>
            <a:off x="179771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1" name="CuadroTexto 290"/>
          <p:cNvSpPr txBox="1"/>
          <p:nvPr/>
        </p:nvSpPr>
        <p:spPr>
          <a:xfrm>
            <a:off x="1611447" y="10087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1421090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122997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5" name="CuadroTexto 294"/>
          <p:cNvSpPr txBox="1"/>
          <p:nvPr/>
        </p:nvSpPr>
        <p:spPr>
          <a:xfrm>
            <a:off x="1036441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843139" y="10044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500051" y="11261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500051" y="13030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500051" y="14799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500051" y="1656831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500051" y="18337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500051" y="20106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4" name="CuadroTexto 303"/>
          <p:cNvSpPr txBox="1"/>
          <p:nvPr/>
        </p:nvSpPr>
        <p:spPr>
          <a:xfrm>
            <a:off x="500051" y="21875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5" name="CuadroTexto 304"/>
          <p:cNvSpPr txBox="1"/>
          <p:nvPr/>
        </p:nvSpPr>
        <p:spPr>
          <a:xfrm>
            <a:off x="500051" y="23644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0" name="CuadroTexto 329"/>
          <p:cNvSpPr txBox="1"/>
          <p:nvPr/>
        </p:nvSpPr>
        <p:spPr>
          <a:xfrm>
            <a:off x="484954" y="6221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Gln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8" name="CuadroTexto 577"/>
          <p:cNvSpPr txBox="1"/>
          <p:nvPr/>
        </p:nvSpPr>
        <p:spPr>
          <a:xfrm>
            <a:off x="803415" y="2948961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Glutamine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0289" y="2585871"/>
            <a:ext cx="38311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Transfer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0" name="Rectángulo 589"/>
          <p:cNvSpPr/>
          <p:nvPr/>
        </p:nvSpPr>
        <p:spPr>
          <a:xfrm>
            <a:off x="1287798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sp>
        <p:nvSpPr>
          <p:cNvPr id="333" name="Elipse 332"/>
          <p:cNvSpPr/>
          <p:nvPr/>
        </p:nvSpPr>
        <p:spPr>
          <a:xfrm>
            <a:off x="612273" y="1115479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4" name="Elipse 333"/>
          <p:cNvSpPr/>
          <p:nvPr/>
        </p:nvSpPr>
        <p:spPr>
          <a:xfrm>
            <a:off x="803769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5" name="Elipse 334"/>
          <p:cNvSpPr/>
          <p:nvPr/>
        </p:nvSpPr>
        <p:spPr>
          <a:xfrm>
            <a:off x="995265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6" name="Elipse 335"/>
          <p:cNvSpPr/>
          <p:nvPr/>
        </p:nvSpPr>
        <p:spPr>
          <a:xfrm>
            <a:off x="1186761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7" name="Elipse 336"/>
          <p:cNvSpPr/>
          <p:nvPr/>
        </p:nvSpPr>
        <p:spPr>
          <a:xfrm>
            <a:off x="2144241" y="111547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8" name="Elipse 337"/>
          <p:cNvSpPr/>
          <p:nvPr/>
        </p:nvSpPr>
        <p:spPr>
          <a:xfrm>
            <a:off x="2335737" y="111547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9" name="Elipse 338"/>
          <p:cNvSpPr/>
          <p:nvPr/>
        </p:nvSpPr>
        <p:spPr>
          <a:xfrm>
            <a:off x="2527233" y="11154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0" name="Elipse 339"/>
          <p:cNvSpPr/>
          <p:nvPr/>
        </p:nvSpPr>
        <p:spPr>
          <a:xfrm>
            <a:off x="1378257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1" name="Elipse 340"/>
          <p:cNvSpPr/>
          <p:nvPr/>
        </p:nvSpPr>
        <p:spPr>
          <a:xfrm>
            <a:off x="1569753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2" name="Elipse 341"/>
          <p:cNvSpPr/>
          <p:nvPr/>
        </p:nvSpPr>
        <p:spPr>
          <a:xfrm>
            <a:off x="1761249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3" name="Elipse 342"/>
          <p:cNvSpPr/>
          <p:nvPr/>
        </p:nvSpPr>
        <p:spPr>
          <a:xfrm>
            <a:off x="1952745" y="111547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4" name="Elipse 343"/>
          <p:cNvSpPr/>
          <p:nvPr/>
        </p:nvSpPr>
        <p:spPr>
          <a:xfrm>
            <a:off x="61227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5" name="Elipse 344"/>
          <p:cNvSpPr/>
          <p:nvPr/>
        </p:nvSpPr>
        <p:spPr>
          <a:xfrm>
            <a:off x="803769" y="1292372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6" name="Elipse 345"/>
          <p:cNvSpPr/>
          <p:nvPr/>
        </p:nvSpPr>
        <p:spPr>
          <a:xfrm>
            <a:off x="995265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7" name="Elipse 346"/>
          <p:cNvSpPr/>
          <p:nvPr/>
        </p:nvSpPr>
        <p:spPr>
          <a:xfrm>
            <a:off x="1186761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8" name="Elipse 347"/>
          <p:cNvSpPr/>
          <p:nvPr/>
        </p:nvSpPr>
        <p:spPr>
          <a:xfrm>
            <a:off x="2144241" y="1292372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9" name="Elipse 348"/>
          <p:cNvSpPr/>
          <p:nvPr/>
        </p:nvSpPr>
        <p:spPr>
          <a:xfrm>
            <a:off x="2335737" y="1292372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0" name="Elipse 349"/>
          <p:cNvSpPr/>
          <p:nvPr/>
        </p:nvSpPr>
        <p:spPr>
          <a:xfrm>
            <a:off x="2527233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1" name="Elipse 350"/>
          <p:cNvSpPr/>
          <p:nvPr/>
        </p:nvSpPr>
        <p:spPr>
          <a:xfrm>
            <a:off x="2718729" y="12923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2" name="Elipse 351"/>
          <p:cNvSpPr/>
          <p:nvPr/>
        </p:nvSpPr>
        <p:spPr>
          <a:xfrm>
            <a:off x="1378257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3" name="Elipse 352"/>
          <p:cNvSpPr/>
          <p:nvPr/>
        </p:nvSpPr>
        <p:spPr>
          <a:xfrm>
            <a:off x="1569753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4" name="Elipse 353"/>
          <p:cNvSpPr/>
          <p:nvPr/>
        </p:nvSpPr>
        <p:spPr>
          <a:xfrm>
            <a:off x="1761249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5" name="Elipse 354"/>
          <p:cNvSpPr/>
          <p:nvPr/>
        </p:nvSpPr>
        <p:spPr>
          <a:xfrm>
            <a:off x="1952745" y="1292372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6" name="Elipse 355"/>
          <p:cNvSpPr/>
          <p:nvPr/>
        </p:nvSpPr>
        <p:spPr>
          <a:xfrm>
            <a:off x="612273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7" name="Elipse 356"/>
          <p:cNvSpPr/>
          <p:nvPr/>
        </p:nvSpPr>
        <p:spPr>
          <a:xfrm>
            <a:off x="803769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8" name="Elipse 357"/>
          <p:cNvSpPr/>
          <p:nvPr/>
        </p:nvSpPr>
        <p:spPr>
          <a:xfrm>
            <a:off x="995265" y="1469265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9" name="Elipse 358"/>
          <p:cNvSpPr/>
          <p:nvPr/>
        </p:nvSpPr>
        <p:spPr>
          <a:xfrm>
            <a:off x="1186761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0" name="Elipse 359"/>
          <p:cNvSpPr/>
          <p:nvPr/>
        </p:nvSpPr>
        <p:spPr>
          <a:xfrm>
            <a:off x="2144241" y="1469265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1" name="Elipse 360"/>
          <p:cNvSpPr/>
          <p:nvPr/>
        </p:nvSpPr>
        <p:spPr>
          <a:xfrm>
            <a:off x="2335737" y="1469265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2" name="Elipse 361"/>
          <p:cNvSpPr/>
          <p:nvPr/>
        </p:nvSpPr>
        <p:spPr>
          <a:xfrm>
            <a:off x="2527233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3" name="Elipse 362"/>
          <p:cNvSpPr/>
          <p:nvPr/>
        </p:nvSpPr>
        <p:spPr>
          <a:xfrm>
            <a:off x="2718729" y="14692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4" name="Elipse 363"/>
          <p:cNvSpPr/>
          <p:nvPr/>
        </p:nvSpPr>
        <p:spPr>
          <a:xfrm>
            <a:off x="1378257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5" name="Elipse 364"/>
          <p:cNvSpPr/>
          <p:nvPr/>
        </p:nvSpPr>
        <p:spPr>
          <a:xfrm>
            <a:off x="1569753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6" name="Elipse 365"/>
          <p:cNvSpPr/>
          <p:nvPr/>
        </p:nvSpPr>
        <p:spPr>
          <a:xfrm>
            <a:off x="1761249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7" name="Elipse 366"/>
          <p:cNvSpPr/>
          <p:nvPr/>
        </p:nvSpPr>
        <p:spPr>
          <a:xfrm>
            <a:off x="1952745" y="1469265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8" name="Elipse 367"/>
          <p:cNvSpPr/>
          <p:nvPr/>
        </p:nvSpPr>
        <p:spPr>
          <a:xfrm>
            <a:off x="61227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9" name="Elipse 368"/>
          <p:cNvSpPr/>
          <p:nvPr/>
        </p:nvSpPr>
        <p:spPr>
          <a:xfrm>
            <a:off x="803769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0" name="Elipse 369"/>
          <p:cNvSpPr/>
          <p:nvPr/>
        </p:nvSpPr>
        <p:spPr>
          <a:xfrm>
            <a:off x="995265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1" name="Elipse 370"/>
          <p:cNvSpPr/>
          <p:nvPr/>
        </p:nvSpPr>
        <p:spPr>
          <a:xfrm>
            <a:off x="1186761" y="1646158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2" name="Elipse 371"/>
          <p:cNvSpPr/>
          <p:nvPr/>
        </p:nvSpPr>
        <p:spPr>
          <a:xfrm>
            <a:off x="2144241" y="1646158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3" name="Elipse 372"/>
          <p:cNvSpPr/>
          <p:nvPr/>
        </p:nvSpPr>
        <p:spPr>
          <a:xfrm>
            <a:off x="2335737" y="164615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4" name="Elipse 373"/>
          <p:cNvSpPr/>
          <p:nvPr/>
        </p:nvSpPr>
        <p:spPr>
          <a:xfrm>
            <a:off x="2527233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5" name="Elipse 374"/>
          <p:cNvSpPr/>
          <p:nvPr/>
        </p:nvSpPr>
        <p:spPr>
          <a:xfrm>
            <a:off x="2718729" y="1646158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6" name="Elipse 375"/>
          <p:cNvSpPr/>
          <p:nvPr/>
        </p:nvSpPr>
        <p:spPr>
          <a:xfrm>
            <a:off x="1378257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7" name="Elipse 376"/>
          <p:cNvSpPr/>
          <p:nvPr/>
        </p:nvSpPr>
        <p:spPr>
          <a:xfrm>
            <a:off x="1569753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8" name="Elipse 377"/>
          <p:cNvSpPr/>
          <p:nvPr/>
        </p:nvSpPr>
        <p:spPr>
          <a:xfrm>
            <a:off x="1761249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9" name="Elipse 378"/>
          <p:cNvSpPr/>
          <p:nvPr/>
        </p:nvSpPr>
        <p:spPr>
          <a:xfrm>
            <a:off x="1952745" y="1646158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0" name="Elipse 379"/>
          <p:cNvSpPr/>
          <p:nvPr/>
        </p:nvSpPr>
        <p:spPr>
          <a:xfrm>
            <a:off x="61227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1" name="Elipse 380"/>
          <p:cNvSpPr/>
          <p:nvPr/>
        </p:nvSpPr>
        <p:spPr>
          <a:xfrm>
            <a:off x="803769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2" name="Elipse 381"/>
          <p:cNvSpPr/>
          <p:nvPr/>
        </p:nvSpPr>
        <p:spPr>
          <a:xfrm>
            <a:off x="995265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3" name="Elipse 382"/>
          <p:cNvSpPr/>
          <p:nvPr/>
        </p:nvSpPr>
        <p:spPr>
          <a:xfrm>
            <a:off x="1186761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4" name="Elipse 383"/>
          <p:cNvSpPr/>
          <p:nvPr/>
        </p:nvSpPr>
        <p:spPr>
          <a:xfrm>
            <a:off x="2144241" y="1823051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5" name="Elipse 384"/>
          <p:cNvSpPr/>
          <p:nvPr/>
        </p:nvSpPr>
        <p:spPr>
          <a:xfrm>
            <a:off x="2335737" y="1823051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6" name="Elipse 385"/>
          <p:cNvSpPr/>
          <p:nvPr/>
        </p:nvSpPr>
        <p:spPr>
          <a:xfrm>
            <a:off x="2527233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7" name="Elipse 386"/>
          <p:cNvSpPr/>
          <p:nvPr/>
        </p:nvSpPr>
        <p:spPr>
          <a:xfrm>
            <a:off x="2718729" y="18230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8" name="Elipse 387"/>
          <p:cNvSpPr/>
          <p:nvPr/>
        </p:nvSpPr>
        <p:spPr>
          <a:xfrm>
            <a:off x="1378257" y="1823051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9" name="Elipse 388"/>
          <p:cNvSpPr/>
          <p:nvPr/>
        </p:nvSpPr>
        <p:spPr>
          <a:xfrm>
            <a:off x="1569753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0" name="Elipse 389"/>
          <p:cNvSpPr/>
          <p:nvPr/>
        </p:nvSpPr>
        <p:spPr>
          <a:xfrm>
            <a:off x="1761249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1" name="Elipse 390"/>
          <p:cNvSpPr/>
          <p:nvPr/>
        </p:nvSpPr>
        <p:spPr>
          <a:xfrm>
            <a:off x="1952745" y="1823051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2" name="Elipse 391"/>
          <p:cNvSpPr/>
          <p:nvPr/>
        </p:nvSpPr>
        <p:spPr>
          <a:xfrm>
            <a:off x="612273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3" name="Elipse 392"/>
          <p:cNvSpPr/>
          <p:nvPr/>
        </p:nvSpPr>
        <p:spPr>
          <a:xfrm>
            <a:off x="803769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4" name="Elipse 393"/>
          <p:cNvSpPr/>
          <p:nvPr/>
        </p:nvSpPr>
        <p:spPr>
          <a:xfrm>
            <a:off x="995265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5" name="Elipse 394"/>
          <p:cNvSpPr/>
          <p:nvPr/>
        </p:nvSpPr>
        <p:spPr>
          <a:xfrm>
            <a:off x="1186761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6" name="Elipse 395"/>
          <p:cNvSpPr/>
          <p:nvPr/>
        </p:nvSpPr>
        <p:spPr>
          <a:xfrm>
            <a:off x="2144241" y="1999944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7" name="Elipse 396"/>
          <p:cNvSpPr/>
          <p:nvPr/>
        </p:nvSpPr>
        <p:spPr>
          <a:xfrm>
            <a:off x="2335737" y="1999944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8" name="Elipse 397"/>
          <p:cNvSpPr/>
          <p:nvPr/>
        </p:nvSpPr>
        <p:spPr>
          <a:xfrm>
            <a:off x="2527233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9" name="Elipse 398"/>
          <p:cNvSpPr/>
          <p:nvPr/>
        </p:nvSpPr>
        <p:spPr>
          <a:xfrm>
            <a:off x="2718729" y="19999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0" name="Elipse 399"/>
          <p:cNvSpPr/>
          <p:nvPr/>
        </p:nvSpPr>
        <p:spPr>
          <a:xfrm>
            <a:off x="1378257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1" name="Elipse 400"/>
          <p:cNvSpPr/>
          <p:nvPr/>
        </p:nvSpPr>
        <p:spPr>
          <a:xfrm>
            <a:off x="1569753" y="1999944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2" name="Elipse 401"/>
          <p:cNvSpPr/>
          <p:nvPr/>
        </p:nvSpPr>
        <p:spPr>
          <a:xfrm>
            <a:off x="1761249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3" name="Elipse 402"/>
          <p:cNvSpPr/>
          <p:nvPr/>
        </p:nvSpPr>
        <p:spPr>
          <a:xfrm>
            <a:off x="1952745" y="1999944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4" name="Elipse 403"/>
          <p:cNvSpPr/>
          <p:nvPr/>
        </p:nvSpPr>
        <p:spPr>
          <a:xfrm>
            <a:off x="61227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5" name="Elipse 404"/>
          <p:cNvSpPr/>
          <p:nvPr/>
        </p:nvSpPr>
        <p:spPr>
          <a:xfrm>
            <a:off x="803769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6" name="Elipse 405"/>
          <p:cNvSpPr/>
          <p:nvPr/>
        </p:nvSpPr>
        <p:spPr>
          <a:xfrm>
            <a:off x="995265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7" name="Elipse 406"/>
          <p:cNvSpPr/>
          <p:nvPr/>
        </p:nvSpPr>
        <p:spPr>
          <a:xfrm>
            <a:off x="1186761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8" name="Elipse 407"/>
          <p:cNvSpPr/>
          <p:nvPr/>
        </p:nvSpPr>
        <p:spPr>
          <a:xfrm>
            <a:off x="2144241" y="2176837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9" name="Elipse 408"/>
          <p:cNvSpPr/>
          <p:nvPr/>
        </p:nvSpPr>
        <p:spPr>
          <a:xfrm>
            <a:off x="2335737" y="2176837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0" name="Elipse 409"/>
          <p:cNvSpPr/>
          <p:nvPr/>
        </p:nvSpPr>
        <p:spPr>
          <a:xfrm>
            <a:off x="2527233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1" name="Elipse 410"/>
          <p:cNvSpPr/>
          <p:nvPr/>
        </p:nvSpPr>
        <p:spPr>
          <a:xfrm>
            <a:off x="2718729" y="21768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2" name="Elipse 411"/>
          <p:cNvSpPr/>
          <p:nvPr/>
        </p:nvSpPr>
        <p:spPr>
          <a:xfrm>
            <a:off x="1378257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3" name="Elipse 412"/>
          <p:cNvSpPr/>
          <p:nvPr/>
        </p:nvSpPr>
        <p:spPr>
          <a:xfrm>
            <a:off x="1569753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4" name="Elipse 413"/>
          <p:cNvSpPr/>
          <p:nvPr/>
        </p:nvSpPr>
        <p:spPr>
          <a:xfrm>
            <a:off x="1761249" y="2176837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5" name="Elipse 414"/>
          <p:cNvSpPr/>
          <p:nvPr/>
        </p:nvSpPr>
        <p:spPr>
          <a:xfrm>
            <a:off x="1952745" y="2176837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6" name="Elipse 415"/>
          <p:cNvSpPr/>
          <p:nvPr/>
        </p:nvSpPr>
        <p:spPr>
          <a:xfrm>
            <a:off x="612273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7" name="Elipse 416"/>
          <p:cNvSpPr/>
          <p:nvPr/>
        </p:nvSpPr>
        <p:spPr>
          <a:xfrm>
            <a:off x="803769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8" name="Elipse 417"/>
          <p:cNvSpPr/>
          <p:nvPr/>
        </p:nvSpPr>
        <p:spPr>
          <a:xfrm>
            <a:off x="995265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9" name="Elipse 418"/>
          <p:cNvSpPr/>
          <p:nvPr/>
        </p:nvSpPr>
        <p:spPr>
          <a:xfrm>
            <a:off x="1186761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0" name="Elipse 419"/>
          <p:cNvSpPr/>
          <p:nvPr/>
        </p:nvSpPr>
        <p:spPr>
          <a:xfrm>
            <a:off x="2144241" y="2353729"/>
            <a:ext cx="161365" cy="1613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1" name="Elipse 420"/>
          <p:cNvSpPr/>
          <p:nvPr/>
        </p:nvSpPr>
        <p:spPr>
          <a:xfrm>
            <a:off x="2335737" y="2353729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2" name="Elipse 421"/>
          <p:cNvSpPr/>
          <p:nvPr/>
        </p:nvSpPr>
        <p:spPr>
          <a:xfrm>
            <a:off x="2527233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3" name="Elipse 422"/>
          <p:cNvSpPr/>
          <p:nvPr/>
        </p:nvSpPr>
        <p:spPr>
          <a:xfrm>
            <a:off x="2718729" y="23537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4" name="Elipse 423"/>
          <p:cNvSpPr/>
          <p:nvPr/>
        </p:nvSpPr>
        <p:spPr>
          <a:xfrm>
            <a:off x="1378257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5" name="Elipse 424"/>
          <p:cNvSpPr/>
          <p:nvPr/>
        </p:nvSpPr>
        <p:spPr>
          <a:xfrm>
            <a:off x="1569753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6" name="Elipse 425"/>
          <p:cNvSpPr/>
          <p:nvPr/>
        </p:nvSpPr>
        <p:spPr>
          <a:xfrm>
            <a:off x="1761249" y="2353729"/>
            <a:ext cx="161365" cy="1613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7" name="Elipse 426"/>
          <p:cNvSpPr/>
          <p:nvPr/>
        </p:nvSpPr>
        <p:spPr>
          <a:xfrm>
            <a:off x="1952745" y="2353729"/>
            <a:ext cx="161365" cy="161365"/>
          </a:xfrm>
          <a:prstGeom prst="ellipse">
            <a:avLst/>
          </a:prstGeom>
          <a:pattFill prst="lgCheck">
            <a:fgClr>
              <a:schemeClr val="accent4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1" name="Elipse 430"/>
          <p:cNvSpPr/>
          <p:nvPr/>
        </p:nvSpPr>
        <p:spPr>
          <a:xfrm>
            <a:off x="2718729" y="112324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6" name="Elipse 585"/>
          <p:cNvSpPr/>
          <p:nvPr/>
        </p:nvSpPr>
        <p:spPr>
          <a:xfrm>
            <a:off x="1953528" y="2742408"/>
            <a:ext cx="161365" cy="161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7" name="CuadroTexto 586"/>
          <p:cNvSpPr txBox="1"/>
          <p:nvPr/>
        </p:nvSpPr>
        <p:spPr>
          <a:xfrm>
            <a:off x="2150332" y="2756766"/>
            <a:ext cx="7950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Citrate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01" name="Conector recto 600"/>
          <p:cNvCxnSpPr/>
          <p:nvPr/>
        </p:nvCxnSpPr>
        <p:spPr>
          <a:xfrm>
            <a:off x="616364" y="25616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601"/>
          <p:cNvCxnSpPr/>
          <p:nvPr/>
        </p:nvCxnSpPr>
        <p:spPr>
          <a:xfrm>
            <a:off x="2144241" y="2561634"/>
            <a:ext cx="3528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ángulo 603"/>
          <p:cNvSpPr/>
          <p:nvPr/>
        </p:nvSpPr>
        <p:spPr>
          <a:xfrm>
            <a:off x="2250940" y="25858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606611" y="823546"/>
            <a:ext cx="1501837" cy="153563"/>
            <a:chOff x="606611" y="823546"/>
            <a:chExt cx="1501837" cy="153563"/>
          </a:xfrm>
        </p:grpSpPr>
        <p:cxnSp>
          <p:nvCxnSpPr>
            <p:cNvPr id="608" name="Conector recto 607"/>
            <p:cNvCxnSpPr/>
            <p:nvPr/>
          </p:nvCxnSpPr>
          <p:spPr>
            <a:xfrm>
              <a:off x="606611" y="977109"/>
              <a:ext cx="150183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ángulo 608"/>
            <p:cNvSpPr/>
            <p:nvPr/>
          </p:nvSpPr>
          <p:spPr>
            <a:xfrm>
              <a:off x="1107461" y="823546"/>
              <a:ext cx="50013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s-ES_tradnl" sz="800" dirty="0" err="1" smtClean="0">
                  <a:latin typeface="Helvetica" charset="0"/>
                  <a:ea typeface="Helvetica" charset="0"/>
                  <a:cs typeface="Helvetica" charset="0"/>
                </a:rPr>
                <a:t>Citrate</a:t>
              </a:r>
              <a:r>
                <a:rPr lang="es-ES_tradnl" sz="800" dirty="0" smtClean="0">
                  <a:latin typeface="Helvetica" charset="0"/>
                  <a:ea typeface="Helvetica" charset="0"/>
                  <a:cs typeface="Helvetica" charset="0"/>
                </a:rPr>
                <a:t> X</a:t>
              </a:r>
              <a:r>
                <a:rPr lang="es-ES_tradnl" sz="800" baseline="-25000" dirty="0" smtClean="0">
                  <a:latin typeface="Helvetica" charset="0"/>
                  <a:ea typeface="Helvetica" charset="0"/>
                  <a:cs typeface="Helvetica" charset="0"/>
                </a:rPr>
                <a:t>1-8</a:t>
              </a:r>
              <a:endParaRPr lang="es-ES_tradnl" sz="800" baseline="-25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617" name="Conector recto 616"/>
          <p:cNvCxnSpPr/>
          <p:nvPr/>
        </p:nvCxnSpPr>
        <p:spPr>
          <a:xfrm flipH="1" flipV="1">
            <a:off x="430031" y="11232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Rectángulo 617"/>
          <p:cNvSpPr/>
          <p:nvPr/>
        </p:nvSpPr>
        <p:spPr>
          <a:xfrm rot="16200000">
            <a:off x="4601" y="1749920"/>
            <a:ext cx="66684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err="1" smtClean="0">
                <a:latin typeface="Helvetica" charset="0"/>
                <a:ea typeface="Helvetica" charset="0"/>
                <a:cs typeface="Helvetica" charset="0"/>
              </a:rPr>
              <a:t>Glutamine</a:t>
            </a:r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 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3" name="Elipse 622"/>
          <p:cNvSpPr/>
          <p:nvPr/>
        </p:nvSpPr>
        <p:spPr>
          <a:xfrm>
            <a:off x="606611" y="4480979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4" name="Elipse 623"/>
          <p:cNvSpPr/>
          <p:nvPr/>
        </p:nvSpPr>
        <p:spPr>
          <a:xfrm>
            <a:off x="79810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5" name="Elipse 624"/>
          <p:cNvSpPr/>
          <p:nvPr/>
        </p:nvSpPr>
        <p:spPr>
          <a:xfrm>
            <a:off x="98960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6" name="Elipse 625"/>
          <p:cNvSpPr/>
          <p:nvPr/>
        </p:nvSpPr>
        <p:spPr>
          <a:xfrm>
            <a:off x="1181099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7" name="Elipse 626"/>
          <p:cNvSpPr/>
          <p:nvPr/>
        </p:nvSpPr>
        <p:spPr>
          <a:xfrm>
            <a:off x="2138579" y="448097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8" name="Elipse 627"/>
          <p:cNvSpPr/>
          <p:nvPr/>
        </p:nvSpPr>
        <p:spPr>
          <a:xfrm>
            <a:off x="2330075" y="448097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0" name="Elipse 629"/>
          <p:cNvSpPr/>
          <p:nvPr/>
        </p:nvSpPr>
        <p:spPr>
          <a:xfrm>
            <a:off x="1372595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1" name="Elipse 630"/>
          <p:cNvSpPr/>
          <p:nvPr/>
        </p:nvSpPr>
        <p:spPr>
          <a:xfrm>
            <a:off x="1564091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2" name="Elipse 631"/>
          <p:cNvSpPr/>
          <p:nvPr/>
        </p:nvSpPr>
        <p:spPr>
          <a:xfrm>
            <a:off x="1755587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3" name="Elipse 632"/>
          <p:cNvSpPr/>
          <p:nvPr/>
        </p:nvSpPr>
        <p:spPr>
          <a:xfrm>
            <a:off x="1947083" y="448097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4" name="Elipse 633"/>
          <p:cNvSpPr/>
          <p:nvPr/>
        </p:nvSpPr>
        <p:spPr>
          <a:xfrm>
            <a:off x="60661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5" name="Elipse 634"/>
          <p:cNvSpPr/>
          <p:nvPr/>
        </p:nvSpPr>
        <p:spPr>
          <a:xfrm>
            <a:off x="798107" y="4657872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6" name="Elipse 635"/>
          <p:cNvSpPr/>
          <p:nvPr/>
        </p:nvSpPr>
        <p:spPr>
          <a:xfrm>
            <a:off x="98960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7" name="Elipse 636"/>
          <p:cNvSpPr/>
          <p:nvPr/>
        </p:nvSpPr>
        <p:spPr>
          <a:xfrm>
            <a:off x="1181099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8" name="Elipse 637"/>
          <p:cNvSpPr/>
          <p:nvPr/>
        </p:nvSpPr>
        <p:spPr>
          <a:xfrm>
            <a:off x="2138579" y="4657872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9" name="Elipse 638"/>
          <p:cNvSpPr/>
          <p:nvPr/>
        </p:nvSpPr>
        <p:spPr>
          <a:xfrm>
            <a:off x="2330075" y="4657872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2" name="Elipse 641"/>
          <p:cNvSpPr/>
          <p:nvPr/>
        </p:nvSpPr>
        <p:spPr>
          <a:xfrm>
            <a:off x="1372595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3" name="Elipse 642"/>
          <p:cNvSpPr/>
          <p:nvPr/>
        </p:nvSpPr>
        <p:spPr>
          <a:xfrm>
            <a:off x="1564091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4" name="Elipse 643"/>
          <p:cNvSpPr/>
          <p:nvPr/>
        </p:nvSpPr>
        <p:spPr>
          <a:xfrm>
            <a:off x="1755587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5" name="Elipse 644"/>
          <p:cNvSpPr/>
          <p:nvPr/>
        </p:nvSpPr>
        <p:spPr>
          <a:xfrm>
            <a:off x="1947083" y="465787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6" name="Elipse 645"/>
          <p:cNvSpPr/>
          <p:nvPr/>
        </p:nvSpPr>
        <p:spPr>
          <a:xfrm>
            <a:off x="60661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7" name="Elipse 646"/>
          <p:cNvSpPr/>
          <p:nvPr/>
        </p:nvSpPr>
        <p:spPr>
          <a:xfrm>
            <a:off x="79810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8" name="Elipse 647"/>
          <p:cNvSpPr/>
          <p:nvPr/>
        </p:nvSpPr>
        <p:spPr>
          <a:xfrm>
            <a:off x="989603" y="4834765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9" name="Elipse 648"/>
          <p:cNvSpPr/>
          <p:nvPr/>
        </p:nvSpPr>
        <p:spPr>
          <a:xfrm>
            <a:off x="1181099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0" name="Elipse 649"/>
          <p:cNvSpPr/>
          <p:nvPr/>
        </p:nvSpPr>
        <p:spPr>
          <a:xfrm>
            <a:off x="2138579" y="4834765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1" name="Elipse 650"/>
          <p:cNvSpPr/>
          <p:nvPr/>
        </p:nvSpPr>
        <p:spPr>
          <a:xfrm>
            <a:off x="2330075" y="4834765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4" name="Elipse 653"/>
          <p:cNvSpPr/>
          <p:nvPr/>
        </p:nvSpPr>
        <p:spPr>
          <a:xfrm>
            <a:off x="1372595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5" name="Elipse 654"/>
          <p:cNvSpPr/>
          <p:nvPr/>
        </p:nvSpPr>
        <p:spPr>
          <a:xfrm>
            <a:off x="1564091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6" name="Elipse 655"/>
          <p:cNvSpPr/>
          <p:nvPr/>
        </p:nvSpPr>
        <p:spPr>
          <a:xfrm>
            <a:off x="1755587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7" name="Elipse 656"/>
          <p:cNvSpPr/>
          <p:nvPr/>
        </p:nvSpPr>
        <p:spPr>
          <a:xfrm>
            <a:off x="1947083" y="4834765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8" name="Elipse 657"/>
          <p:cNvSpPr/>
          <p:nvPr/>
        </p:nvSpPr>
        <p:spPr>
          <a:xfrm>
            <a:off x="606611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9" name="Elipse 658"/>
          <p:cNvSpPr/>
          <p:nvPr/>
        </p:nvSpPr>
        <p:spPr>
          <a:xfrm>
            <a:off x="798107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0" name="Elipse 659"/>
          <p:cNvSpPr/>
          <p:nvPr/>
        </p:nvSpPr>
        <p:spPr>
          <a:xfrm>
            <a:off x="989603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1" name="Elipse 660"/>
          <p:cNvSpPr/>
          <p:nvPr/>
        </p:nvSpPr>
        <p:spPr>
          <a:xfrm>
            <a:off x="1181099" y="5007502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2" name="Elipse 661"/>
          <p:cNvSpPr/>
          <p:nvPr/>
        </p:nvSpPr>
        <p:spPr>
          <a:xfrm>
            <a:off x="2138579" y="5007502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3" name="Elipse 662"/>
          <p:cNvSpPr/>
          <p:nvPr/>
        </p:nvSpPr>
        <p:spPr>
          <a:xfrm>
            <a:off x="2330075" y="5007502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6" name="Elipse 665"/>
          <p:cNvSpPr/>
          <p:nvPr/>
        </p:nvSpPr>
        <p:spPr>
          <a:xfrm>
            <a:off x="1372595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7" name="Elipse 666"/>
          <p:cNvSpPr/>
          <p:nvPr/>
        </p:nvSpPr>
        <p:spPr>
          <a:xfrm>
            <a:off x="1564091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8" name="Elipse 667"/>
          <p:cNvSpPr/>
          <p:nvPr/>
        </p:nvSpPr>
        <p:spPr>
          <a:xfrm>
            <a:off x="1755587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9" name="Elipse 668"/>
          <p:cNvSpPr/>
          <p:nvPr/>
        </p:nvSpPr>
        <p:spPr>
          <a:xfrm>
            <a:off x="1947083" y="5007502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0" name="Elipse 669"/>
          <p:cNvSpPr/>
          <p:nvPr/>
        </p:nvSpPr>
        <p:spPr>
          <a:xfrm>
            <a:off x="60661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1" name="Elipse 670"/>
          <p:cNvSpPr/>
          <p:nvPr/>
        </p:nvSpPr>
        <p:spPr>
          <a:xfrm>
            <a:off x="79810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2" name="Elipse 671"/>
          <p:cNvSpPr/>
          <p:nvPr/>
        </p:nvSpPr>
        <p:spPr>
          <a:xfrm>
            <a:off x="98960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3" name="Elipse 672"/>
          <p:cNvSpPr/>
          <p:nvPr/>
        </p:nvSpPr>
        <p:spPr>
          <a:xfrm>
            <a:off x="1181099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4" name="Elipse 673"/>
          <p:cNvSpPr/>
          <p:nvPr/>
        </p:nvSpPr>
        <p:spPr>
          <a:xfrm>
            <a:off x="2138579" y="5188551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5" name="Elipse 674"/>
          <p:cNvSpPr/>
          <p:nvPr/>
        </p:nvSpPr>
        <p:spPr>
          <a:xfrm>
            <a:off x="2330075" y="5188551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8" name="Elipse 677"/>
          <p:cNvSpPr/>
          <p:nvPr/>
        </p:nvSpPr>
        <p:spPr>
          <a:xfrm>
            <a:off x="1372595" y="5188551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9" name="Elipse 678"/>
          <p:cNvSpPr/>
          <p:nvPr/>
        </p:nvSpPr>
        <p:spPr>
          <a:xfrm>
            <a:off x="1564091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0" name="Elipse 679"/>
          <p:cNvSpPr/>
          <p:nvPr/>
        </p:nvSpPr>
        <p:spPr>
          <a:xfrm>
            <a:off x="1755587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1" name="Elipse 680"/>
          <p:cNvSpPr/>
          <p:nvPr/>
        </p:nvSpPr>
        <p:spPr>
          <a:xfrm>
            <a:off x="1947083" y="5188551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2" name="Elipse 681"/>
          <p:cNvSpPr/>
          <p:nvPr/>
        </p:nvSpPr>
        <p:spPr>
          <a:xfrm>
            <a:off x="606611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3" name="Elipse 682"/>
          <p:cNvSpPr/>
          <p:nvPr/>
        </p:nvSpPr>
        <p:spPr>
          <a:xfrm>
            <a:off x="79810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4" name="Elipse 683"/>
          <p:cNvSpPr/>
          <p:nvPr/>
        </p:nvSpPr>
        <p:spPr>
          <a:xfrm>
            <a:off x="98960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5" name="Elipse 684"/>
          <p:cNvSpPr/>
          <p:nvPr/>
        </p:nvSpPr>
        <p:spPr>
          <a:xfrm>
            <a:off x="1181099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6" name="Elipse 685"/>
          <p:cNvSpPr/>
          <p:nvPr/>
        </p:nvSpPr>
        <p:spPr>
          <a:xfrm>
            <a:off x="2138579" y="5365444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7" name="Elipse 686"/>
          <p:cNvSpPr/>
          <p:nvPr/>
        </p:nvSpPr>
        <p:spPr>
          <a:xfrm>
            <a:off x="2330075" y="5365444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0" name="Elipse 689"/>
          <p:cNvSpPr/>
          <p:nvPr/>
        </p:nvSpPr>
        <p:spPr>
          <a:xfrm>
            <a:off x="1372595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1" name="Elipse 690"/>
          <p:cNvSpPr/>
          <p:nvPr/>
        </p:nvSpPr>
        <p:spPr>
          <a:xfrm>
            <a:off x="1564091" y="5365444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2" name="Elipse 691"/>
          <p:cNvSpPr/>
          <p:nvPr/>
        </p:nvSpPr>
        <p:spPr>
          <a:xfrm>
            <a:off x="1755587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3" name="Elipse 692"/>
          <p:cNvSpPr/>
          <p:nvPr/>
        </p:nvSpPr>
        <p:spPr>
          <a:xfrm>
            <a:off x="1947083" y="5365444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4" name="Elipse 693"/>
          <p:cNvSpPr/>
          <p:nvPr/>
        </p:nvSpPr>
        <p:spPr>
          <a:xfrm>
            <a:off x="60661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5" name="Elipse 694"/>
          <p:cNvSpPr/>
          <p:nvPr/>
        </p:nvSpPr>
        <p:spPr>
          <a:xfrm>
            <a:off x="798107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6" name="Elipse 695"/>
          <p:cNvSpPr/>
          <p:nvPr/>
        </p:nvSpPr>
        <p:spPr>
          <a:xfrm>
            <a:off x="98960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7" name="Elipse 696"/>
          <p:cNvSpPr/>
          <p:nvPr/>
        </p:nvSpPr>
        <p:spPr>
          <a:xfrm>
            <a:off x="1181099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8" name="Elipse 697"/>
          <p:cNvSpPr/>
          <p:nvPr/>
        </p:nvSpPr>
        <p:spPr>
          <a:xfrm>
            <a:off x="2138579" y="5542337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9" name="Elipse 698"/>
          <p:cNvSpPr/>
          <p:nvPr/>
        </p:nvSpPr>
        <p:spPr>
          <a:xfrm>
            <a:off x="2330075" y="5542337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2" name="Elipse 701"/>
          <p:cNvSpPr/>
          <p:nvPr/>
        </p:nvSpPr>
        <p:spPr>
          <a:xfrm>
            <a:off x="1372595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3" name="Elipse 702"/>
          <p:cNvSpPr/>
          <p:nvPr/>
        </p:nvSpPr>
        <p:spPr>
          <a:xfrm>
            <a:off x="1564091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4" name="Elipse 703"/>
          <p:cNvSpPr/>
          <p:nvPr/>
        </p:nvSpPr>
        <p:spPr>
          <a:xfrm>
            <a:off x="1755587" y="5542337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5" name="Elipse 704"/>
          <p:cNvSpPr/>
          <p:nvPr/>
        </p:nvSpPr>
        <p:spPr>
          <a:xfrm>
            <a:off x="1947083" y="5542337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6" name="Elipse 705"/>
          <p:cNvSpPr/>
          <p:nvPr/>
        </p:nvSpPr>
        <p:spPr>
          <a:xfrm>
            <a:off x="60661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7" name="Elipse 706"/>
          <p:cNvSpPr/>
          <p:nvPr/>
        </p:nvSpPr>
        <p:spPr>
          <a:xfrm>
            <a:off x="79810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8" name="Elipse 707"/>
          <p:cNvSpPr/>
          <p:nvPr/>
        </p:nvSpPr>
        <p:spPr>
          <a:xfrm>
            <a:off x="989603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9" name="Elipse 708"/>
          <p:cNvSpPr/>
          <p:nvPr/>
        </p:nvSpPr>
        <p:spPr>
          <a:xfrm>
            <a:off x="1181099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0" name="Elipse 709"/>
          <p:cNvSpPr/>
          <p:nvPr/>
        </p:nvSpPr>
        <p:spPr>
          <a:xfrm>
            <a:off x="2138579" y="5719229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1" name="Elipse 710"/>
          <p:cNvSpPr/>
          <p:nvPr/>
        </p:nvSpPr>
        <p:spPr>
          <a:xfrm>
            <a:off x="2330075" y="5719229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4" name="Elipse 713"/>
          <p:cNvSpPr/>
          <p:nvPr/>
        </p:nvSpPr>
        <p:spPr>
          <a:xfrm>
            <a:off x="1372595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5" name="Elipse 714"/>
          <p:cNvSpPr/>
          <p:nvPr/>
        </p:nvSpPr>
        <p:spPr>
          <a:xfrm>
            <a:off x="1564091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6" name="Elipse 715"/>
          <p:cNvSpPr/>
          <p:nvPr/>
        </p:nvSpPr>
        <p:spPr>
          <a:xfrm>
            <a:off x="1755587" y="5719229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7" name="Elipse 716"/>
          <p:cNvSpPr/>
          <p:nvPr/>
        </p:nvSpPr>
        <p:spPr>
          <a:xfrm>
            <a:off x="1947083" y="5719229"/>
            <a:ext cx="161365" cy="161365"/>
          </a:xfrm>
          <a:prstGeom prst="ellipse">
            <a:avLst/>
          </a:prstGeom>
          <a:pattFill prst="lgCheck">
            <a:fgClr>
              <a:srgbClr val="7030A0"/>
            </a:fgClr>
            <a:bgClr>
              <a:srgbClr val="D882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8" name="Elipse 717"/>
          <p:cNvSpPr/>
          <p:nvPr/>
        </p:nvSpPr>
        <p:spPr>
          <a:xfrm>
            <a:off x="606611" y="6123210"/>
            <a:ext cx="161365" cy="16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9" name="Elipse 718"/>
          <p:cNvSpPr/>
          <p:nvPr/>
        </p:nvSpPr>
        <p:spPr>
          <a:xfrm>
            <a:off x="606611" y="6307308"/>
            <a:ext cx="161365" cy="1613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0" name="CuadroTexto 719"/>
          <p:cNvSpPr txBox="1"/>
          <p:nvPr/>
        </p:nvSpPr>
        <p:spPr>
          <a:xfrm>
            <a:off x="803415" y="6126948"/>
            <a:ext cx="7373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2" name="CuadroTexto 721"/>
          <p:cNvSpPr txBox="1"/>
          <p:nvPr/>
        </p:nvSpPr>
        <p:spPr>
          <a:xfrm>
            <a:off x="230461" y="3583607"/>
            <a:ext cx="209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Label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: Transfer#–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Coalescence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Plate</a:t>
            </a:r>
            <a:r>
              <a:rPr lang="es-ES_tradnl" sz="11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8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GlnX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vs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CitrX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100" dirty="0" err="1" smtClean="0">
                <a:latin typeface="Helvetica" charset="0"/>
                <a:ea typeface="Helvetica" charset="0"/>
                <a:cs typeface="Helvetica" charset="0"/>
              </a:rPr>
              <a:t>Citr</a:t>
            </a:r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 Date</a:t>
            </a:r>
            <a:endParaRPr lang="es-ES_tradnl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3" name="CuadroTexto 722"/>
          <p:cNvSpPr txBox="1"/>
          <p:nvPr/>
        </p:nvSpPr>
        <p:spPr>
          <a:xfrm>
            <a:off x="654274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4" name="CuadroTexto 723"/>
          <p:cNvSpPr txBox="1"/>
          <p:nvPr/>
        </p:nvSpPr>
        <p:spPr>
          <a:xfrm>
            <a:off x="2724820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5" name="CuadroTexto 724"/>
          <p:cNvSpPr txBox="1"/>
          <p:nvPr/>
        </p:nvSpPr>
        <p:spPr>
          <a:xfrm>
            <a:off x="2533324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6" name="CuadroTexto 725"/>
          <p:cNvSpPr txBox="1"/>
          <p:nvPr/>
        </p:nvSpPr>
        <p:spPr>
          <a:xfrm>
            <a:off x="2341828" y="4369926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7" name="CuadroTexto 726"/>
          <p:cNvSpPr txBox="1"/>
          <p:nvPr/>
        </p:nvSpPr>
        <p:spPr>
          <a:xfrm>
            <a:off x="2184796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8" name="CuadroTexto 727"/>
          <p:cNvSpPr txBox="1"/>
          <p:nvPr/>
        </p:nvSpPr>
        <p:spPr>
          <a:xfrm>
            <a:off x="19944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9" name="CuadroTexto 728"/>
          <p:cNvSpPr txBox="1"/>
          <p:nvPr/>
        </p:nvSpPr>
        <p:spPr>
          <a:xfrm>
            <a:off x="179771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0" name="CuadroTexto 729"/>
          <p:cNvSpPr txBox="1"/>
          <p:nvPr/>
        </p:nvSpPr>
        <p:spPr>
          <a:xfrm>
            <a:off x="1611447" y="4374211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1" name="CuadroTexto 730"/>
          <p:cNvSpPr txBox="1"/>
          <p:nvPr/>
        </p:nvSpPr>
        <p:spPr>
          <a:xfrm>
            <a:off x="1421090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2" name="CuadroTexto 731"/>
          <p:cNvSpPr txBox="1"/>
          <p:nvPr/>
        </p:nvSpPr>
        <p:spPr>
          <a:xfrm>
            <a:off x="122997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3" name="CuadroTexto 732"/>
          <p:cNvSpPr txBox="1"/>
          <p:nvPr/>
        </p:nvSpPr>
        <p:spPr>
          <a:xfrm>
            <a:off x="1036441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4" name="CuadroTexto 733"/>
          <p:cNvSpPr txBox="1"/>
          <p:nvPr/>
        </p:nvSpPr>
        <p:spPr>
          <a:xfrm>
            <a:off x="843139" y="4369926"/>
            <a:ext cx="496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5" name="CuadroTexto 734"/>
          <p:cNvSpPr txBox="1"/>
          <p:nvPr/>
        </p:nvSpPr>
        <p:spPr>
          <a:xfrm>
            <a:off x="500051" y="4491652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6" name="CuadroTexto 735"/>
          <p:cNvSpPr txBox="1"/>
          <p:nvPr/>
        </p:nvSpPr>
        <p:spPr>
          <a:xfrm>
            <a:off x="500051" y="4668545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7" name="CuadroTexto 736"/>
          <p:cNvSpPr txBox="1"/>
          <p:nvPr/>
        </p:nvSpPr>
        <p:spPr>
          <a:xfrm>
            <a:off x="500051" y="4845438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8" name="CuadroTexto 737"/>
          <p:cNvSpPr txBox="1"/>
          <p:nvPr/>
        </p:nvSpPr>
        <p:spPr>
          <a:xfrm>
            <a:off x="500051" y="5018175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9" name="CuadroTexto 738"/>
          <p:cNvSpPr txBox="1"/>
          <p:nvPr/>
        </p:nvSpPr>
        <p:spPr>
          <a:xfrm>
            <a:off x="500051" y="5199224"/>
            <a:ext cx="593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0" name="CuadroTexto 739"/>
          <p:cNvSpPr txBox="1"/>
          <p:nvPr/>
        </p:nvSpPr>
        <p:spPr>
          <a:xfrm>
            <a:off x="500051" y="5376117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F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1" name="CuadroTexto 740"/>
          <p:cNvSpPr txBox="1"/>
          <p:nvPr/>
        </p:nvSpPr>
        <p:spPr>
          <a:xfrm>
            <a:off x="500051" y="5553010"/>
            <a:ext cx="7053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G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2" name="CuadroTexto 741"/>
          <p:cNvSpPr txBox="1"/>
          <p:nvPr/>
        </p:nvSpPr>
        <p:spPr>
          <a:xfrm>
            <a:off x="500051" y="5729902"/>
            <a:ext cx="641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700" dirty="0" smtClean="0">
                <a:latin typeface="Helvetica" charset="0"/>
                <a:ea typeface="Helvetica" charset="0"/>
                <a:cs typeface="Helvetica" charset="0"/>
              </a:rPr>
              <a:t>H</a:t>
            </a:r>
            <a:endParaRPr lang="es-ES_tradnl" sz="7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3" name="CuadroTexto 742"/>
          <p:cNvSpPr txBox="1"/>
          <p:nvPr/>
        </p:nvSpPr>
        <p:spPr>
          <a:xfrm>
            <a:off x="484954" y="3987614"/>
            <a:ext cx="186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smtClean="0">
                <a:latin typeface="Helvetica" charset="0"/>
                <a:ea typeface="Helvetica" charset="0"/>
                <a:cs typeface="Helvetica" charset="0"/>
              </a:rPr>
              <a:t>450µl 1.11x M9 + 50µl 0.7M </a:t>
            </a:r>
            <a:r>
              <a:rPr lang="es-ES_tradnl" sz="900" dirty="0" err="1" smtClean="0">
                <a:latin typeface="Helvetica" charset="0"/>
                <a:ea typeface="Helvetica" charset="0"/>
                <a:cs typeface="Helvetica" charset="0"/>
              </a:rPr>
              <a:t>Citr</a:t>
            </a:r>
            <a:endParaRPr lang="es-ES_tradnl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0" name="CuadroTexto 979"/>
          <p:cNvSpPr txBox="1"/>
          <p:nvPr/>
        </p:nvSpPr>
        <p:spPr>
          <a:xfrm>
            <a:off x="803415" y="6311046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Glutamine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87" name="Conector recto 986"/>
          <p:cNvCxnSpPr/>
          <p:nvPr/>
        </p:nvCxnSpPr>
        <p:spPr>
          <a:xfrm>
            <a:off x="606611" y="5927134"/>
            <a:ext cx="15018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9" name="Rectángulo 988"/>
          <p:cNvSpPr/>
          <p:nvPr/>
        </p:nvSpPr>
        <p:spPr>
          <a:xfrm>
            <a:off x="200289" y="5951371"/>
            <a:ext cx="38311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Transfer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90" name="Rectángulo 989"/>
          <p:cNvSpPr/>
          <p:nvPr/>
        </p:nvSpPr>
        <p:spPr>
          <a:xfrm>
            <a:off x="1287798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</a:p>
        </p:txBody>
      </p:sp>
      <p:grpSp>
        <p:nvGrpSpPr>
          <p:cNvPr id="1004" name="Agrupar 1003"/>
          <p:cNvGrpSpPr/>
          <p:nvPr/>
        </p:nvGrpSpPr>
        <p:grpSpPr>
          <a:xfrm>
            <a:off x="606611" y="4189046"/>
            <a:ext cx="1501837" cy="153563"/>
            <a:chOff x="606611" y="823546"/>
            <a:chExt cx="1501837" cy="153563"/>
          </a:xfrm>
        </p:grpSpPr>
        <p:cxnSp>
          <p:nvCxnSpPr>
            <p:cNvPr id="1005" name="Conector recto 1004"/>
            <p:cNvCxnSpPr/>
            <p:nvPr/>
          </p:nvCxnSpPr>
          <p:spPr>
            <a:xfrm>
              <a:off x="606611" y="977109"/>
              <a:ext cx="150183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Rectángulo 1005"/>
            <p:cNvSpPr/>
            <p:nvPr/>
          </p:nvSpPr>
          <p:spPr>
            <a:xfrm>
              <a:off x="1107461" y="823546"/>
              <a:ext cx="50013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s-ES_tradnl" sz="800" dirty="0" err="1" smtClean="0">
                  <a:latin typeface="Helvetica" charset="0"/>
                  <a:ea typeface="Helvetica" charset="0"/>
                  <a:cs typeface="Helvetica" charset="0"/>
                </a:rPr>
                <a:t>Citrate</a:t>
              </a:r>
              <a:r>
                <a:rPr lang="es-ES_tradnl" sz="800" dirty="0" smtClean="0">
                  <a:latin typeface="Helvetica" charset="0"/>
                  <a:ea typeface="Helvetica" charset="0"/>
                  <a:cs typeface="Helvetica" charset="0"/>
                </a:rPr>
                <a:t> X</a:t>
              </a:r>
              <a:r>
                <a:rPr lang="es-ES_tradnl" sz="800" baseline="-25000" dirty="0" smtClean="0">
                  <a:latin typeface="Helvetica" charset="0"/>
                  <a:ea typeface="Helvetica" charset="0"/>
                  <a:cs typeface="Helvetica" charset="0"/>
                </a:rPr>
                <a:t>1-8</a:t>
              </a:r>
              <a:endParaRPr lang="es-ES_tradnl" sz="800" baseline="-25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11" name="Conector recto 1010"/>
          <p:cNvCxnSpPr/>
          <p:nvPr/>
        </p:nvCxnSpPr>
        <p:spPr>
          <a:xfrm flipH="1" flipV="1">
            <a:off x="430031" y="4488741"/>
            <a:ext cx="1" cy="13764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Rectángulo 1011"/>
          <p:cNvSpPr/>
          <p:nvPr/>
        </p:nvSpPr>
        <p:spPr>
          <a:xfrm rot="16200000">
            <a:off x="4601" y="5115420"/>
            <a:ext cx="66684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err="1" smtClean="0">
                <a:latin typeface="Helvetica" charset="0"/>
                <a:ea typeface="Helvetica" charset="0"/>
                <a:cs typeface="Helvetica" charset="0"/>
              </a:rPr>
              <a:t>Glutamine</a:t>
            </a:r>
            <a:r>
              <a:rPr lang="es-ES_tradnl" sz="800" dirty="0" smtClean="0">
                <a:latin typeface="Helvetica" charset="0"/>
                <a:ea typeface="Helvetica" charset="0"/>
                <a:cs typeface="Helvetica" charset="0"/>
              </a:rPr>
              <a:t> X</a:t>
            </a:r>
            <a:r>
              <a:rPr lang="es-ES_tradnl" sz="800" baseline="-25000" dirty="0" smtClean="0">
                <a:latin typeface="Helvetica" charset="0"/>
                <a:ea typeface="Helvetica" charset="0"/>
                <a:cs typeface="Helvetica" charset="0"/>
              </a:rPr>
              <a:t>1-8</a:t>
            </a:r>
            <a:endParaRPr lang="es-ES_tradnl" sz="8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8" name="CuadroTexto 1017"/>
          <p:cNvSpPr txBox="1"/>
          <p:nvPr/>
        </p:nvSpPr>
        <p:spPr>
          <a:xfrm>
            <a:off x="803415" y="6498725"/>
            <a:ext cx="7950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Citrate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control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9" name="Elipse 1018"/>
          <p:cNvSpPr/>
          <p:nvPr/>
        </p:nvSpPr>
        <p:spPr>
          <a:xfrm>
            <a:off x="606611" y="6494987"/>
            <a:ext cx="161365" cy="161365"/>
          </a:xfrm>
          <a:prstGeom prst="ellipse">
            <a:avLst/>
          </a:prstGeom>
          <a:solidFill>
            <a:srgbClr val="D88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2" name="Elipse 711"/>
          <p:cNvSpPr/>
          <p:nvPr/>
        </p:nvSpPr>
        <p:spPr>
          <a:xfrm>
            <a:off x="2521571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3" name="Elipse 712"/>
          <p:cNvSpPr/>
          <p:nvPr/>
        </p:nvSpPr>
        <p:spPr>
          <a:xfrm>
            <a:off x="2713067" y="571922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31" name="Conector recto 1030"/>
          <p:cNvCxnSpPr/>
          <p:nvPr/>
        </p:nvCxnSpPr>
        <p:spPr>
          <a:xfrm>
            <a:off x="2150332" y="5927134"/>
            <a:ext cx="3528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ángulo 1031"/>
          <p:cNvSpPr/>
          <p:nvPr/>
        </p:nvSpPr>
        <p:spPr>
          <a:xfrm>
            <a:off x="2257031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33" name="Conector recto 1032"/>
          <p:cNvCxnSpPr/>
          <p:nvPr/>
        </p:nvCxnSpPr>
        <p:spPr>
          <a:xfrm>
            <a:off x="2519789" y="5927134"/>
            <a:ext cx="3528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ángulo 1033"/>
          <p:cNvSpPr/>
          <p:nvPr/>
        </p:nvSpPr>
        <p:spPr>
          <a:xfrm>
            <a:off x="2626488" y="5951371"/>
            <a:ext cx="13946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_tradnl" sz="8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8µl</a:t>
            </a:r>
            <a:endParaRPr lang="es-ES_tradnl" sz="8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5" name="Elipse 1034"/>
          <p:cNvSpPr/>
          <p:nvPr/>
        </p:nvSpPr>
        <p:spPr>
          <a:xfrm>
            <a:off x="1953528" y="293207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6" name="CuadroTexto 1035"/>
          <p:cNvSpPr txBox="1"/>
          <p:nvPr/>
        </p:nvSpPr>
        <p:spPr>
          <a:xfrm>
            <a:off x="2150332" y="2946433"/>
            <a:ext cx="6828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Empty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wells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41" name="CuadroTexto 1040"/>
          <p:cNvSpPr txBox="1"/>
          <p:nvPr/>
        </p:nvSpPr>
        <p:spPr>
          <a:xfrm>
            <a:off x="2150332" y="6498725"/>
            <a:ext cx="6828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Empty</a:t>
            </a:r>
            <a:r>
              <a:rPr lang="es-ES_tradnl" sz="1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_tradnl" sz="1000" dirty="0" err="1" smtClean="0">
                <a:latin typeface="Helvetica" charset="0"/>
                <a:ea typeface="Helvetica" charset="0"/>
                <a:cs typeface="Helvetica" charset="0"/>
              </a:rPr>
              <a:t>wells</a:t>
            </a:r>
            <a:endParaRPr lang="es-ES_tradnl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42" name="Elipse 1041"/>
          <p:cNvSpPr/>
          <p:nvPr/>
        </p:nvSpPr>
        <p:spPr>
          <a:xfrm>
            <a:off x="1953528" y="649498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3" name="Elipse 292"/>
          <p:cNvSpPr/>
          <p:nvPr/>
        </p:nvSpPr>
        <p:spPr>
          <a:xfrm>
            <a:off x="2519789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8" name="Elipse 297"/>
          <p:cNvSpPr/>
          <p:nvPr/>
        </p:nvSpPr>
        <p:spPr>
          <a:xfrm>
            <a:off x="2519789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6" name="Elipse 305"/>
          <p:cNvSpPr/>
          <p:nvPr/>
        </p:nvSpPr>
        <p:spPr>
          <a:xfrm>
            <a:off x="2519789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7" name="Elipse 306"/>
          <p:cNvSpPr/>
          <p:nvPr/>
        </p:nvSpPr>
        <p:spPr>
          <a:xfrm>
            <a:off x="2519789" y="500750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8" name="Elipse 307"/>
          <p:cNvSpPr/>
          <p:nvPr/>
        </p:nvSpPr>
        <p:spPr>
          <a:xfrm>
            <a:off x="2519789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9" name="Elipse 308"/>
          <p:cNvSpPr/>
          <p:nvPr/>
        </p:nvSpPr>
        <p:spPr>
          <a:xfrm>
            <a:off x="2519789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0" name="Elipse 309"/>
          <p:cNvSpPr/>
          <p:nvPr/>
        </p:nvSpPr>
        <p:spPr>
          <a:xfrm>
            <a:off x="2519789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1" name="Elipse 310"/>
          <p:cNvSpPr/>
          <p:nvPr/>
        </p:nvSpPr>
        <p:spPr>
          <a:xfrm>
            <a:off x="2711285" y="4480979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2" name="Elipse 311"/>
          <p:cNvSpPr/>
          <p:nvPr/>
        </p:nvSpPr>
        <p:spPr>
          <a:xfrm>
            <a:off x="2711285" y="465787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3" name="Elipse 312"/>
          <p:cNvSpPr/>
          <p:nvPr/>
        </p:nvSpPr>
        <p:spPr>
          <a:xfrm>
            <a:off x="2711285" y="4834765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4" name="Elipse 313"/>
          <p:cNvSpPr/>
          <p:nvPr/>
        </p:nvSpPr>
        <p:spPr>
          <a:xfrm>
            <a:off x="2711285" y="5007502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5" name="Elipse 314"/>
          <p:cNvSpPr/>
          <p:nvPr/>
        </p:nvSpPr>
        <p:spPr>
          <a:xfrm>
            <a:off x="2711285" y="5188551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6" name="Elipse 315"/>
          <p:cNvSpPr/>
          <p:nvPr/>
        </p:nvSpPr>
        <p:spPr>
          <a:xfrm>
            <a:off x="2711285" y="5365444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7" name="Elipse 316"/>
          <p:cNvSpPr/>
          <p:nvPr/>
        </p:nvSpPr>
        <p:spPr>
          <a:xfrm>
            <a:off x="2711285" y="5542337"/>
            <a:ext cx="161365" cy="1613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379</Words>
  <Application>Microsoft Macintosh PowerPoint</Application>
  <PresentationFormat>Presentación en pantalla (4:3)</PresentationFormat>
  <Paragraphs>244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Sanchez-Gorostiaga, Alicia</dc:creator>
  <cp:lastModifiedBy>Sanchez-Gorostiaga, Alicia</cp:lastModifiedBy>
  <cp:revision>16</cp:revision>
  <cp:lastPrinted>2017-01-18T14:56:11Z</cp:lastPrinted>
  <dcterms:created xsi:type="dcterms:W3CDTF">2017-01-11T18:51:14Z</dcterms:created>
  <dcterms:modified xsi:type="dcterms:W3CDTF">2017-10-30T21:44:46Z</dcterms:modified>
</cp:coreProperties>
</file>