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0E0B6-84C4-4E39-ABD3-F478AA502E85}" v="68" dt="2021-11-03T16:56:37.943"/>
    <p1510:client id="{67B0579E-6A1D-4A62-8EF4-9E117AE488B9}" v="13" dt="2021-11-03T20:27:21.124"/>
    <p1510:client id="{6D9D7C4F-5D3F-4336-A45F-C33EF8C13E90}" v="79" dt="2021-11-03T20:16:53.447"/>
    <p1510:client id="{762A3DC4-C0A2-8768-9A5D-3815B00E68F0}" v="10" dt="2021-11-03T16:55:1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60" d="100"/>
          <a:sy n="60" d="100"/>
        </p:scale>
        <p:origin x="-1080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ena Guzmán" userId="S::jimena.guzman@spsa.pe::c0a81213-57ab-4d8d-af56-3ff74bd1303a" providerId="AD" clId="Web-{762A3DC4-C0A2-8768-9A5D-3815B00E68F0}"/>
    <pc:docChg chg="addSld modSld">
      <pc:chgData name="Jimena Guzmán" userId="S::jimena.guzman@spsa.pe::c0a81213-57ab-4d8d-af56-3ff74bd1303a" providerId="AD" clId="Web-{762A3DC4-C0A2-8768-9A5D-3815B00E68F0}" dt="2021-11-03T16:55:17.342" v="8"/>
      <pc:docMkLst>
        <pc:docMk/>
      </pc:docMkLst>
      <pc:sldChg chg="delSp">
        <pc:chgData name="Jimena Guzmán" userId="S::jimena.guzman@spsa.pe::c0a81213-57ab-4d8d-af56-3ff74bd1303a" providerId="AD" clId="Web-{762A3DC4-C0A2-8768-9A5D-3815B00E68F0}" dt="2021-11-03T16:55:09.888" v="0"/>
        <pc:sldMkLst>
          <pc:docMk/>
          <pc:sldMk cId="1430577345" sldId="256"/>
        </pc:sldMkLst>
        <pc:spChg chg="del">
          <ac:chgData name="Jimena Guzmán" userId="S::jimena.guzman@spsa.pe::c0a81213-57ab-4d8d-af56-3ff74bd1303a" providerId="AD" clId="Web-{762A3DC4-C0A2-8768-9A5D-3815B00E68F0}" dt="2021-11-03T16:55:09.888" v="0"/>
          <ac:spMkLst>
            <pc:docMk/>
            <pc:sldMk cId="1430577345" sldId="256"/>
            <ac:spMk id="3" creationId="{222436C3-4762-4542-9B41-D8B4CC95F6DE}"/>
          </ac:spMkLst>
        </pc:spChg>
      </pc:sldChg>
      <pc:sldChg chg="add">
        <pc:chgData name="Jimena Guzmán" userId="S::jimena.guzman@spsa.pe::c0a81213-57ab-4d8d-af56-3ff74bd1303a" providerId="AD" clId="Web-{762A3DC4-C0A2-8768-9A5D-3815B00E68F0}" dt="2021-11-03T16:55:12.889" v="1"/>
        <pc:sldMkLst>
          <pc:docMk/>
          <pc:sldMk cId="3580006147" sldId="257"/>
        </pc:sldMkLst>
      </pc:sldChg>
      <pc:sldChg chg="add">
        <pc:chgData name="Jimena Guzmán" userId="S::jimena.guzman@spsa.pe::c0a81213-57ab-4d8d-af56-3ff74bd1303a" providerId="AD" clId="Web-{762A3DC4-C0A2-8768-9A5D-3815B00E68F0}" dt="2021-11-03T16:55:13.498" v="2"/>
        <pc:sldMkLst>
          <pc:docMk/>
          <pc:sldMk cId="131084369" sldId="258"/>
        </pc:sldMkLst>
      </pc:sldChg>
      <pc:sldChg chg="add">
        <pc:chgData name="Jimena Guzmán" userId="S::jimena.guzman@spsa.pe::c0a81213-57ab-4d8d-af56-3ff74bd1303a" providerId="AD" clId="Web-{762A3DC4-C0A2-8768-9A5D-3815B00E68F0}" dt="2021-11-03T16:55:14.092" v="3"/>
        <pc:sldMkLst>
          <pc:docMk/>
          <pc:sldMk cId="2956368450" sldId="259"/>
        </pc:sldMkLst>
      </pc:sldChg>
      <pc:sldChg chg="add">
        <pc:chgData name="Jimena Guzmán" userId="S::jimena.guzman@spsa.pe::c0a81213-57ab-4d8d-af56-3ff74bd1303a" providerId="AD" clId="Web-{762A3DC4-C0A2-8768-9A5D-3815B00E68F0}" dt="2021-11-03T16:55:14.732" v="4"/>
        <pc:sldMkLst>
          <pc:docMk/>
          <pc:sldMk cId="777199026" sldId="260"/>
        </pc:sldMkLst>
      </pc:sldChg>
      <pc:sldChg chg="add">
        <pc:chgData name="Jimena Guzmán" userId="S::jimena.guzman@spsa.pe::c0a81213-57ab-4d8d-af56-3ff74bd1303a" providerId="AD" clId="Web-{762A3DC4-C0A2-8768-9A5D-3815B00E68F0}" dt="2021-11-03T16:55:15.420" v="5"/>
        <pc:sldMkLst>
          <pc:docMk/>
          <pc:sldMk cId="2822153585" sldId="261"/>
        </pc:sldMkLst>
      </pc:sldChg>
      <pc:sldChg chg="add">
        <pc:chgData name="Jimena Guzmán" userId="S::jimena.guzman@spsa.pe::c0a81213-57ab-4d8d-af56-3ff74bd1303a" providerId="AD" clId="Web-{762A3DC4-C0A2-8768-9A5D-3815B00E68F0}" dt="2021-11-03T16:55:15.936" v="6"/>
        <pc:sldMkLst>
          <pc:docMk/>
          <pc:sldMk cId="2135634693" sldId="262"/>
        </pc:sldMkLst>
      </pc:sldChg>
      <pc:sldChg chg="add">
        <pc:chgData name="Jimena Guzmán" userId="S::jimena.guzman@spsa.pe::c0a81213-57ab-4d8d-af56-3ff74bd1303a" providerId="AD" clId="Web-{762A3DC4-C0A2-8768-9A5D-3815B00E68F0}" dt="2021-11-03T16:55:16.561" v="7"/>
        <pc:sldMkLst>
          <pc:docMk/>
          <pc:sldMk cId="375178579" sldId="263"/>
        </pc:sldMkLst>
      </pc:sldChg>
      <pc:sldChg chg="add">
        <pc:chgData name="Jimena Guzmán" userId="S::jimena.guzman@spsa.pe::c0a81213-57ab-4d8d-af56-3ff74bd1303a" providerId="AD" clId="Web-{762A3DC4-C0A2-8768-9A5D-3815B00E68F0}" dt="2021-11-03T16:55:17.342" v="8"/>
        <pc:sldMkLst>
          <pc:docMk/>
          <pc:sldMk cId="1642894217" sldId="264"/>
        </pc:sldMkLst>
      </pc:sldChg>
    </pc:docChg>
  </pc:docChgLst>
  <pc:docChgLst>
    <pc:chgData name="Jimena Guzmán" userId="S::jimena.guzman@spsa.pe::c0a81213-57ab-4d8d-af56-3ff74bd1303a" providerId="AD" clId="Web-{6D9D7C4F-5D3F-4336-A45F-C33EF8C13E90}"/>
    <pc:docChg chg="addSld modSld sldOrd">
      <pc:chgData name="Jimena Guzmán" userId="S::jimena.guzman@spsa.pe::c0a81213-57ab-4d8d-af56-3ff74bd1303a" providerId="AD" clId="Web-{6D9D7C4F-5D3F-4336-A45F-C33EF8C13E90}" dt="2021-11-03T20:16:53.447" v="55"/>
      <pc:docMkLst>
        <pc:docMk/>
      </pc:docMkLst>
      <pc:sldChg chg="ord">
        <pc:chgData name="Jimena Guzmán" userId="S::jimena.guzman@spsa.pe::c0a81213-57ab-4d8d-af56-3ff74bd1303a" providerId="AD" clId="Web-{6D9D7C4F-5D3F-4336-A45F-C33EF8C13E90}" dt="2021-11-03T20:16:31.540" v="54"/>
        <pc:sldMkLst>
          <pc:docMk/>
          <pc:sldMk cId="131084369" sldId="258"/>
        </pc:sldMkLst>
      </pc:sldChg>
      <pc:sldChg chg="ord">
        <pc:chgData name="Jimena Guzmán" userId="S::jimena.guzman@spsa.pe::c0a81213-57ab-4d8d-af56-3ff74bd1303a" providerId="AD" clId="Web-{6D9D7C4F-5D3F-4336-A45F-C33EF8C13E90}" dt="2021-11-03T20:16:53.447" v="55"/>
        <pc:sldMkLst>
          <pc:docMk/>
          <pc:sldMk cId="2956368450" sldId="259"/>
        </pc:sldMkLst>
      </pc:sldChg>
      <pc:sldChg chg="ord">
        <pc:chgData name="Jimena Guzmán" userId="S::jimena.guzman@spsa.pe::c0a81213-57ab-4d8d-af56-3ff74bd1303a" providerId="AD" clId="Web-{6D9D7C4F-5D3F-4336-A45F-C33EF8C13E90}" dt="2021-11-03T20:16:30.024" v="53"/>
        <pc:sldMkLst>
          <pc:docMk/>
          <pc:sldMk cId="2822153585" sldId="261"/>
        </pc:sldMkLst>
      </pc:sldChg>
      <pc:sldChg chg="addSp modSp new">
        <pc:chgData name="Jimena Guzmán" userId="S::jimena.guzman@spsa.pe::c0a81213-57ab-4d8d-af56-3ff74bd1303a" providerId="AD" clId="Web-{6D9D7C4F-5D3F-4336-A45F-C33EF8C13E90}" dt="2021-11-03T20:15:09.772" v="37" actId="1076"/>
        <pc:sldMkLst>
          <pc:docMk/>
          <pc:sldMk cId="404013116" sldId="265"/>
        </pc:sldMkLst>
        <pc:spChg chg="add mod">
          <ac:chgData name="Jimena Guzmán" userId="S::jimena.guzman@spsa.pe::c0a81213-57ab-4d8d-af56-3ff74bd1303a" providerId="AD" clId="Web-{6D9D7C4F-5D3F-4336-A45F-C33EF8C13E90}" dt="2021-11-03T20:15:09.772" v="37" actId="1076"/>
          <ac:spMkLst>
            <pc:docMk/>
            <pc:sldMk cId="404013116" sldId="265"/>
            <ac:spMk id="4" creationId="{502D9290-48F7-4D04-A91A-3B83094B5F42}"/>
          </ac:spMkLst>
        </pc:spChg>
        <pc:picChg chg="add mod">
          <ac:chgData name="Jimena Guzmán" userId="S::jimena.guzman@spsa.pe::c0a81213-57ab-4d8d-af56-3ff74bd1303a" providerId="AD" clId="Web-{6D9D7C4F-5D3F-4336-A45F-C33EF8C13E90}" dt="2021-11-03T20:14:34.083" v="3" actId="14100"/>
          <ac:picMkLst>
            <pc:docMk/>
            <pc:sldMk cId="404013116" sldId="265"/>
            <ac:picMk id="2" creationId="{8D679DC4-C2BE-4DFB-9AE7-381F71E161B2}"/>
          </ac:picMkLst>
        </pc:picChg>
      </pc:sldChg>
      <pc:sldChg chg="addSp modSp new ord">
        <pc:chgData name="Jimena Guzmán" userId="S::jimena.guzman@spsa.pe::c0a81213-57ab-4d8d-af56-3ff74bd1303a" providerId="AD" clId="Web-{6D9D7C4F-5D3F-4336-A45F-C33EF8C13E90}" dt="2021-11-03T20:16:27.915" v="52"/>
        <pc:sldMkLst>
          <pc:docMk/>
          <pc:sldMk cId="776895941" sldId="266"/>
        </pc:sldMkLst>
        <pc:picChg chg="add mod">
          <ac:chgData name="Jimena Guzmán" userId="S::jimena.guzman@spsa.pe::c0a81213-57ab-4d8d-af56-3ff74bd1303a" providerId="AD" clId="Web-{6D9D7C4F-5D3F-4336-A45F-C33EF8C13E90}" dt="2021-11-03T20:15:31.476" v="42" actId="14100"/>
          <ac:picMkLst>
            <pc:docMk/>
            <pc:sldMk cId="776895941" sldId="266"/>
            <ac:picMk id="2" creationId="{BF500A46-7272-4648-8489-FB2531FD42B3}"/>
          </ac:picMkLst>
        </pc:picChg>
      </pc:sldChg>
      <pc:sldChg chg="addSp modSp add ord replId">
        <pc:chgData name="Jimena Guzmán" userId="S::jimena.guzman@spsa.pe::c0a81213-57ab-4d8d-af56-3ff74bd1303a" providerId="AD" clId="Web-{6D9D7C4F-5D3F-4336-A45F-C33EF8C13E90}" dt="2021-11-03T20:16:24.961" v="51"/>
        <pc:sldMkLst>
          <pc:docMk/>
          <pc:sldMk cId="2815587702" sldId="267"/>
        </pc:sldMkLst>
        <pc:picChg chg="add mod">
          <ac:chgData name="Jimena Guzmán" userId="S::jimena.guzman@spsa.pe::c0a81213-57ab-4d8d-af56-3ff74bd1303a" providerId="AD" clId="Web-{6D9D7C4F-5D3F-4336-A45F-C33EF8C13E90}" dt="2021-11-03T20:15:57.508" v="47" actId="14100"/>
          <ac:picMkLst>
            <pc:docMk/>
            <pc:sldMk cId="2815587702" sldId="267"/>
            <ac:picMk id="2" creationId="{33164637-787C-4E1F-9657-36FCE6CB16D2}"/>
          </ac:picMkLst>
        </pc:picChg>
      </pc:sldChg>
    </pc:docChg>
  </pc:docChgLst>
  <pc:docChgLst>
    <pc:chgData name="Jimena Guzmán" userId="S::jimena.guzman@spsa.pe::c0a81213-57ab-4d8d-af56-3ff74bd1303a" providerId="AD" clId="Web-{1770E0B6-84C4-4E39-ABD3-F478AA502E85}"/>
    <pc:docChg chg="delSld modSld">
      <pc:chgData name="Jimena Guzmán" userId="S::jimena.guzman@spsa.pe::c0a81213-57ab-4d8d-af56-3ff74bd1303a" providerId="AD" clId="Web-{1770E0B6-84C4-4E39-ABD3-F478AA502E85}" dt="2021-11-03T16:56:37.943" v="40"/>
      <pc:docMkLst>
        <pc:docMk/>
      </pc:docMkLst>
      <pc:sldChg chg="del">
        <pc:chgData name="Jimena Guzmán" userId="S::jimena.guzman@spsa.pe::c0a81213-57ab-4d8d-af56-3ff74bd1303a" providerId="AD" clId="Web-{1770E0B6-84C4-4E39-ABD3-F478AA502E85}" dt="2021-11-03T16:56:37.943" v="40"/>
        <pc:sldMkLst>
          <pc:docMk/>
          <pc:sldMk cId="1430577345" sldId="256"/>
        </pc:sldMkLst>
      </pc:sldChg>
      <pc:sldChg chg="modSp">
        <pc:chgData name="Jimena Guzmán" userId="S::jimena.guzman@spsa.pe::c0a81213-57ab-4d8d-af56-3ff74bd1303a" providerId="AD" clId="Web-{1770E0B6-84C4-4E39-ABD3-F478AA502E85}" dt="2021-11-03T16:56:35.708" v="39" actId="1076"/>
        <pc:sldMkLst>
          <pc:docMk/>
          <pc:sldMk cId="1642894217" sldId="264"/>
        </pc:sldMkLst>
        <pc:spChg chg="mod">
          <ac:chgData name="Jimena Guzmán" userId="S::jimena.guzman@spsa.pe::c0a81213-57ab-4d8d-af56-3ff74bd1303a" providerId="AD" clId="Web-{1770E0B6-84C4-4E39-ABD3-F478AA502E85}" dt="2021-11-03T16:56:35.708" v="39" actId="1076"/>
          <ac:spMkLst>
            <pc:docMk/>
            <pc:sldMk cId="1642894217" sldId="264"/>
            <ac:spMk id="11" creationId="{47FE16D8-6F9A-491E-A75B-501CD57EF8BE}"/>
          </ac:spMkLst>
        </pc:spChg>
      </pc:sldChg>
    </pc:docChg>
  </pc:docChgLst>
  <pc:docChgLst>
    <pc:chgData name="Jimena Guzmán" userId="S::jimena.guzman@spsa.pe::c0a81213-57ab-4d8d-af56-3ff74bd1303a" providerId="AD" clId="Web-{67B0579E-6A1D-4A62-8EF4-9E117AE488B9}"/>
    <pc:docChg chg="addSld modSld">
      <pc:chgData name="Jimena Guzmán" userId="S::jimena.guzman@spsa.pe::c0a81213-57ab-4d8d-af56-3ff74bd1303a" providerId="AD" clId="Web-{67B0579E-6A1D-4A62-8EF4-9E117AE488B9}" dt="2021-11-03T20:27:21.124" v="12" actId="14100"/>
      <pc:docMkLst>
        <pc:docMk/>
      </pc:docMkLst>
      <pc:sldChg chg="addSp delSp modSp new">
        <pc:chgData name="Jimena Guzmán" userId="S::jimena.guzman@spsa.pe::c0a81213-57ab-4d8d-af56-3ff74bd1303a" providerId="AD" clId="Web-{67B0579E-6A1D-4A62-8EF4-9E117AE488B9}" dt="2021-11-03T20:27:12.905" v="10"/>
        <pc:sldMkLst>
          <pc:docMk/>
          <pc:sldMk cId="4147185077" sldId="268"/>
        </pc:sldMkLst>
        <pc:picChg chg="add del mod">
          <ac:chgData name="Jimena Guzmán" userId="S::jimena.guzman@spsa.pe::c0a81213-57ab-4d8d-af56-3ff74bd1303a" providerId="AD" clId="Web-{67B0579E-6A1D-4A62-8EF4-9E117AE488B9}" dt="2021-11-03T20:27:12.905" v="10"/>
          <ac:picMkLst>
            <pc:docMk/>
            <pc:sldMk cId="4147185077" sldId="268"/>
            <ac:picMk id="2" creationId="{C1A4B517-DB0C-43B8-9AD4-91E1A797C472}"/>
          </ac:picMkLst>
        </pc:picChg>
        <pc:picChg chg="add mod ord">
          <ac:chgData name="Jimena Guzmán" userId="S::jimena.guzman@spsa.pe::c0a81213-57ab-4d8d-af56-3ff74bd1303a" providerId="AD" clId="Web-{67B0579E-6A1D-4A62-8EF4-9E117AE488B9}" dt="2021-11-03T20:27:07.937" v="8"/>
          <ac:picMkLst>
            <pc:docMk/>
            <pc:sldMk cId="4147185077" sldId="268"/>
            <ac:picMk id="3" creationId="{407480BF-D172-4ED8-81F7-7F00AEA22B91}"/>
          </ac:picMkLst>
        </pc:picChg>
      </pc:sldChg>
      <pc:sldChg chg="addSp modSp add replId">
        <pc:chgData name="Jimena Guzmán" userId="S::jimena.guzman@spsa.pe::c0a81213-57ab-4d8d-af56-3ff74bd1303a" providerId="AD" clId="Web-{67B0579E-6A1D-4A62-8EF4-9E117AE488B9}" dt="2021-11-03T20:27:21.124" v="12" actId="14100"/>
        <pc:sldMkLst>
          <pc:docMk/>
          <pc:sldMk cId="111987849" sldId="269"/>
        </pc:sldMkLst>
        <pc:picChg chg="add mod">
          <ac:chgData name="Jimena Guzmán" userId="S::jimena.guzman@spsa.pe::c0a81213-57ab-4d8d-af56-3ff74bd1303a" providerId="AD" clId="Web-{67B0579E-6A1D-4A62-8EF4-9E117AE488B9}" dt="2021-11-03T20:27:21.124" v="12" actId="14100"/>
          <ac:picMkLst>
            <pc:docMk/>
            <pc:sldMk cId="111987849" sldId="269"/>
            <ac:picMk id="3" creationId="{D351DA69-A7D8-4866-8AEE-89DEC2ABC09E}"/>
          </ac:picMkLst>
        </pc:picChg>
      </pc:sldChg>
    </pc:docChg>
  </pc:docChgLst>
  <pc:docChgLst>
    <pc:chgData clId="Web-{762A3DC4-C0A2-8768-9A5D-3815B00E68F0}"/>
    <pc:docChg chg="modSld">
      <pc:chgData name="" userId="" providerId="" clId="Web-{762A3DC4-C0A2-8768-9A5D-3815B00E68F0}" dt="2021-11-03T16:55:08.435" v="0"/>
      <pc:docMkLst>
        <pc:docMk/>
      </pc:docMkLst>
      <pc:sldChg chg="delSp">
        <pc:chgData name="" userId="" providerId="" clId="Web-{762A3DC4-C0A2-8768-9A5D-3815B00E68F0}" dt="2021-11-03T16:55:08.435" v="0"/>
        <pc:sldMkLst>
          <pc:docMk/>
          <pc:sldMk cId="1430577345" sldId="256"/>
        </pc:sldMkLst>
        <pc:spChg chg="del">
          <ac:chgData name="" userId="" providerId="" clId="Web-{762A3DC4-C0A2-8768-9A5D-3815B00E68F0}" dt="2021-11-03T16:55:08.435" v="0"/>
          <ac:spMkLst>
            <pc:docMk/>
            <pc:sldMk cId="1430577345" sldId="256"/>
            <ac:spMk id="2" creationId="{892750D7-24A8-49FA-A959-E247A4E358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8F00F79-9645-4996-A78C-D4830A3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D06438D-C7C0-40A6-860C-AF10CD2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EAAF8D-15B1-435E-B343-EF328E5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0" y="0"/>
            <a:ext cx="12302359" cy="6858000"/>
            <a:chOff x="0" y="0"/>
            <a:chExt cx="12302359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7550" y="3775840"/>
              <a:ext cx="3524809" cy="3082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4 Rectángulo"/>
          <p:cNvSpPr/>
          <p:nvPr/>
        </p:nvSpPr>
        <p:spPr>
          <a:xfrm>
            <a:off x="218065" y="154294"/>
            <a:ext cx="4947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200" b="1" dirty="0" smtClean="0">
                <a:solidFill>
                  <a:srgbClr val="0070C0"/>
                </a:solidFill>
              </a:rPr>
              <a:t>DEFINICION DEL PROBLEMA</a:t>
            </a:r>
            <a:endParaRPr lang="es-PE" sz="3200" b="1" dirty="0">
              <a:solidFill>
                <a:srgbClr val="0070C0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851338"/>
            <a:ext cx="677917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943279" y="1481959"/>
            <a:ext cx="977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Forecast </a:t>
            </a:r>
            <a:r>
              <a:rPr lang="es-PE" sz="2800" dirty="0" smtClean="0"/>
              <a:t>de bultos a despachar del </a:t>
            </a:r>
            <a:r>
              <a:rPr lang="es-PE" sz="2800" dirty="0"/>
              <a:t>término del año 2023 y todo 2024 </a:t>
            </a:r>
            <a:r>
              <a:rPr lang="es-PE" sz="2800" dirty="0" smtClean="0"/>
              <a:t>del centro de distribución principal de </a:t>
            </a:r>
            <a:r>
              <a:rPr lang="es-PE" sz="2800" dirty="0"/>
              <a:t>una empresa de </a:t>
            </a:r>
            <a:r>
              <a:rPr lang="es-PE" sz="2800" dirty="0" smtClean="0"/>
              <a:t>retail.</a:t>
            </a:r>
            <a:endParaRPr lang="es-PE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43279" y="3175675"/>
            <a:ext cx="9777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u="sng" dirty="0" smtClean="0"/>
              <a:t>Importancia de la resolucion del problema:</a:t>
            </a:r>
          </a:p>
          <a:p>
            <a:r>
              <a:rPr lang="es-419" sz="2800" dirty="0" smtClean="0"/>
              <a:t>Definir por cada mes la cantidad de personal a contratar y requerimiento de equipos para la operaci</a:t>
            </a:r>
            <a:r>
              <a:rPr lang="es-PE" sz="2800" dirty="0" smtClean="0"/>
              <a:t>ó</a:t>
            </a:r>
            <a:r>
              <a:rPr lang="es-419" sz="2800" dirty="0" smtClean="0"/>
              <a:t>n del centro logistico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1396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453052"/>
              <a:ext cx="2112579" cy="4404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4 Conector recto"/>
          <p:cNvCxnSpPr/>
          <p:nvPr/>
        </p:nvCxnSpPr>
        <p:spPr>
          <a:xfrm>
            <a:off x="0" y="851338"/>
            <a:ext cx="677917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18065" y="154294"/>
            <a:ext cx="3756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200" b="1" dirty="0" smtClean="0">
                <a:solidFill>
                  <a:srgbClr val="0070C0"/>
                </a:solidFill>
              </a:rPr>
              <a:t>VARIABLES INICIALES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9721" y="1166648"/>
            <a:ext cx="531297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/>
              <a:t>Índice de Variables</a:t>
            </a:r>
            <a:r>
              <a:rPr lang="es-PE" sz="2400" b="1" u="sng" dirty="0" smtClean="0"/>
              <a:t>:</a:t>
            </a:r>
          </a:p>
          <a:p>
            <a:r>
              <a:rPr lang="es-419" sz="2400" dirty="0" smtClean="0"/>
              <a:t>Fecha: dia del resgistro de los bultos trabajados en cada proceso.</a:t>
            </a:r>
            <a:endParaRPr lang="es-PE" sz="2400" dirty="0"/>
          </a:p>
          <a:p>
            <a:r>
              <a:rPr lang="es-PE" sz="2400" dirty="0"/>
              <a:t>CD: Son los centros de distribución de la empresa.</a:t>
            </a:r>
          </a:p>
          <a:p>
            <a:r>
              <a:rPr lang="es-PE" sz="2400" dirty="0"/>
              <a:t>Proceso: Área de donde </a:t>
            </a:r>
            <a:r>
              <a:rPr lang="es-PE" sz="2400" dirty="0" smtClean="0"/>
              <a:t>proviene los bultos trabajada en cada centro de distribución.</a:t>
            </a:r>
            <a:endParaRPr lang="es-PE" sz="2400" dirty="0"/>
          </a:p>
          <a:p>
            <a:r>
              <a:rPr lang="es-PE" sz="2400" dirty="0"/>
              <a:t>Jerarquía: </a:t>
            </a:r>
            <a:r>
              <a:rPr lang="es-PE" sz="2400" dirty="0" smtClean="0"/>
              <a:t>sub procesos de las áreas de Recepción – </a:t>
            </a:r>
            <a:r>
              <a:rPr lang="es-PE" sz="2400" dirty="0" smtClean="0"/>
              <a:t>Picking –Despacho donde se trabajo los bultos</a:t>
            </a:r>
          </a:p>
          <a:p>
            <a:r>
              <a:rPr lang="es-PE" sz="2400" dirty="0" smtClean="0"/>
              <a:t>Bultos</a:t>
            </a:r>
            <a:r>
              <a:rPr lang="es-PE" sz="2400" dirty="0"/>
              <a:t>: cantidad de </a:t>
            </a:r>
            <a:r>
              <a:rPr lang="es-PE" sz="2400" dirty="0" smtClean="0"/>
              <a:t>cada producto que se trabajo en los centros de distribución por día.</a:t>
            </a:r>
            <a:endParaRPr lang="es-PE" sz="2400" dirty="0"/>
          </a:p>
          <a:p>
            <a:r>
              <a:rPr lang="es-PE" sz="2400" dirty="0"/>
              <a:t>Valor: costo </a:t>
            </a:r>
            <a:r>
              <a:rPr lang="es-PE" sz="2400" dirty="0" smtClean="0"/>
              <a:t>de los productos trabajados.</a:t>
            </a:r>
            <a:endParaRPr lang="es-PE" sz="2400" dirty="0"/>
          </a:p>
          <a:p>
            <a:endParaRPr lang="es-PE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41" y="1489185"/>
            <a:ext cx="58293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1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0" y="0"/>
            <a:ext cx="12302359" cy="6858000"/>
            <a:chOff x="0" y="0"/>
            <a:chExt cx="12302359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7550" y="3775840"/>
              <a:ext cx="3524809" cy="3082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4 Rectángulo"/>
          <p:cNvSpPr/>
          <p:nvPr/>
        </p:nvSpPr>
        <p:spPr>
          <a:xfrm>
            <a:off x="218065" y="154294"/>
            <a:ext cx="4227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200" b="1" dirty="0" smtClean="0">
                <a:solidFill>
                  <a:srgbClr val="0070C0"/>
                </a:solidFill>
              </a:rPr>
              <a:t>ANALISIS DE VARIABLES</a:t>
            </a:r>
            <a:endParaRPr lang="es-PE" sz="3200" b="1" dirty="0">
              <a:solidFill>
                <a:srgbClr val="0070C0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851338"/>
            <a:ext cx="677917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59955" y="1141922"/>
            <a:ext cx="64192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u="sng" dirty="0" smtClean="0"/>
              <a:t>PASO 1:</a:t>
            </a:r>
          </a:p>
          <a:p>
            <a:r>
              <a:rPr lang="es-PE" sz="2800" dirty="0" smtClean="0"/>
              <a:t>F</a:t>
            </a:r>
            <a:r>
              <a:rPr lang="es-419" sz="2800" dirty="0" smtClean="0"/>
              <a:t>iltrar la data para quedarnos solo con los datos del Centro de distribución principal que es PN.</a:t>
            </a:r>
          </a:p>
          <a:p>
            <a:r>
              <a:rPr lang="es-419" sz="2800" dirty="0" smtClean="0"/>
              <a:t>Luego eliminar la variable </a:t>
            </a:r>
            <a:r>
              <a:rPr lang="es-419" sz="2800" b="1" dirty="0" smtClean="0"/>
              <a:t>VALOR</a:t>
            </a:r>
            <a:r>
              <a:rPr lang="es-419" sz="2800" dirty="0" smtClean="0"/>
              <a:t> ya que nos estan pidiendo la información expresada en </a:t>
            </a:r>
            <a:r>
              <a:rPr lang="es-419" sz="2800" dirty="0" smtClean="0"/>
              <a:t>bultos y no es costo del producto.</a:t>
            </a:r>
            <a:endParaRPr lang="es-419" sz="2800" dirty="0" smtClean="0"/>
          </a:p>
          <a:p>
            <a:r>
              <a:rPr lang="es-419" sz="2800" dirty="0" smtClean="0"/>
              <a:t>Finalmente eliminar la variable JERARQUIA ya que nos han pedido la informacion solo por </a:t>
            </a:r>
            <a:r>
              <a:rPr lang="es-419" sz="2800" dirty="0" smtClean="0"/>
              <a:t>procesos y no por cada subprocesos.</a:t>
            </a:r>
            <a:endParaRPr lang="es-419" sz="2800" dirty="0" smtClean="0"/>
          </a:p>
          <a:p>
            <a:endParaRPr lang="es-PE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53" y="1317318"/>
            <a:ext cx="4450425" cy="422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0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453052"/>
              <a:ext cx="2112579" cy="4404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4 Conector recto"/>
          <p:cNvCxnSpPr/>
          <p:nvPr/>
        </p:nvCxnSpPr>
        <p:spPr>
          <a:xfrm>
            <a:off x="0" y="851338"/>
            <a:ext cx="677917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18065" y="154294"/>
            <a:ext cx="4288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200" b="1" dirty="0" smtClean="0">
                <a:solidFill>
                  <a:srgbClr val="0070C0"/>
                </a:solidFill>
              </a:rPr>
              <a:t>LIMPIEZA DE VARIABLES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9721" y="1166648"/>
            <a:ext cx="5312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 smtClean="0"/>
              <a:t>PASO 2:</a:t>
            </a:r>
          </a:p>
          <a:p>
            <a:r>
              <a:rPr lang="es-419" sz="2400" dirty="0" smtClean="0"/>
              <a:t>Despues </a:t>
            </a:r>
            <a:r>
              <a:rPr lang="es-419" sz="2400" dirty="0" smtClean="0"/>
              <a:t>se realizo 2 tablas dinamicas una de bultos despachados y otra de bultos picados.</a:t>
            </a:r>
          </a:p>
          <a:p>
            <a:endParaRPr lang="es-P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47" y="2744992"/>
            <a:ext cx="4075291" cy="382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5873438" y="1166648"/>
            <a:ext cx="0" cy="56913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960679" y="1114224"/>
            <a:ext cx="623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/>
              <a:t>PASO </a:t>
            </a:r>
            <a:r>
              <a:rPr lang="es-PE" sz="2400" b="1" u="sng" dirty="0" smtClean="0"/>
              <a:t>3:</a:t>
            </a:r>
          </a:p>
          <a:p>
            <a:r>
              <a:rPr lang="es-419" sz="2400" dirty="0" smtClean="0"/>
              <a:t>Luego se consolido la informacion de las 2 tablas en una sola, para tener una tabla por fecha de cada bulto picado y despachado por dia co la formula </a:t>
            </a:r>
            <a:r>
              <a:rPr lang="es-419" sz="2400" b="1" dirty="0" smtClean="0"/>
              <a:t>CONSULTAV=celda;matriz;columna de busqueda;error 0)</a:t>
            </a:r>
            <a:endParaRPr lang="es-PE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9" y="3388345"/>
            <a:ext cx="2955102" cy="336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9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453052"/>
              <a:ext cx="2112579" cy="4404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4 Conector recto"/>
          <p:cNvCxnSpPr/>
          <p:nvPr/>
        </p:nvCxnSpPr>
        <p:spPr>
          <a:xfrm>
            <a:off x="0" y="851338"/>
            <a:ext cx="677917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18065" y="154294"/>
            <a:ext cx="4288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200" b="1" dirty="0" smtClean="0">
                <a:solidFill>
                  <a:srgbClr val="0070C0"/>
                </a:solidFill>
              </a:rPr>
              <a:t>LIMPIEZA DE VARIABLES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3562" y="1166648"/>
            <a:ext cx="58424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 smtClean="0"/>
              <a:t>PASO </a:t>
            </a:r>
            <a:r>
              <a:rPr lang="es-PE" sz="2400" b="1" u="sng" dirty="0" smtClean="0"/>
              <a:t>4:</a:t>
            </a:r>
            <a:endParaRPr lang="es-PE" sz="2400" b="1" u="sng" dirty="0" smtClean="0"/>
          </a:p>
          <a:p>
            <a:r>
              <a:rPr lang="es-419" sz="2400" dirty="0" smtClean="0"/>
              <a:t>A continuacion se elimino  todos los  valores nulos y los domingos dia en que no se cuenta con  operaciones  en el centro de distribucion.</a:t>
            </a:r>
          </a:p>
          <a:p>
            <a:endParaRPr lang="es-419" sz="2400" dirty="0"/>
          </a:p>
          <a:p>
            <a:r>
              <a:rPr lang="es-419" sz="2400" dirty="0" smtClean="0"/>
              <a:t>Para filtrar los dias domingos se agrego de manera momentanea una columna con la fecha en formato de dia </a:t>
            </a:r>
            <a:r>
              <a:rPr lang="es-419" sz="2400" b="1" dirty="0" smtClean="0"/>
              <a:t>(formula =texto(celda; “ddd”))</a:t>
            </a:r>
          </a:p>
          <a:p>
            <a:endParaRPr lang="es-PE" sz="2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72" y="1166648"/>
            <a:ext cx="39719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1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453052"/>
              <a:ext cx="2112579" cy="4404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4 Conector recto"/>
          <p:cNvCxnSpPr/>
          <p:nvPr/>
        </p:nvCxnSpPr>
        <p:spPr>
          <a:xfrm>
            <a:off x="0" y="851338"/>
            <a:ext cx="677917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18065" y="154294"/>
            <a:ext cx="4288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200" b="1" dirty="0" smtClean="0">
                <a:solidFill>
                  <a:srgbClr val="0070C0"/>
                </a:solidFill>
              </a:rPr>
              <a:t>LIMPIEZA DE VARIABLES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3562" y="1166648"/>
            <a:ext cx="58424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 smtClean="0"/>
              <a:t>PASO </a:t>
            </a:r>
            <a:r>
              <a:rPr lang="es-PE" sz="2400" b="1" u="sng" dirty="0"/>
              <a:t>5</a:t>
            </a:r>
            <a:r>
              <a:rPr lang="es-PE" sz="2400" b="1" u="sng" dirty="0" smtClean="0"/>
              <a:t>:</a:t>
            </a:r>
            <a:endParaRPr lang="es-PE" sz="2400" b="1" u="sng" dirty="0" smtClean="0"/>
          </a:p>
          <a:p>
            <a:r>
              <a:rPr lang="es-419" sz="2400" dirty="0" smtClean="0"/>
              <a:t>Finalmente se elimina la colummna de DIA y nos quedan 3 variables.</a:t>
            </a:r>
          </a:p>
          <a:p>
            <a:r>
              <a:rPr lang="es-419" sz="2400" b="1" dirty="0" smtClean="0"/>
              <a:t>Fecha</a:t>
            </a:r>
          </a:p>
          <a:p>
            <a:r>
              <a:rPr lang="es-419" sz="2400" b="1" dirty="0" smtClean="0"/>
              <a:t>Bultos despachados</a:t>
            </a:r>
          </a:p>
          <a:p>
            <a:r>
              <a:rPr lang="es-419" sz="2400" b="1" dirty="0" smtClean="0"/>
              <a:t>Bultos picados</a:t>
            </a:r>
          </a:p>
          <a:p>
            <a:endParaRPr lang="es-419" sz="2400" b="1" dirty="0"/>
          </a:p>
          <a:p>
            <a:r>
              <a:rPr lang="es-PE" sz="2400" dirty="0" smtClean="0"/>
              <a:t>E</a:t>
            </a:r>
            <a:r>
              <a:rPr lang="es-419" sz="2400" dirty="0" smtClean="0"/>
              <a:t>stas se guadan en formato CSV para cargarlo a Google Colab.</a:t>
            </a:r>
            <a:endParaRPr lang="es-419" sz="2400" dirty="0" smtClean="0"/>
          </a:p>
          <a:p>
            <a:endParaRPr lang="es-419" sz="2400" dirty="0"/>
          </a:p>
          <a:p>
            <a:endParaRPr lang="es-P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49" y="1253358"/>
            <a:ext cx="32099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8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1AEF22224FC342BE9CD1838758A49A" ma:contentTypeVersion="13" ma:contentTypeDescription="Crear nuevo documento." ma:contentTypeScope="" ma:versionID="ff9cbe23dff6df8433b8464fd3a2a053">
  <xsd:schema xmlns:xsd="http://www.w3.org/2001/XMLSchema" xmlns:xs="http://www.w3.org/2001/XMLSchema" xmlns:p="http://schemas.microsoft.com/office/2006/metadata/properties" xmlns:ns2="bafdde02-a1ae-467f-9719-6d9692172d4c" xmlns:ns3="6b1d48cb-72aa-4c14-be51-eb93c9aa5195" targetNamespace="http://schemas.microsoft.com/office/2006/metadata/properties" ma:root="true" ma:fieldsID="489b1becb3c98def6c16928344569fff" ns2:_="" ns3:_="">
    <xsd:import namespace="bafdde02-a1ae-467f-9719-6d9692172d4c"/>
    <xsd:import namespace="6b1d48cb-72aa-4c14-be51-eb93c9aa5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dde02-a1ae-467f-9719-6d9692172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d48cb-72aa-4c14-be51-eb93c9aa5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5C0F2D-5A04-42D3-932E-2EF6FA1BF8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F41FD-14DE-4C6A-92EF-6E6A2B1316AF}">
  <ds:schemaRefs>
    <ds:schemaRef ds:uri="bafdde02-a1ae-467f-9719-6d9692172d4c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b1d48cb-72aa-4c14-be51-eb93c9aa519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B334A3-5543-48CC-8149-FBD309028143}">
  <ds:schemaRefs>
    <ds:schemaRef ds:uri="6b1d48cb-72aa-4c14-be51-eb93c9aa5195"/>
    <ds:schemaRef ds:uri="bafdde02-a1ae-467f-9719-6d9692172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367</Words>
  <Application>Microsoft Office PowerPoint</Application>
  <PresentationFormat>Personalizado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 Cajahuanca</dc:creator>
  <cp:lastModifiedBy>Rosa Cajahuanca</cp:lastModifiedBy>
  <cp:revision>41</cp:revision>
  <dcterms:created xsi:type="dcterms:W3CDTF">2021-11-03T16:53:13Z</dcterms:created>
  <dcterms:modified xsi:type="dcterms:W3CDTF">2023-10-30T21:13:57Z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0x010100D91AEF22224FC342BE9CD1838758A49A</vt:lpwstr>
  </property>
</Properties>
</file>