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  <p:sldMasterId id="2147483752" r:id="rId5"/>
    <p:sldMasterId id="2147483747" r:id="rId6"/>
    <p:sldMasterId id="2147483807" r:id="rId7"/>
    <p:sldMasterId id="2147483745" r:id="rId8"/>
    <p:sldMasterId id="2147483786" r:id="rId9"/>
    <p:sldMasterId id="2147483791" r:id="rId10"/>
  </p:sldMasterIdLst>
  <p:notesMasterIdLst>
    <p:notesMasterId r:id="rId34"/>
  </p:notesMasterIdLst>
  <p:handoutMasterIdLst>
    <p:handoutMasterId r:id="rId35"/>
  </p:handoutMasterIdLst>
  <p:sldIdLst>
    <p:sldId id="590" r:id="rId11"/>
    <p:sldId id="596" r:id="rId12"/>
    <p:sldId id="597" r:id="rId13"/>
    <p:sldId id="598" r:id="rId14"/>
    <p:sldId id="599" r:id="rId15"/>
    <p:sldId id="601" r:id="rId16"/>
    <p:sldId id="600" r:id="rId17"/>
    <p:sldId id="618" r:id="rId18"/>
    <p:sldId id="619" r:id="rId19"/>
    <p:sldId id="572" r:id="rId20"/>
    <p:sldId id="603" r:id="rId21"/>
    <p:sldId id="577" r:id="rId22"/>
    <p:sldId id="615" r:id="rId23"/>
    <p:sldId id="612" r:id="rId24"/>
    <p:sldId id="614" r:id="rId25"/>
    <p:sldId id="613" r:id="rId26"/>
    <p:sldId id="616" r:id="rId27"/>
    <p:sldId id="611" r:id="rId28"/>
    <p:sldId id="606" r:id="rId29"/>
    <p:sldId id="617" r:id="rId30"/>
    <p:sldId id="620" r:id="rId31"/>
    <p:sldId id="607" r:id="rId32"/>
    <p:sldId id="578" r:id="rId33"/>
  </p:sldIdLst>
  <p:sldSz cx="9144000" cy="5143500" type="screen16x9"/>
  <p:notesSz cx="7315200" cy="9601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548235"/>
    <a:srgbClr val="ED7D30"/>
    <a:srgbClr val="008000"/>
    <a:srgbClr val="008080"/>
    <a:srgbClr val="00B150"/>
    <a:srgbClr val="555555"/>
    <a:srgbClr val="00A9E0"/>
    <a:srgbClr val="FFFFFF"/>
    <a:srgbClr val="4DC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3DDE5-AED5-FC7B-39D1-E14210990C62}" v="1" dt="2018-10-15T07:42:38.037"/>
    <p1510:client id="{D313EAAB-E6AB-F136-41BF-089141ED963D}" v="49" dt="2018-10-15T10:12:13.345"/>
    <p1510:client id="{B4687150-CB7B-695F-F69B-D842A179DC1F}" v="3" dt="2018-10-15T11:22:37.247"/>
    <p1510:client id="{A7A89782-5C36-9739-6D30-432D54AA2704}" v="68" dt="2018-11-05T12:53:36.352"/>
    <p1510:client id="{9D187A41-F381-E968-D5A7-91387DD0F486}" v="1" dt="2018-11-12T16:24:03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bleStyles" Target="tableStyles.xml"/><Relationship Id="rId21" Type="http://schemas.openxmlformats.org/officeDocument/2006/relationships/slide" Target="slides/slide1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iego SIERRA FERNANDEZ" userId="S::jdsierra@europe.altair.com::57e59086-2e33-431f-84a4-b40cc0c31410" providerId="AD" clId="Web-{A7A89782-5C36-9739-6D30-432D54AA2704}"/>
    <pc:docChg chg="addSld delSld modSld">
      <pc:chgData name="Juan Diego SIERRA FERNANDEZ" userId="S::jdsierra@europe.altair.com::57e59086-2e33-431f-84a4-b40cc0c31410" providerId="AD" clId="Web-{A7A89782-5C36-9739-6D30-432D54AA2704}" dt="2018-11-05T12:57:55.666" v="1418" actId="20577"/>
      <pc:docMkLst>
        <pc:docMk/>
      </pc:docMkLst>
      <pc:sldChg chg="modSp">
        <pc:chgData name="Juan Diego SIERRA FERNANDEZ" userId="S::jdsierra@europe.altair.com::57e59086-2e33-431f-84a4-b40cc0c31410" providerId="AD" clId="Web-{A7A89782-5C36-9739-6D30-432D54AA2704}" dt="2018-11-05T12:38:37.154" v="1332" actId="20577"/>
        <pc:sldMkLst>
          <pc:docMk/>
          <pc:sldMk cId="1372346173" sldId="572"/>
        </pc:sldMkLst>
        <pc:spChg chg="mod">
          <ac:chgData name="Juan Diego SIERRA FERNANDEZ" userId="S::jdsierra@europe.altair.com::57e59086-2e33-431f-84a4-b40cc0c31410" providerId="AD" clId="Web-{A7A89782-5C36-9739-6D30-432D54AA2704}" dt="2018-11-05T11:15:27.941" v="1108" actId="20577"/>
          <ac:spMkLst>
            <pc:docMk/>
            <pc:sldMk cId="1372346173" sldId="572"/>
            <ac:spMk id="2" creationId="{1530570A-DB85-45D2-941B-A97FEE4B826A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2:38:37.154" v="1332" actId="20577"/>
          <ac:spMkLst>
            <pc:docMk/>
            <pc:sldMk cId="1372346173" sldId="572"/>
            <ac:spMk id="4" creationId="{20709CDB-D47B-4D4A-BBCE-B440F01155AF}"/>
          </ac:spMkLst>
        </pc:spChg>
      </pc:sldChg>
      <pc:sldChg chg="del">
        <pc:chgData name="Juan Diego SIERRA FERNANDEZ" userId="S::jdsierra@europe.altair.com::57e59086-2e33-431f-84a4-b40cc0c31410" providerId="AD" clId="Web-{A7A89782-5C36-9739-6D30-432D54AA2704}" dt="2018-11-05T08:19:26.479" v="1"/>
        <pc:sldMkLst>
          <pc:docMk/>
          <pc:sldMk cId="1769760536" sldId="576"/>
        </pc:sldMkLst>
      </pc:sldChg>
      <pc:sldChg chg="modSp">
        <pc:chgData name="Juan Diego SIERRA FERNANDEZ" userId="S::jdsierra@europe.altair.com::57e59086-2e33-431f-84a4-b40cc0c31410" providerId="AD" clId="Web-{A7A89782-5C36-9739-6D30-432D54AA2704}" dt="2018-11-05T09:47:16.706" v="322" actId="20577"/>
        <pc:sldMkLst>
          <pc:docMk/>
          <pc:sldMk cId="1386844623" sldId="577"/>
        </pc:sldMkLst>
        <pc:spChg chg="mod">
          <ac:chgData name="Juan Diego SIERRA FERNANDEZ" userId="S::jdsierra@europe.altair.com::57e59086-2e33-431f-84a4-b40cc0c31410" providerId="AD" clId="Web-{A7A89782-5C36-9739-6D30-432D54AA2704}" dt="2018-11-05T09:47:16.706" v="322" actId="20577"/>
          <ac:spMkLst>
            <pc:docMk/>
            <pc:sldMk cId="1386844623" sldId="577"/>
            <ac:spMk id="3" creationId="{72C23156-8FD9-4E8D-8923-344009E25024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2:57:55.666" v="1418" actId="20577"/>
        <pc:sldMkLst>
          <pc:docMk/>
          <pc:sldMk cId="2057557870" sldId="578"/>
        </pc:sldMkLst>
        <pc:spChg chg="mod">
          <ac:chgData name="Juan Diego SIERRA FERNANDEZ" userId="S::jdsierra@europe.altair.com::57e59086-2e33-431f-84a4-b40cc0c31410" providerId="AD" clId="Web-{A7A89782-5C36-9739-6D30-432D54AA2704}" dt="2018-11-05T12:57:55.666" v="1418" actId="20577"/>
          <ac:spMkLst>
            <pc:docMk/>
            <pc:sldMk cId="2057557870" sldId="578"/>
            <ac:spMk id="3" creationId="{1FB8DAA2-2738-460B-A9FC-7924FCCBF181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2:42:43.188" v="1339" actId="20577"/>
        <pc:sldMkLst>
          <pc:docMk/>
          <pc:sldMk cId="590447716" sldId="596"/>
        </pc:sldMkLst>
        <pc:spChg chg="mod">
          <ac:chgData name="Juan Diego SIERRA FERNANDEZ" userId="S::jdsierra@europe.altair.com::57e59086-2e33-431f-84a4-b40cc0c31410" providerId="AD" clId="Web-{A7A89782-5C36-9739-6D30-432D54AA2704}" dt="2018-11-05T12:42:43.188" v="1339" actId="20577"/>
          <ac:spMkLst>
            <pc:docMk/>
            <pc:sldMk cId="590447716" sldId="596"/>
            <ac:spMk id="7" creationId="{E85504DA-0798-4527-A35C-BEFC4CA6DBCF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1:15:48.316" v="1113" actId="20577"/>
        <pc:sldMkLst>
          <pc:docMk/>
          <pc:sldMk cId="2361953107" sldId="597"/>
        </pc:sldMkLst>
        <pc:spChg chg="mod">
          <ac:chgData name="Juan Diego SIERRA FERNANDEZ" userId="S::jdsierra@europe.altair.com::57e59086-2e33-431f-84a4-b40cc0c31410" providerId="AD" clId="Web-{A7A89782-5C36-9739-6D30-432D54AA2704}" dt="2018-11-05T11:15:48.316" v="1113" actId="20577"/>
          <ac:spMkLst>
            <pc:docMk/>
            <pc:sldMk cId="2361953107" sldId="597"/>
            <ac:spMk id="4" creationId="{36C86FC5-6BCD-49D8-8CCB-691BA8D27AE9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1:13:54.219" v="1104" actId="20577"/>
        <pc:sldMkLst>
          <pc:docMk/>
          <pc:sldMk cId="2467987019" sldId="598"/>
        </pc:sldMkLst>
        <pc:spChg chg="mod">
          <ac:chgData name="Juan Diego SIERRA FERNANDEZ" userId="S::jdsierra@europe.altair.com::57e59086-2e33-431f-84a4-b40cc0c31410" providerId="AD" clId="Web-{A7A89782-5C36-9739-6D30-432D54AA2704}" dt="2018-11-05T11:13:54.219" v="1104" actId="20577"/>
          <ac:spMkLst>
            <pc:docMk/>
            <pc:sldMk cId="2467987019" sldId="598"/>
            <ac:spMk id="4" creationId="{36C86FC5-6BCD-49D8-8CCB-691BA8D27AE9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1:14:37.907" v="1106" actId="20577"/>
        <pc:sldMkLst>
          <pc:docMk/>
          <pc:sldMk cId="2245018978" sldId="599"/>
        </pc:sldMkLst>
        <pc:spChg chg="mod">
          <ac:chgData name="Juan Diego SIERRA FERNANDEZ" userId="S::jdsierra@europe.altair.com::57e59086-2e33-431f-84a4-b40cc0c31410" providerId="AD" clId="Web-{A7A89782-5C36-9739-6D30-432D54AA2704}" dt="2018-11-05T11:14:37.907" v="1106" actId="20577"/>
          <ac:spMkLst>
            <pc:docMk/>
            <pc:sldMk cId="2245018978" sldId="599"/>
            <ac:spMk id="4" creationId="{36C86FC5-6BCD-49D8-8CCB-691BA8D27AE9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2:45:20.021" v="1341" actId="20577"/>
        <pc:sldMkLst>
          <pc:docMk/>
          <pc:sldMk cId="1824776442" sldId="600"/>
        </pc:sldMkLst>
        <pc:spChg chg="mod">
          <ac:chgData name="Juan Diego SIERRA FERNANDEZ" userId="S::jdsierra@europe.altair.com::57e59086-2e33-431f-84a4-b40cc0c31410" providerId="AD" clId="Web-{A7A89782-5C36-9739-6D30-432D54AA2704}" dt="2018-11-05T11:16:27.322" v="1115" actId="20577"/>
          <ac:spMkLst>
            <pc:docMk/>
            <pc:sldMk cId="1824776442" sldId="600"/>
            <ac:spMk id="4" creationId="{36C86FC5-6BCD-49D8-8CCB-691BA8D27AE9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2:45:20.021" v="1341" actId="20577"/>
          <ac:spMkLst>
            <pc:docMk/>
            <pc:sldMk cId="1824776442" sldId="600"/>
            <ac:spMk id="5" creationId="{3EF34E77-4C9F-457A-BA5B-91B2B60AE0AB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1:14:31.751" v="1105" actId="20577"/>
        <pc:sldMkLst>
          <pc:docMk/>
          <pc:sldMk cId="1301466172" sldId="601"/>
        </pc:sldMkLst>
        <pc:spChg chg="mod">
          <ac:chgData name="Juan Diego SIERRA FERNANDEZ" userId="S::jdsierra@europe.altair.com::57e59086-2e33-431f-84a4-b40cc0c31410" providerId="AD" clId="Web-{A7A89782-5C36-9739-6D30-432D54AA2704}" dt="2018-11-05T11:14:31.751" v="1105" actId="20577"/>
          <ac:spMkLst>
            <pc:docMk/>
            <pc:sldMk cId="1301466172" sldId="601"/>
            <ac:spMk id="4" creationId="{36C86FC5-6BCD-49D8-8CCB-691BA8D27AE9}"/>
          </ac:spMkLst>
        </pc:spChg>
      </pc:sldChg>
      <pc:sldChg chg="modSp">
        <pc:chgData name="Juan Diego SIERRA FERNANDEZ" userId="S::jdsierra@europe.altair.com::57e59086-2e33-431f-84a4-b40cc0c31410" providerId="AD" clId="Web-{A7A89782-5C36-9739-6D30-432D54AA2704}" dt="2018-11-05T12:39:08.971" v="1337" actId="20577"/>
        <pc:sldMkLst>
          <pc:docMk/>
          <pc:sldMk cId="1647522699" sldId="603"/>
        </pc:sldMkLst>
        <pc:spChg chg="mod">
          <ac:chgData name="Juan Diego SIERRA FERNANDEZ" userId="S::jdsierra@europe.altair.com::57e59086-2e33-431f-84a4-b40cc0c31410" providerId="AD" clId="Web-{A7A89782-5C36-9739-6D30-432D54AA2704}" dt="2018-11-05T11:16:47.385" v="1116" actId="20577"/>
          <ac:spMkLst>
            <pc:docMk/>
            <pc:sldMk cId="1647522699" sldId="603"/>
            <ac:spMk id="2" creationId="{1530570A-DB85-45D2-941B-A97FEE4B826A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2:39:08.971" v="1337" actId="20577"/>
          <ac:spMkLst>
            <pc:docMk/>
            <pc:sldMk cId="1647522699" sldId="603"/>
            <ac:spMk id="4" creationId="{20709CDB-D47B-4D4A-BBCE-B440F01155AF}"/>
          </ac:spMkLst>
        </pc:spChg>
      </pc:sldChg>
      <pc:sldChg chg="addSp delSp modSp">
        <pc:chgData name="Juan Diego SIERRA FERNANDEZ" userId="S::jdsierra@europe.altair.com::57e59086-2e33-431f-84a4-b40cc0c31410" providerId="AD" clId="Web-{A7A89782-5C36-9739-6D30-432D54AA2704}" dt="2018-11-05T10:26:29.865" v="1102" actId="14100"/>
        <pc:sldMkLst>
          <pc:docMk/>
          <pc:sldMk cId="2985865948" sldId="606"/>
        </pc:sldMkLst>
        <pc:spChg chg="mod">
          <ac:chgData name="Juan Diego SIERRA FERNANDEZ" userId="S::jdsierra@europe.altair.com::57e59086-2e33-431f-84a4-b40cc0c31410" providerId="AD" clId="Web-{A7A89782-5C36-9739-6D30-432D54AA2704}" dt="2018-11-05T10:24:24.785" v="893" actId="20577"/>
          <ac:spMkLst>
            <pc:docMk/>
            <pc:sldMk cId="2985865948" sldId="606"/>
            <ac:spMk id="2" creationId="{237793AD-C316-4E76-B90F-7E82EFA98E47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5:22.194" v="1080" actId="20577"/>
          <ac:spMkLst>
            <pc:docMk/>
            <pc:sldMk cId="2985865948" sldId="606"/>
            <ac:spMk id="3" creationId="{374D0BCB-E114-4446-B88F-6BFF119E0E17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5:56.459" v="1095" actId="20577"/>
          <ac:spMkLst>
            <pc:docMk/>
            <pc:sldMk cId="2985865948" sldId="606"/>
            <ac:spMk id="20" creationId="{4CB7BA90-8986-4768-A04F-4CE5B7CEBBE9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5:38.615" v="1086" actId="20577"/>
          <ac:spMkLst>
            <pc:docMk/>
            <pc:sldMk cId="2985865948" sldId="606"/>
            <ac:spMk id="26" creationId="{060DDCB1-E849-40AA-A014-F3A37F2E2965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5:02.397" v="1054" actId="1076"/>
          <ac:spMkLst>
            <pc:docMk/>
            <pc:sldMk cId="2985865948" sldId="606"/>
            <ac:spMk id="27" creationId="{5A9A2567-E68F-4038-A010-E748644865BF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5:52.053" v="1093" actId="20577"/>
          <ac:spMkLst>
            <pc:docMk/>
            <pc:sldMk cId="2985865948" sldId="606"/>
            <ac:spMk id="29" creationId="{386899BC-7D05-448E-8C89-88BFD7870C50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5:35.319" v="1083" actId="20577"/>
          <ac:spMkLst>
            <pc:docMk/>
            <pc:sldMk cId="2985865948" sldId="606"/>
            <ac:spMk id="30" creationId="{0F9F45FD-2CD8-4AFF-AA7F-8BC09735EBF0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26:10.303" v="1098" actId="20577"/>
          <ac:spMkLst>
            <pc:docMk/>
            <pc:sldMk cId="2985865948" sldId="606"/>
            <ac:spMk id="49" creationId="{98F9A5EA-20DD-4441-AA73-75CBF6793B7C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26:04.334" v="1097" actId="20577"/>
          <ac:spMkLst>
            <pc:docMk/>
            <pc:sldMk cId="2985865948" sldId="606"/>
            <ac:spMk id="56" creationId="{33C3C4C9-D5DD-4954-B1C5-1B9D7C01CCA6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5:26.959" v="1081" actId="20577"/>
          <ac:spMkLst>
            <pc:docMk/>
            <pc:sldMk cId="2985865948" sldId="606"/>
            <ac:spMk id="58" creationId="{3761992D-1616-4167-9A8B-B4F21574CBB6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25:59.803" v="1096" actId="20577"/>
          <ac:spMkLst>
            <pc:docMk/>
            <pc:sldMk cId="2985865948" sldId="606"/>
            <ac:spMk id="59" creationId="{769D152D-21D4-4E3D-ADC7-758CF05FFACC}"/>
          </ac:spMkLst>
        </pc:spChg>
        <pc:picChg chg="mod">
          <ac:chgData name="Juan Diego SIERRA FERNANDEZ" userId="S::jdsierra@europe.altair.com::57e59086-2e33-431f-84a4-b40cc0c31410" providerId="AD" clId="Web-{A7A89782-5C36-9739-6D30-432D54AA2704}" dt="2018-11-05T10:25:02.303" v="1046" actId="1076"/>
          <ac:picMkLst>
            <pc:docMk/>
            <pc:sldMk cId="2985865948" sldId="606"/>
            <ac:picMk id="4" creationId="{2B8A9D87-AA6C-4D4E-B504-B6E64673CDF3}"/>
          </ac:picMkLst>
        </pc:picChg>
        <pc:picChg chg="mod">
          <ac:chgData name="Juan Diego SIERRA FERNANDEZ" userId="S::jdsierra@europe.altair.com::57e59086-2e33-431f-84a4-b40cc0c31410" providerId="AD" clId="Web-{A7A89782-5C36-9739-6D30-432D54AA2704}" dt="2018-11-05T10:25:02.303" v="1047" actId="1076"/>
          <ac:picMkLst>
            <pc:docMk/>
            <pc:sldMk cId="2985865948" sldId="606"/>
            <ac:picMk id="6" creationId="{575460F7-D338-46C5-8DCE-4859C40880BF}"/>
          </ac:picMkLst>
        </pc:picChg>
        <pc:picChg chg="mod">
          <ac:chgData name="Juan Diego SIERRA FERNANDEZ" userId="S::jdsierra@europe.altair.com::57e59086-2e33-431f-84a4-b40cc0c31410" providerId="AD" clId="Web-{A7A89782-5C36-9739-6D30-432D54AA2704}" dt="2018-11-05T10:25:02.366" v="1052" actId="1076"/>
          <ac:picMkLst>
            <pc:docMk/>
            <pc:sldMk cId="2985865948" sldId="606"/>
            <ac:picMk id="24" creationId="{076CA3DB-563D-43E7-B042-539FF5AC93EF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0:25:02.475" v="1059" actId="1076"/>
          <ac:picMkLst>
            <pc:docMk/>
            <pc:sldMk cId="2985865948" sldId="606"/>
            <ac:picMk id="50" creationId="{44A26362-840A-4CFF-B51D-9FC14F9D2315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0:25:02.491" v="1060" actId="1076"/>
          <ac:picMkLst>
            <pc:docMk/>
            <pc:sldMk cId="2985865948" sldId="606"/>
            <ac:picMk id="51" creationId="{F15FCFA5-78F0-40EA-9200-3F448009767F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0:25:04.116" v="1076" actId="1076"/>
          <ac:picMkLst>
            <pc:docMk/>
            <pc:sldMk cId="2985865948" sldId="606"/>
            <ac:picMk id="55" creationId="{4DFD8CF9-C361-4901-A978-67866B127D22}"/>
          </ac:picMkLst>
        </pc:picChg>
        <pc:cxnChg chg="mod">
          <ac:chgData name="Juan Diego SIERRA FERNANDEZ" userId="S::jdsierra@europe.altair.com::57e59086-2e33-431f-84a4-b40cc0c31410" providerId="AD" clId="Web-{A7A89782-5C36-9739-6D30-432D54AA2704}" dt="2018-11-05T10:25:02.319" v="1048" actId="1076"/>
          <ac:cxnSpMkLst>
            <pc:docMk/>
            <pc:sldMk cId="2985865948" sldId="606"/>
            <ac:cxnSpMk id="10" creationId="{5195A86A-13A0-4BB9-91D4-B11CB7628C83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5:02.334" v="1049" actId="1076"/>
          <ac:cxnSpMkLst>
            <pc:docMk/>
            <pc:sldMk cId="2985865948" sldId="606"/>
            <ac:cxnSpMk id="11" creationId="{64DCC1D3-9AFB-4581-BAA0-24C6A3FC264D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5:02.350" v="1051" actId="1076"/>
          <ac:cxnSpMkLst>
            <pc:docMk/>
            <pc:sldMk cId="2985865948" sldId="606"/>
            <ac:cxnSpMk id="23" creationId="{72E08A89-2BB3-4563-BE66-32F56B1F2BC5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6:20.068" v="1100" actId="1076"/>
          <ac:cxnSpMkLst>
            <pc:docMk/>
            <pc:sldMk cId="2985865948" sldId="606"/>
            <ac:cxnSpMk id="28" creationId="{159B4D42-48A3-4E12-BE06-DC202A82B730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5:02.491" v="1061" actId="1076"/>
          <ac:cxnSpMkLst>
            <pc:docMk/>
            <pc:sldMk cId="2985865948" sldId="606"/>
            <ac:cxnSpMk id="52" creationId="{32AB5669-F121-48D9-9E52-1F4AD47E6E3C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5:02.506" v="1062" actId="1076"/>
          <ac:cxnSpMkLst>
            <pc:docMk/>
            <pc:sldMk cId="2985865948" sldId="606"/>
            <ac:cxnSpMk id="53" creationId="{21A06E12-99AF-4D75-B22E-3AA895F9693B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5:02.522" v="1063" actId="1076"/>
          <ac:cxnSpMkLst>
            <pc:docMk/>
            <pc:sldMk cId="2985865948" sldId="606"/>
            <ac:cxnSpMk id="54" creationId="{5F341998-8BDB-4F5B-A147-F3F6A500B283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6:16.850" v="1099" actId="14100"/>
          <ac:cxnSpMkLst>
            <pc:docMk/>
            <pc:sldMk cId="2985865948" sldId="606"/>
            <ac:cxnSpMk id="57" creationId="{2C25B3D2-44B9-45D1-95A1-2F9D2287D562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5:02.584" v="1068" actId="1076"/>
          <ac:cxnSpMkLst>
            <pc:docMk/>
            <pc:sldMk cId="2985865948" sldId="606"/>
            <ac:cxnSpMk id="60" creationId="{54207BD1-9053-44C1-9987-4FEFA381F085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5:02.600" v="1069" actId="1076"/>
          <ac:cxnSpMkLst>
            <pc:docMk/>
            <pc:sldMk cId="2985865948" sldId="606"/>
            <ac:cxnSpMk id="61" creationId="{AD3027B0-3899-4B3C-9C0E-5EB98C553CAE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5:02.616" v="1070" actId="1076"/>
          <ac:cxnSpMkLst>
            <pc:docMk/>
            <pc:sldMk cId="2985865948" sldId="606"/>
            <ac:cxnSpMk id="62" creationId="{9E46D3D3-CFA3-46A1-AE0D-0013409721DC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5:02.616" v="1071" actId="1076"/>
          <ac:cxnSpMkLst>
            <pc:docMk/>
            <pc:sldMk cId="2985865948" sldId="606"/>
            <ac:cxnSpMk id="63" creationId="{8675243B-037A-4996-BA8A-A5FCB0840AB8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6:24.193" v="1101" actId="14100"/>
          <ac:cxnSpMkLst>
            <pc:docMk/>
            <pc:sldMk cId="2985865948" sldId="606"/>
            <ac:cxnSpMk id="64" creationId="{CDC51EAD-ACA0-4F01-B54D-218DD23DC4CE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6:29.865" v="1102" actId="14100"/>
          <ac:cxnSpMkLst>
            <pc:docMk/>
            <pc:sldMk cId="2985865948" sldId="606"/>
            <ac:cxnSpMk id="65" creationId="{7BCEBC43-45BF-4896-8DB5-63CDD9AAC091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5:02.662" v="1074" actId="1076"/>
          <ac:cxnSpMkLst>
            <pc:docMk/>
            <pc:sldMk cId="2985865948" sldId="606"/>
            <ac:cxnSpMk id="66" creationId="{414FBA48-04A4-491F-9DA8-B793B56C8201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5:02.662" v="1075" actId="1076"/>
          <ac:cxnSpMkLst>
            <pc:docMk/>
            <pc:sldMk cId="2985865948" sldId="606"/>
            <ac:cxnSpMk id="67" creationId="{36B2FA22-5C98-4FEB-BCA2-9987ECE29330}"/>
          </ac:cxnSpMkLst>
        </pc:cxnChg>
      </pc:sldChg>
      <pc:sldChg chg="modSp">
        <pc:chgData name="Juan Diego SIERRA FERNANDEZ" userId="S::jdsierra@europe.altair.com::57e59086-2e33-431f-84a4-b40cc0c31410" providerId="AD" clId="Web-{A7A89782-5C36-9739-6D30-432D54AA2704}" dt="2018-11-05T11:46:31.688" v="1153" actId="20577"/>
        <pc:sldMkLst>
          <pc:docMk/>
          <pc:sldMk cId="2457693894" sldId="607"/>
        </pc:sldMkLst>
        <pc:spChg chg="mod">
          <ac:chgData name="Juan Diego SIERRA FERNANDEZ" userId="S::jdsierra@europe.altair.com::57e59086-2e33-431f-84a4-b40cc0c31410" providerId="AD" clId="Web-{A7A89782-5C36-9739-6D30-432D54AA2704}" dt="2018-11-05T11:46:31.688" v="1153" actId="20577"/>
          <ac:spMkLst>
            <pc:docMk/>
            <pc:sldMk cId="2457693894" sldId="607"/>
            <ac:spMk id="5" creationId="{3C4FEC56-B56D-498C-94D2-58D6AE4C5184}"/>
          </ac:spMkLst>
        </pc:spChg>
      </pc:sldChg>
      <pc:sldChg chg="addSp delSp modSp">
        <pc:chgData name="Juan Diego SIERRA FERNANDEZ" userId="S::jdsierra@europe.altair.com::57e59086-2e33-431f-84a4-b40cc0c31410" providerId="AD" clId="Web-{A7A89782-5C36-9739-6D30-432D54AA2704}" dt="2018-11-05T12:56:26.040" v="1417" actId="1076"/>
        <pc:sldMkLst>
          <pc:docMk/>
          <pc:sldMk cId="3846012395" sldId="611"/>
        </pc:sldMkLst>
        <pc:spChg chg="add del mod">
          <ac:chgData name="Juan Diego SIERRA FERNANDEZ" userId="S::jdsierra@europe.altair.com::57e59086-2e33-431f-84a4-b40cc0c31410" providerId="AD" clId="Web-{A7A89782-5C36-9739-6D30-432D54AA2704}" dt="2018-11-05T12:49:52.319" v="1349"/>
          <ac:spMkLst>
            <pc:docMk/>
            <pc:sldMk cId="3846012395" sldId="611"/>
            <ac:spMk id="3" creationId="{5FA7503B-E64F-4F64-B272-43A4E2817C00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2:54:13.727" v="1389" actId="20577"/>
          <ac:spMkLst>
            <pc:docMk/>
            <pc:sldMk cId="3846012395" sldId="611"/>
            <ac:spMk id="4" creationId="{1FF4231D-109B-4162-8755-110E43BC824E}"/>
          </ac:spMkLst>
        </pc:spChg>
        <pc:spChg chg="add mod">
          <ac:chgData name="Juan Diego SIERRA FERNANDEZ" userId="S::jdsierra@europe.altair.com::57e59086-2e33-431f-84a4-b40cc0c31410" providerId="AD" clId="Web-{A7A89782-5C36-9739-6D30-432D54AA2704}" dt="2018-11-05T12:56:26.040" v="1417" actId="1076"/>
          <ac:spMkLst>
            <pc:docMk/>
            <pc:sldMk cId="3846012395" sldId="611"/>
            <ac:spMk id="5" creationId="{EE301F27-8452-4F53-BA31-482556DCED8E}"/>
          </ac:spMkLst>
        </pc:spChg>
        <pc:spChg chg="add del">
          <ac:chgData name="Juan Diego SIERRA FERNANDEZ" userId="S::jdsierra@europe.altair.com::57e59086-2e33-431f-84a4-b40cc0c31410" providerId="AD" clId="Web-{A7A89782-5C36-9739-6D30-432D54AA2704}" dt="2018-11-05T12:51:02.304" v="1367"/>
          <ac:spMkLst>
            <pc:docMk/>
            <pc:sldMk cId="3846012395" sldId="611"/>
            <ac:spMk id="6" creationId="{7F5EF1BA-3FA1-4F56-BBB5-321EC461BE82}"/>
          </ac:spMkLst>
        </pc:spChg>
        <pc:spChg chg="add del">
          <ac:chgData name="Juan Diego SIERRA FERNANDEZ" userId="S::jdsierra@europe.altair.com::57e59086-2e33-431f-84a4-b40cc0c31410" providerId="AD" clId="Web-{A7A89782-5C36-9739-6D30-432D54AA2704}" dt="2018-11-05T12:52:43.367" v="1373"/>
          <ac:spMkLst>
            <pc:docMk/>
            <pc:sldMk cId="3846012395" sldId="611"/>
            <ac:spMk id="11" creationId="{D2FE9651-8248-4E7B-9D6A-00E40E963344}"/>
          </ac:spMkLst>
        </pc:spChg>
        <pc:picChg chg="add del mod">
          <ac:chgData name="Juan Diego SIERRA FERNANDEZ" userId="S::jdsierra@europe.altair.com::57e59086-2e33-431f-84a4-b40cc0c31410" providerId="AD" clId="Web-{A7A89782-5C36-9739-6D30-432D54AA2704}" dt="2018-11-05T12:51:49.820" v="1369"/>
          <ac:picMkLst>
            <pc:docMk/>
            <pc:sldMk cId="3846012395" sldId="611"/>
            <ac:picMk id="7" creationId="{517DD5A1-CBE5-4DF4-883A-FAF4AF5FC921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2:52:44.133" v="1374"/>
          <ac:picMkLst>
            <pc:docMk/>
            <pc:sldMk cId="3846012395" sldId="611"/>
            <ac:picMk id="9" creationId="{77FFF301-B2D1-4E8A-8F9F-10E99FC09AA2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2:53:58.961" v="1382"/>
          <ac:picMkLst>
            <pc:docMk/>
            <pc:sldMk cId="3846012395" sldId="611"/>
            <ac:picMk id="12" creationId="{64169D50-765A-4CDC-A6DB-DAA61F1C37CD}"/>
          </ac:picMkLst>
        </pc:picChg>
        <pc:picChg chg="add mod">
          <ac:chgData name="Juan Diego SIERRA FERNANDEZ" userId="S::jdsierra@europe.altair.com::57e59086-2e33-431f-84a4-b40cc0c31410" providerId="AD" clId="Web-{A7A89782-5C36-9739-6D30-432D54AA2704}" dt="2018-11-05T12:55:56.806" v="1412" actId="1076"/>
          <ac:picMkLst>
            <pc:docMk/>
            <pc:sldMk cId="3846012395" sldId="611"/>
            <ac:picMk id="14" creationId="{0AE9D6AA-AD18-4F84-9EF6-6FB41B37C169}"/>
          </ac:picMkLst>
        </pc:picChg>
      </pc:sldChg>
      <pc:sldChg chg="addSp delSp modSp add replId">
        <pc:chgData name="Juan Diego SIERRA FERNANDEZ" userId="S::jdsierra@europe.altair.com::57e59086-2e33-431f-84a4-b40cc0c31410" providerId="AD" clId="Web-{A7A89782-5C36-9739-6D30-432D54AA2704}" dt="2018-11-05T10:00:25.150" v="426" actId="20577"/>
        <pc:sldMkLst>
          <pc:docMk/>
          <pc:sldMk cId="1911037820" sldId="612"/>
        </pc:sldMkLst>
        <pc:spChg chg="add mod">
          <ac:chgData name="Juan Diego SIERRA FERNANDEZ" userId="S::jdsierra@europe.altair.com::57e59086-2e33-431f-84a4-b40cc0c31410" providerId="AD" clId="Web-{A7A89782-5C36-9739-6D30-432D54AA2704}" dt="2018-11-05T10:00:25.150" v="426" actId="20577"/>
          <ac:spMkLst>
            <pc:docMk/>
            <pc:sldMk cId="1911037820" sldId="612"/>
            <ac:spMk id="2" creationId="{029172AF-E26C-4208-93BF-B09434FD13CA}"/>
          </ac:spMkLst>
        </pc:spChg>
        <pc:spChg chg="del mod">
          <ac:chgData name="Juan Diego SIERRA FERNANDEZ" userId="S::jdsierra@europe.altair.com::57e59086-2e33-431f-84a4-b40cc0c31410" providerId="AD" clId="Web-{A7A89782-5C36-9739-6D30-432D54AA2704}" dt="2018-11-05T08:20:30.026" v="8"/>
          <ac:spMkLst>
            <pc:docMk/>
            <pc:sldMk cId="1911037820" sldId="612"/>
            <ac:spMk id="3" creationId="{72C23156-8FD9-4E8D-8923-344009E25024}"/>
          </ac:spMkLst>
        </pc:spChg>
        <pc:picChg chg="add mod">
          <ac:chgData name="Juan Diego SIERRA FERNANDEZ" userId="S::jdsierra@europe.altair.com::57e59086-2e33-431f-84a4-b40cc0c31410" providerId="AD" clId="Web-{A7A89782-5C36-9739-6D30-432D54AA2704}" dt="2018-11-05T09:50:11.066" v="356" actId="1076"/>
          <ac:picMkLst>
            <pc:docMk/>
            <pc:sldMk cId="1911037820" sldId="612"/>
            <ac:picMk id="3" creationId="{5E649C7B-45CF-4AA2-B6B3-3CFC047E06D7}"/>
          </ac:picMkLst>
        </pc:picChg>
        <pc:picChg chg="add mod">
          <ac:chgData name="Juan Diego SIERRA FERNANDEZ" userId="S::jdsierra@europe.altair.com::57e59086-2e33-431f-84a4-b40cc0c31410" providerId="AD" clId="Web-{A7A89782-5C36-9739-6D30-432D54AA2704}" dt="2018-11-05T09:50:01.802" v="355" actId="1076"/>
          <ac:picMkLst>
            <pc:docMk/>
            <pc:sldMk cId="1911037820" sldId="612"/>
            <ac:picMk id="5" creationId="{9135D371-C337-444B-A4DA-C48FD9C704B7}"/>
          </ac:picMkLst>
        </pc:picChg>
      </pc:sldChg>
      <pc:sldChg chg="addSp modSp add replId">
        <pc:chgData name="Juan Diego SIERRA FERNANDEZ" userId="S::jdsierra@europe.altair.com::57e59086-2e33-431f-84a4-b40cc0c31410" providerId="AD" clId="Web-{A7A89782-5C36-9739-6D30-432D54AA2704}" dt="2018-11-05T11:44:23.280" v="1148" actId="1076"/>
        <pc:sldMkLst>
          <pc:docMk/>
          <pc:sldMk cId="2357709254" sldId="613"/>
        </pc:sldMkLst>
        <pc:spChg chg="mod">
          <ac:chgData name="Juan Diego SIERRA FERNANDEZ" userId="S::jdsierra@europe.altair.com::57e59086-2e33-431f-84a4-b40cc0c31410" providerId="AD" clId="Web-{A7A89782-5C36-9739-6D30-432D54AA2704}" dt="2018-11-05T11:44:08.811" v="1144" actId="14100"/>
          <ac:spMkLst>
            <pc:docMk/>
            <pc:sldMk cId="2357709254" sldId="613"/>
            <ac:spMk id="2" creationId="{029172AF-E26C-4208-93BF-B09434FD13CA}"/>
          </ac:spMkLst>
        </pc:spChg>
        <pc:picChg chg="add mod">
          <ac:chgData name="Juan Diego SIERRA FERNANDEZ" userId="S::jdsierra@europe.altair.com::57e59086-2e33-431f-84a4-b40cc0c31410" providerId="AD" clId="Web-{A7A89782-5C36-9739-6D30-432D54AA2704}" dt="2018-11-05T11:44:23.280" v="1148" actId="1076"/>
          <ac:picMkLst>
            <pc:docMk/>
            <pc:sldMk cId="2357709254" sldId="613"/>
            <ac:picMk id="3" creationId="{8234F7C8-56E9-4F6B-9AFB-93FBC2EDFFF6}"/>
          </ac:picMkLst>
        </pc:picChg>
      </pc:sldChg>
      <pc:sldChg chg="addSp modSp add replId">
        <pc:chgData name="Juan Diego SIERRA FERNANDEZ" userId="S::jdsierra@europe.altair.com::57e59086-2e33-431f-84a4-b40cc0c31410" providerId="AD" clId="Web-{A7A89782-5C36-9739-6D30-432D54AA2704}" dt="2018-11-05T10:00:12.979" v="419" actId="20577"/>
        <pc:sldMkLst>
          <pc:docMk/>
          <pc:sldMk cId="3702607000" sldId="614"/>
        </pc:sldMkLst>
        <pc:spChg chg="mod">
          <ac:chgData name="Juan Diego SIERRA FERNANDEZ" userId="S::jdsierra@europe.altair.com::57e59086-2e33-431f-84a4-b40cc0c31410" providerId="AD" clId="Web-{A7A89782-5C36-9739-6D30-432D54AA2704}" dt="2018-11-05T10:00:12.979" v="419" actId="20577"/>
          <ac:spMkLst>
            <pc:docMk/>
            <pc:sldMk cId="3702607000" sldId="614"/>
            <ac:spMk id="2" creationId="{029172AF-E26C-4208-93BF-B09434FD13CA}"/>
          </ac:spMkLst>
        </pc:spChg>
        <pc:picChg chg="add mod">
          <ac:chgData name="Juan Diego SIERRA FERNANDEZ" userId="S::jdsierra@europe.altair.com::57e59086-2e33-431f-84a4-b40cc0c31410" providerId="AD" clId="Web-{A7A89782-5C36-9739-6D30-432D54AA2704}" dt="2018-11-05T09:59:40.432" v="409" actId="1076"/>
          <ac:picMkLst>
            <pc:docMk/>
            <pc:sldMk cId="3702607000" sldId="614"/>
            <ac:picMk id="3" creationId="{205B2C15-9E6C-43D5-A78D-672ECBD2CD7F}"/>
          </ac:picMkLst>
        </pc:picChg>
      </pc:sldChg>
      <pc:sldChg chg="addSp delSp modSp add replId">
        <pc:chgData name="Juan Diego SIERRA FERNANDEZ" userId="S::jdsierra@europe.altair.com::57e59086-2e33-431f-84a4-b40cc0c31410" providerId="AD" clId="Web-{A7A89782-5C36-9739-6D30-432D54AA2704}" dt="2018-11-05T09:47:03.003" v="321" actId="1076"/>
        <pc:sldMkLst>
          <pc:docMk/>
          <pc:sldMk cId="2878671661" sldId="615"/>
        </pc:sldMkLst>
        <pc:spChg chg="del">
          <ac:chgData name="Juan Diego SIERRA FERNANDEZ" userId="S::jdsierra@europe.altair.com::57e59086-2e33-431f-84a4-b40cc0c31410" providerId="AD" clId="Web-{A7A89782-5C36-9739-6D30-432D54AA2704}" dt="2018-11-05T08:58:56.832" v="118"/>
          <ac:spMkLst>
            <pc:docMk/>
            <pc:sldMk cId="2878671661" sldId="615"/>
            <ac:spMk id="3" creationId="{72C23156-8FD9-4E8D-8923-344009E25024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08:59:04.551" v="120"/>
          <ac:spMkLst>
            <pc:docMk/>
            <pc:sldMk cId="2878671661" sldId="615"/>
            <ac:spMk id="4" creationId="{5328C266-9A35-4E9B-8C94-88D1C20D4593}"/>
          </ac:spMkLst>
        </pc:spChg>
        <pc:spChg chg="add mod">
          <ac:chgData name="Juan Diego SIERRA FERNANDEZ" userId="S::jdsierra@europe.altair.com::57e59086-2e33-431f-84a4-b40cc0c31410" providerId="AD" clId="Web-{A7A89782-5C36-9739-6D30-432D54AA2704}" dt="2018-11-05T09:47:03.003" v="321" actId="1076"/>
          <ac:spMkLst>
            <pc:docMk/>
            <pc:sldMk cId="2878671661" sldId="615"/>
            <ac:spMk id="5" creationId="{05EAAD52-C855-40B9-AA0B-85B66AFEB745}"/>
          </ac:spMkLst>
        </pc:spChg>
      </pc:sldChg>
      <pc:sldChg chg="modSp add replId">
        <pc:chgData name="Juan Diego SIERRA FERNANDEZ" userId="S::jdsierra@europe.altair.com::57e59086-2e33-431f-84a4-b40cc0c31410" providerId="AD" clId="Web-{A7A89782-5C36-9739-6D30-432D54AA2704}" dt="2018-11-05T10:01:44.822" v="429" actId="1076"/>
        <pc:sldMkLst>
          <pc:docMk/>
          <pc:sldMk cId="1903409047" sldId="616"/>
        </pc:sldMkLst>
        <pc:spChg chg="mod">
          <ac:chgData name="Juan Diego SIERRA FERNANDEZ" userId="S::jdsierra@europe.altair.com::57e59086-2e33-431f-84a4-b40cc0c31410" providerId="AD" clId="Web-{A7A89782-5C36-9739-6D30-432D54AA2704}" dt="2018-11-05T10:01:44.822" v="429" actId="1076"/>
          <ac:spMkLst>
            <pc:docMk/>
            <pc:sldMk cId="1903409047" sldId="616"/>
            <ac:spMk id="2" creationId="{029172AF-E26C-4208-93BF-B09434FD13CA}"/>
          </ac:spMkLst>
        </pc:spChg>
      </pc:sldChg>
      <pc:sldChg chg="addSp delSp modSp add replId">
        <pc:chgData name="Juan Diego SIERRA FERNANDEZ" userId="S::jdsierra@europe.altair.com::57e59086-2e33-431f-84a4-b40cc0c31410" providerId="AD" clId="Web-{A7A89782-5C36-9739-6D30-432D54AA2704}" dt="2018-11-05T10:24:13.222" v="892" actId="20577"/>
        <pc:sldMkLst>
          <pc:docMk/>
          <pc:sldMk cId="1908634727" sldId="617"/>
        </pc:sldMkLst>
        <pc:spChg chg="mod">
          <ac:chgData name="Juan Diego SIERRA FERNANDEZ" userId="S::jdsierra@europe.altair.com::57e59086-2e33-431f-84a4-b40cc0c31410" providerId="AD" clId="Web-{A7A89782-5C36-9739-6D30-432D54AA2704}" dt="2018-11-05T10:24:13.222" v="892" actId="20577"/>
          <ac:spMkLst>
            <pc:docMk/>
            <pc:sldMk cId="1908634727" sldId="617"/>
            <ac:spMk id="2" creationId="{237793AD-C316-4E76-B90F-7E82EFA98E47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3:58.988" v="858" actId="1076"/>
          <ac:spMkLst>
            <pc:docMk/>
            <pc:sldMk cId="1908634727" sldId="617"/>
            <ac:spMk id="3" creationId="{374D0BCB-E114-4446-B88F-6BFF119E0E17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06:52.899" v="488"/>
          <ac:spMkLst>
            <pc:docMk/>
            <pc:sldMk cId="1908634727" sldId="617"/>
            <ac:spMk id="5" creationId="{D4374B2B-E64B-46B9-A699-79533C74733E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16:50.856" v="744"/>
          <ac:spMkLst>
            <pc:docMk/>
            <pc:sldMk cId="1908634727" sldId="617"/>
            <ac:spMk id="7" creationId="{9FCA2D99-9C5F-4093-AA05-454116494D73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23:59.160" v="870" actId="1076"/>
          <ac:spMkLst>
            <pc:docMk/>
            <pc:sldMk cId="1908634727" sldId="617"/>
            <ac:spMk id="8" creationId="{E1218C58-9E68-45BF-BE67-673D9033F850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11:23.986" v="655"/>
          <ac:spMkLst>
            <pc:docMk/>
            <pc:sldMk cId="1908634727" sldId="617"/>
            <ac:spMk id="17" creationId="{E342AE27-E3B0-4A96-8296-170DDC679DC6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11:22.455" v="654"/>
          <ac:spMkLst>
            <pc:docMk/>
            <pc:sldMk cId="1908634727" sldId="617"/>
            <ac:spMk id="19" creationId="{47172105-D30E-4093-9EB4-C40E2C3DC5CF}"/>
          </ac:spMkLst>
        </pc:spChg>
        <pc:spChg chg="del mod">
          <ac:chgData name="Juan Diego SIERRA FERNANDEZ" userId="S::jdsierra@europe.altair.com::57e59086-2e33-431f-84a4-b40cc0c31410" providerId="AD" clId="Web-{A7A89782-5C36-9739-6D30-432D54AA2704}" dt="2018-11-05T10:03:25.576" v="457"/>
          <ac:spMkLst>
            <pc:docMk/>
            <pc:sldMk cId="1908634727" sldId="617"/>
            <ac:spMk id="20" creationId="{4CB7BA90-8986-4768-A04F-4CE5B7CEBBE9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3:59.097" v="865" actId="1076"/>
          <ac:spMkLst>
            <pc:docMk/>
            <pc:sldMk cId="1908634727" sldId="617"/>
            <ac:spMk id="26" creationId="{060DDCB1-E849-40AA-A014-F3A37F2E2965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3:59.113" v="866" actId="1076"/>
          <ac:spMkLst>
            <pc:docMk/>
            <pc:sldMk cId="1908634727" sldId="617"/>
            <ac:spMk id="27" creationId="{5A9A2567-E68F-4038-A010-E748644865BF}"/>
          </ac:spMkLst>
        </pc:spChg>
        <pc:spChg chg="del">
          <ac:chgData name="Juan Diego SIERRA FERNANDEZ" userId="S::jdsierra@europe.altair.com::57e59086-2e33-431f-84a4-b40cc0c31410" providerId="AD" clId="Web-{A7A89782-5C36-9739-6D30-432D54AA2704}" dt="2018-11-05T10:03:19.779" v="454"/>
          <ac:spMkLst>
            <pc:docMk/>
            <pc:sldMk cId="1908634727" sldId="617"/>
            <ac:spMk id="29" creationId="{386899BC-7D05-448E-8C89-88BFD7870C50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0:23:59.144" v="868" actId="1076"/>
          <ac:spMkLst>
            <pc:docMk/>
            <pc:sldMk cId="1908634727" sldId="617"/>
            <ac:spMk id="30" creationId="{0F9F45FD-2CD8-4AFF-AA7F-8BC09735EBF0}"/>
          </ac:spMkLst>
        </pc:spChg>
        <pc:spChg chg="add mod">
          <ac:chgData name="Juan Diego SIERRA FERNANDEZ" userId="S::jdsierra@europe.altair.com::57e59086-2e33-431f-84a4-b40cc0c31410" providerId="AD" clId="Web-{A7A89782-5C36-9739-6D30-432D54AA2704}" dt="2018-11-05T10:23:59.316" v="880" actId="1076"/>
          <ac:spMkLst>
            <pc:docMk/>
            <pc:sldMk cId="1908634727" sldId="617"/>
            <ac:spMk id="32" creationId="{0F635D04-1A6D-4B21-AFAB-8284EC6FDA7E}"/>
          </ac:spMkLst>
        </pc:spChg>
        <pc:spChg chg="add mod">
          <ac:chgData name="Juan Diego SIERRA FERNANDEZ" userId="S::jdsierra@europe.altair.com::57e59086-2e33-431f-84a4-b40cc0c31410" providerId="AD" clId="Web-{A7A89782-5C36-9739-6D30-432D54AA2704}" dt="2018-11-05T10:23:59.363" v="883" actId="1076"/>
          <ac:spMkLst>
            <pc:docMk/>
            <pc:sldMk cId="1908634727" sldId="617"/>
            <ac:spMk id="33" creationId="{DF8CDF32-70ED-4DEC-B459-D2E78C9098BD}"/>
          </ac:spMkLst>
        </pc:spChg>
        <pc:spChg chg="del">
          <ac:chgData name="Juan Diego SIERRA FERNANDEZ" userId="S::jdsierra@europe.altair.com::57e59086-2e33-431f-84a4-b40cc0c31410" providerId="AD" clId="Web-{A7A89782-5C36-9739-6D30-432D54AA2704}" dt="2018-11-05T10:03:08.029" v="449"/>
          <ac:spMkLst>
            <pc:docMk/>
            <pc:sldMk cId="1908634727" sldId="617"/>
            <ac:spMk id="49" creationId="{98F9A5EA-20DD-4441-AA73-75CBF6793B7C}"/>
          </ac:spMkLst>
        </pc:spChg>
        <pc:spChg chg="del">
          <ac:chgData name="Juan Diego SIERRA FERNANDEZ" userId="S::jdsierra@europe.altair.com::57e59086-2e33-431f-84a4-b40cc0c31410" providerId="AD" clId="Web-{A7A89782-5C36-9739-6D30-432D54AA2704}" dt="2018-11-05T10:03:11.123" v="451"/>
          <ac:spMkLst>
            <pc:docMk/>
            <pc:sldMk cId="1908634727" sldId="617"/>
            <ac:spMk id="56" creationId="{33C3C4C9-D5DD-4954-B1C5-1B9D7C01CCA6}"/>
          </ac:spMkLst>
        </pc:spChg>
        <pc:spChg chg="del mod">
          <ac:chgData name="Juan Diego SIERRA FERNANDEZ" userId="S::jdsierra@europe.altair.com::57e59086-2e33-431f-84a4-b40cc0c31410" providerId="AD" clId="Web-{A7A89782-5C36-9739-6D30-432D54AA2704}" dt="2018-11-05T10:08:11.267" v="518"/>
          <ac:spMkLst>
            <pc:docMk/>
            <pc:sldMk cId="1908634727" sldId="617"/>
            <ac:spMk id="58" creationId="{3761992D-1616-4167-9A8B-B4F21574CBB6}"/>
          </ac:spMkLst>
        </pc:spChg>
        <pc:spChg chg="del">
          <ac:chgData name="Juan Diego SIERRA FERNANDEZ" userId="S::jdsierra@europe.altair.com::57e59086-2e33-431f-84a4-b40cc0c31410" providerId="AD" clId="Web-{A7A89782-5C36-9739-6D30-432D54AA2704}" dt="2018-11-05T10:03:12.561" v="452"/>
          <ac:spMkLst>
            <pc:docMk/>
            <pc:sldMk cId="1908634727" sldId="617"/>
            <ac:spMk id="59" creationId="{769D152D-21D4-4E3D-ADC7-758CF05FFACC}"/>
          </ac:spMkLst>
        </pc:spChg>
        <pc:spChg chg="add mod">
          <ac:chgData name="Juan Diego SIERRA FERNANDEZ" userId="S::jdsierra@europe.altair.com::57e59086-2e33-431f-84a4-b40cc0c31410" providerId="AD" clId="Web-{A7A89782-5C36-9739-6D30-432D54AA2704}" dt="2018-11-05T10:23:59.269" v="877" actId="1076"/>
          <ac:spMkLst>
            <pc:docMk/>
            <pc:sldMk cId="1908634727" sldId="617"/>
            <ac:spMk id="76" creationId="{3CA1D9C2-6F9C-437B-BAA2-E9E7ABD9FF5F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17:36.450" v="761"/>
          <ac:spMkLst>
            <pc:docMk/>
            <pc:sldMk cId="1908634727" sldId="617"/>
            <ac:spMk id="78" creationId="{F050A783-E8E8-4EC4-85C2-38FC24526CFC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18:16.325" v="771"/>
          <ac:spMkLst>
            <pc:docMk/>
            <pc:sldMk cId="1908634727" sldId="617"/>
            <ac:spMk id="80" creationId="{4E5291CE-B1F7-40C8-B527-F20268862CE2}"/>
          </ac:spMkLst>
        </pc:spChg>
        <pc:spChg chg="add mod">
          <ac:chgData name="Juan Diego SIERRA FERNANDEZ" userId="S::jdsierra@europe.altair.com::57e59086-2e33-431f-84a4-b40cc0c31410" providerId="AD" clId="Web-{A7A89782-5C36-9739-6D30-432D54AA2704}" dt="2018-11-05T10:23:59.347" v="882" actId="1076"/>
          <ac:spMkLst>
            <pc:docMk/>
            <pc:sldMk cId="1908634727" sldId="617"/>
            <ac:spMk id="82" creationId="{DB696B36-0773-4EB8-8F33-A469BC828022}"/>
          </ac:spMkLst>
        </pc:spChg>
        <pc:spChg chg="add del mod">
          <ac:chgData name="Juan Diego SIERRA FERNANDEZ" userId="S::jdsierra@europe.altair.com::57e59086-2e33-431f-84a4-b40cc0c31410" providerId="AD" clId="Web-{A7A89782-5C36-9739-6D30-432D54AA2704}" dt="2018-11-05T10:23:26.956" v="853"/>
          <ac:spMkLst>
            <pc:docMk/>
            <pc:sldMk cId="1908634727" sldId="617"/>
            <ac:spMk id="83" creationId="{649BD22D-979A-4FFF-99CF-2C7CB5B7EF89}"/>
          </ac:spMkLst>
        </pc:spChg>
        <pc:spChg chg="add mod">
          <ac:chgData name="Juan Diego SIERRA FERNANDEZ" userId="S::jdsierra@europe.altair.com::57e59086-2e33-431f-84a4-b40cc0c31410" providerId="AD" clId="Web-{A7A89782-5C36-9739-6D30-432D54AA2704}" dt="2018-11-05T10:23:59.394" v="886" actId="1076"/>
          <ac:spMkLst>
            <pc:docMk/>
            <pc:sldMk cId="1908634727" sldId="617"/>
            <ac:spMk id="86" creationId="{0028DB8B-4D31-4EFB-A618-A071E40E1E0C}"/>
          </ac:spMkLst>
        </pc:spChg>
        <pc:picChg chg="mod">
          <ac:chgData name="Juan Diego SIERRA FERNANDEZ" userId="S::jdsierra@europe.altair.com::57e59086-2e33-431f-84a4-b40cc0c31410" providerId="AD" clId="Web-{A7A89782-5C36-9739-6D30-432D54AA2704}" dt="2018-11-05T10:23:59.003" v="859" actId="1076"/>
          <ac:picMkLst>
            <pc:docMk/>
            <pc:sldMk cId="1908634727" sldId="617"/>
            <ac:picMk id="4" creationId="{2B8A9D87-AA6C-4D4E-B504-B6E64673CDF3}"/>
          </ac:picMkLst>
        </pc:picChg>
        <pc:picChg chg="mod">
          <ac:chgData name="Juan Diego SIERRA FERNANDEZ" userId="S::jdsierra@europe.altair.com::57e59086-2e33-431f-84a4-b40cc0c31410" providerId="AD" clId="Web-{A7A89782-5C36-9739-6D30-432D54AA2704}" dt="2018-11-05T10:23:59.019" v="860" actId="1076"/>
          <ac:picMkLst>
            <pc:docMk/>
            <pc:sldMk cId="1908634727" sldId="617"/>
            <ac:picMk id="6" creationId="{575460F7-D338-46C5-8DCE-4859C40880BF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0:23:59.175" v="871" actId="1076"/>
          <ac:picMkLst>
            <pc:docMk/>
            <pc:sldMk cId="1908634727" sldId="617"/>
            <ac:picMk id="9" creationId="{EDD3107B-E530-4937-8404-5D3968C3FC18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0:23:59.191" v="872" actId="1076"/>
          <ac:picMkLst>
            <pc:docMk/>
            <pc:sldMk cId="1908634727" sldId="617"/>
            <ac:picMk id="12" creationId="{023D714C-9E7C-455F-8B7A-B4B266967294}"/>
          </ac:picMkLst>
        </pc:picChg>
        <pc:picChg chg="add del mod">
          <ac:chgData name="Juan Diego SIERRA FERNANDEZ" userId="S::jdsierra@europe.altair.com::57e59086-2e33-431f-84a4-b40cc0c31410" providerId="AD" clId="Web-{A7A89782-5C36-9739-6D30-432D54AA2704}" dt="2018-11-05T10:23:59.253" v="876" actId="1076"/>
          <ac:picMkLst>
            <pc:docMk/>
            <pc:sldMk cId="1908634727" sldId="617"/>
            <ac:picMk id="16" creationId="{6F25F2C0-0F8D-42D5-9F94-0BB1C7A04515}"/>
          </ac:picMkLst>
        </pc:picChg>
        <pc:picChg chg="mod">
          <ac:chgData name="Juan Diego SIERRA FERNANDEZ" userId="S::jdsierra@europe.altair.com::57e59086-2e33-431f-84a4-b40cc0c31410" providerId="AD" clId="Web-{A7A89782-5C36-9739-6D30-432D54AA2704}" dt="2018-11-05T10:23:59.082" v="864" actId="1076"/>
          <ac:picMkLst>
            <pc:docMk/>
            <pc:sldMk cId="1908634727" sldId="617"/>
            <ac:picMk id="24" creationId="{076CA3DB-563D-43E7-B042-539FF5AC93EF}"/>
          </ac:picMkLst>
        </pc:picChg>
        <pc:picChg chg="del">
          <ac:chgData name="Juan Diego SIERRA FERNANDEZ" userId="S::jdsierra@europe.altair.com::57e59086-2e33-431f-84a4-b40cc0c31410" providerId="AD" clId="Web-{A7A89782-5C36-9739-6D30-432D54AA2704}" dt="2018-11-05T10:03:08.029" v="448"/>
          <ac:picMkLst>
            <pc:docMk/>
            <pc:sldMk cId="1908634727" sldId="617"/>
            <ac:picMk id="50" creationId="{44A26362-840A-4CFF-B51D-9FC14F9D2315}"/>
          </ac:picMkLst>
        </pc:picChg>
        <pc:picChg chg="del">
          <ac:chgData name="Juan Diego SIERRA FERNANDEZ" userId="S::jdsierra@europe.altair.com::57e59086-2e33-431f-84a4-b40cc0c31410" providerId="AD" clId="Web-{A7A89782-5C36-9739-6D30-432D54AA2704}" dt="2018-11-05T10:03:08.014" v="447"/>
          <ac:picMkLst>
            <pc:docMk/>
            <pc:sldMk cId="1908634727" sldId="617"/>
            <ac:picMk id="51" creationId="{F15FCFA5-78F0-40EA-9200-3F448009767F}"/>
          </ac:picMkLst>
        </pc:picChg>
        <pc:picChg chg="del">
          <ac:chgData name="Juan Diego SIERRA FERNANDEZ" userId="S::jdsierra@europe.altair.com::57e59086-2e33-431f-84a4-b40cc0c31410" providerId="AD" clId="Web-{A7A89782-5C36-9739-6D30-432D54AA2704}" dt="2018-11-05T10:03:08.014" v="443"/>
          <ac:picMkLst>
            <pc:docMk/>
            <pc:sldMk cId="1908634727" sldId="617"/>
            <ac:picMk id="55" creationId="{4DFD8CF9-C361-4901-A978-67866B127D22}"/>
          </ac:picMkLst>
        </pc:picChg>
        <pc:cxnChg chg="mod">
          <ac:chgData name="Juan Diego SIERRA FERNANDEZ" userId="S::jdsierra@europe.altair.com::57e59086-2e33-431f-84a4-b40cc0c31410" providerId="AD" clId="Web-{A7A89782-5C36-9739-6D30-432D54AA2704}" dt="2018-11-05T10:23:59.035" v="861" actId="1076"/>
          <ac:cxnSpMkLst>
            <pc:docMk/>
            <pc:sldMk cId="1908634727" sldId="617"/>
            <ac:cxnSpMk id="10" creationId="{5195A86A-13A0-4BB9-91D4-B11CB7628C83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3:59.050" v="862" actId="1076"/>
          <ac:cxnSpMkLst>
            <pc:docMk/>
            <pc:sldMk cId="1908634727" sldId="617"/>
            <ac:cxnSpMk id="11" creationId="{64DCC1D3-9AFB-4581-BAA0-24C6A3FC264D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3:59.207" v="873" actId="1076"/>
          <ac:cxnSpMkLst>
            <pc:docMk/>
            <pc:sldMk cId="1908634727" sldId="617"/>
            <ac:cxnSpMk id="13" creationId="{12CD8BFD-1557-420D-A244-9C948C3F5943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3:59.222" v="874" actId="1076"/>
          <ac:cxnSpMkLst>
            <pc:docMk/>
            <pc:sldMk cId="1908634727" sldId="617"/>
            <ac:cxnSpMk id="14" creationId="{0BE39251-B338-406A-B545-772D7E8EBC06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23:59.238" v="875" actId="1076"/>
          <ac:cxnSpMkLst>
            <pc:docMk/>
            <pc:sldMk cId="1908634727" sldId="617"/>
            <ac:cxnSpMk id="15" creationId="{0430E8B0-4984-4C6A-8BD4-FAD863707197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11:49.236" v="669"/>
          <ac:cxnSpMkLst>
            <pc:docMk/>
            <pc:sldMk cId="1908634727" sldId="617"/>
            <ac:cxnSpMk id="18" creationId="{31C67680-8DA3-42BD-BFC8-EF6F2CF4F59E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11:48.580" v="668"/>
          <ac:cxnSpMkLst>
            <pc:docMk/>
            <pc:sldMk cId="1908634727" sldId="617"/>
            <ac:cxnSpMk id="21" creationId="{E12AD8F5-A6FD-44F7-9C78-F6862AAB5EA2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13:46.893" v="701"/>
          <ac:cxnSpMkLst>
            <pc:docMk/>
            <pc:sldMk cId="1908634727" sldId="617"/>
            <ac:cxnSpMk id="22" creationId="{2748C7B9-D394-440E-B1CB-82573AC18A36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3:59.066" v="863" actId="1076"/>
          <ac:cxnSpMkLst>
            <pc:docMk/>
            <pc:sldMk cId="1908634727" sldId="617"/>
            <ac:cxnSpMk id="23" creationId="{72E08A89-2BB3-4563-BE66-32F56B1F2BC5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11:25.580" v="656"/>
          <ac:cxnSpMkLst>
            <pc:docMk/>
            <pc:sldMk cId="1908634727" sldId="617"/>
            <ac:cxnSpMk id="25" creationId="{FB3A6BFE-E838-49D7-9907-3F87771BFB94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3:59.128" v="867" actId="1076"/>
          <ac:cxnSpMkLst>
            <pc:docMk/>
            <pc:sldMk cId="1908634727" sldId="617"/>
            <ac:cxnSpMk id="28" creationId="{159B4D42-48A3-4E12-BE06-DC202A82B730}"/>
          </ac:cxnSpMkLst>
        </pc:cxnChg>
        <pc:cxnChg chg="add del mod">
          <ac:chgData name="Juan Diego SIERRA FERNANDEZ" userId="S::jdsierra@europe.altair.com::57e59086-2e33-431f-84a4-b40cc0c31410" providerId="AD" clId="Web-{A7A89782-5C36-9739-6D30-432D54AA2704}" dt="2018-11-05T10:11:09.065" v="627"/>
          <ac:cxnSpMkLst>
            <pc:docMk/>
            <pc:sldMk cId="1908634727" sldId="617"/>
            <ac:cxnSpMk id="31" creationId="{D129FFC4-2D40-4C30-8364-620C22663232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08.014" v="446"/>
          <ac:cxnSpMkLst>
            <pc:docMk/>
            <pc:sldMk cId="1908634727" sldId="617"/>
            <ac:cxnSpMk id="52" creationId="{32AB5669-F121-48D9-9E52-1F4AD47E6E3C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08.014" v="445"/>
          <ac:cxnSpMkLst>
            <pc:docMk/>
            <pc:sldMk cId="1908634727" sldId="617"/>
            <ac:cxnSpMk id="53" creationId="{21A06E12-99AF-4D75-B22E-3AA895F9693B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08.014" v="444"/>
          <ac:cxnSpMkLst>
            <pc:docMk/>
            <pc:sldMk cId="1908634727" sldId="617"/>
            <ac:cxnSpMk id="54" creationId="{5F341998-8BDB-4F5B-A147-F3F6A500B283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08.014" v="442"/>
          <ac:cxnSpMkLst>
            <pc:docMk/>
            <pc:sldMk cId="1908634727" sldId="617"/>
            <ac:cxnSpMk id="57" creationId="{2C25B3D2-44B9-45D1-95A1-2F9D2287D562}"/>
          </ac:cxnSpMkLst>
        </pc:cxnChg>
        <pc:cxnChg chg="del mod">
          <ac:chgData name="Juan Diego SIERRA FERNANDEZ" userId="S::jdsierra@europe.altair.com::57e59086-2e33-431f-84a4-b40cc0c31410" providerId="AD" clId="Web-{A7A89782-5C36-9739-6D30-432D54AA2704}" dt="2018-11-05T10:08:12.783" v="519"/>
          <ac:cxnSpMkLst>
            <pc:docMk/>
            <pc:sldMk cId="1908634727" sldId="617"/>
            <ac:cxnSpMk id="60" creationId="{54207BD1-9053-44C1-9987-4FEFA381F085}"/>
          </ac:cxnSpMkLst>
        </pc:cxnChg>
        <pc:cxnChg chg="del mod">
          <ac:chgData name="Juan Diego SIERRA FERNANDEZ" userId="S::jdsierra@europe.altair.com::57e59086-2e33-431f-84a4-b40cc0c31410" providerId="AD" clId="Web-{A7A89782-5C36-9739-6D30-432D54AA2704}" dt="2018-11-05T10:08:13.814" v="520"/>
          <ac:cxnSpMkLst>
            <pc:docMk/>
            <pc:sldMk cId="1908634727" sldId="617"/>
            <ac:cxnSpMk id="61" creationId="{AD3027B0-3899-4B3C-9C0E-5EB98C553CAE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11.123" v="450"/>
          <ac:cxnSpMkLst>
            <pc:docMk/>
            <pc:sldMk cId="1908634727" sldId="617"/>
            <ac:cxnSpMk id="62" creationId="{9E46D3D3-CFA3-46A1-AE0D-0013409721DC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08.014" v="441"/>
          <ac:cxnSpMkLst>
            <pc:docMk/>
            <pc:sldMk cId="1908634727" sldId="617"/>
            <ac:cxnSpMk id="63" creationId="{8675243B-037A-4996-BA8A-A5FCB0840AB8}"/>
          </ac:cxnSpMkLst>
        </pc:cxnChg>
        <pc:cxnChg chg="mod">
          <ac:chgData name="Juan Diego SIERRA FERNANDEZ" userId="S::jdsierra@europe.altair.com::57e59086-2e33-431f-84a4-b40cc0c31410" providerId="AD" clId="Web-{A7A89782-5C36-9739-6D30-432D54AA2704}" dt="2018-11-05T10:23:59.144" v="869" actId="1076"/>
          <ac:cxnSpMkLst>
            <pc:docMk/>
            <pc:sldMk cId="1908634727" sldId="617"/>
            <ac:cxnSpMk id="64" creationId="{CDC51EAD-ACA0-4F01-B54D-218DD23DC4CE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13.232" v="453"/>
          <ac:cxnSpMkLst>
            <pc:docMk/>
            <pc:sldMk cId="1908634727" sldId="617"/>
            <ac:cxnSpMk id="65" creationId="{7BCEBC43-45BF-4896-8DB5-63CDD9AAC091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20.592" v="455"/>
          <ac:cxnSpMkLst>
            <pc:docMk/>
            <pc:sldMk cId="1908634727" sldId="617"/>
            <ac:cxnSpMk id="66" creationId="{414FBA48-04A4-491F-9DA8-B793B56C8201}"/>
          </ac:cxnSpMkLst>
        </pc:cxnChg>
        <pc:cxnChg chg="del">
          <ac:chgData name="Juan Diego SIERRA FERNANDEZ" userId="S::jdsierra@europe.altair.com::57e59086-2e33-431f-84a4-b40cc0c31410" providerId="AD" clId="Web-{A7A89782-5C36-9739-6D30-432D54AA2704}" dt="2018-11-05T10:03:25.576" v="456"/>
          <ac:cxnSpMkLst>
            <pc:docMk/>
            <pc:sldMk cId="1908634727" sldId="617"/>
            <ac:cxnSpMk id="67" creationId="{36B2FA22-5C98-4FEB-BCA2-9987ECE29330}"/>
          </ac:cxnSpMkLst>
        </pc:cxnChg>
        <pc:cxnChg chg="add mod">
          <ac:chgData name="Juan Diego SIERRA FERNANDEZ" userId="S::jdsierra@europe.altair.com::57e59086-2e33-431f-84a4-b40cc0c31410" providerId="AD" clId="Web-{A7A89782-5C36-9739-6D30-432D54AA2704}" dt="2018-11-05T10:23:59.285" v="878" actId="1076"/>
          <ac:cxnSpMkLst>
            <pc:docMk/>
            <pc:sldMk cId="1908634727" sldId="617"/>
            <ac:cxnSpMk id="77" creationId="{016C1238-B8FB-411D-87E9-A61BC80B34C7}"/>
          </ac:cxnSpMkLst>
        </pc:cxnChg>
        <pc:cxnChg chg="add mod">
          <ac:chgData name="Juan Diego SIERRA FERNANDEZ" userId="S::jdsierra@europe.altair.com::57e59086-2e33-431f-84a4-b40cc0c31410" providerId="AD" clId="Web-{A7A89782-5C36-9739-6D30-432D54AA2704}" dt="2018-11-05T10:23:59.285" v="879" actId="1076"/>
          <ac:cxnSpMkLst>
            <pc:docMk/>
            <pc:sldMk cId="1908634727" sldId="617"/>
            <ac:cxnSpMk id="79" creationId="{24559A99-9727-44B2-A8A7-7A352DB2C357}"/>
          </ac:cxnSpMkLst>
        </pc:cxnChg>
        <pc:cxnChg chg="add mod">
          <ac:chgData name="Juan Diego SIERRA FERNANDEZ" userId="S::jdsierra@europe.altair.com::57e59086-2e33-431f-84a4-b40cc0c31410" providerId="AD" clId="Web-{A7A89782-5C36-9739-6D30-432D54AA2704}" dt="2018-11-05T10:23:59.332" v="881" actId="1076"/>
          <ac:cxnSpMkLst>
            <pc:docMk/>
            <pc:sldMk cId="1908634727" sldId="617"/>
            <ac:cxnSpMk id="81" creationId="{27A904A5-B4A0-4D43-84DE-B1262A6F0446}"/>
          </ac:cxnSpMkLst>
        </pc:cxnChg>
        <pc:cxnChg chg="add mod">
          <ac:chgData name="Juan Diego SIERRA FERNANDEZ" userId="S::jdsierra@europe.altair.com::57e59086-2e33-431f-84a4-b40cc0c31410" providerId="AD" clId="Web-{A7A89782-5C36-9739-6D30-432D54AA2704}" dt="2018-11-05T10:23:59.363" v="884" actId="1076"/>
          <ac:cxnSpMkLst>
            <pc:docMk/>
            <pc:sldMk cId="1908634727" sldId="617"/>
            <ac:cxnSpMk id="84" creationId="{24ED8E9B-18E6-44DB-8F37-CFD3293BCA29}"/>
          </ac:cxnSpMkLst>
        </pc:cxnChg>
        <pc:cxnChg chg="add mod">
          <ac:chgData name="Juan Diego SIERRA FERNANDEZ" userId="S::jdsierra@europe.altair.com::57e59086-2e33-431f-84a4-b40cc0c31410" providerId="AD" clId="Web-{A7A89782-5C36-9739-6D30-432D54AA2704}" dt="2018-11-05T10:23:59.378" v="885" actId="1076"/>
          <ac:cxnSpMkLst>
            <pc:docMk/>
            <pc:sldMk cId="1908634727" sldId="617"/>
            <ac:cxnSpMk id="85" creationId="{B3D4506F-B412-482A-9DF6-674FF884C5F1}"/>
          </ac:cxnSpMkLst>
        </pc:cxnChg>
      </pc:sldChg>
      <pc:sldChg chg="addSp delSp modSp add replId">
        <pc:chgData name="Juan Diego SIERRA FERNANDEZ" userId="S::jdsierra@europe.altair.com::57e59086-2e33-431f-84a4-b40cc0c31410" providerId="AD" clId="Web-{A7A89782-5C36-9739-6D30-432D54AA2704}" dt="2018-11-05T12:32:26.836" v="1329" actId="20577"/>
        <pc:sldMkLst>
          <pc:docMk/>
          <pc:sldMk cId="1876782329" sldId="618"/>
        </pc:sldMkLst>
        <pc:spChg chg="mod">
          <ac:chgData name="Juan Diego SIERRA FERNANDEZ" userId="S::jdsierra@europe.altair.com::57e59086-2e33-431f-84a4-b40cc0c31410" providerId="AD" clId="Web-{A7A89782-5C36-9739-6D30-432D54AA2704}" dt="2018-11-05T12:32:26.836" v="1329" actId="20577"/>
          <ac:spMkLst>
            <pc:docMk/>
            <pc:sldMk cId="1876782329" sldId="618"/>
            <ac:spMk id="4" creationId="{36C86FC5-6BCD-49D8-8CCB-691BA8D27AE9}"/>
          </ac:spMkLst>
        </pc:spChg>
        <pc:spChg chg="del mod">
          <ac:chgData name="Juan Diego SIERRA FERNANDEZ" userId="S::jdsierra@europe.altair.com::57e59086-2e33-431f-84a4-b40cc0c31410" providerId="AD" clId="Web-{A7A89782-5C36-9739-6D30-432D54AA2704}" dt="2018-11-05T12:19:41.713" v="1177"/>
          <ac:spMkLst>
            <pc:docMk/>
            <pc:sldMk cId="1876782329" sldId="618"/>
            <ac:spMk id="5" creationId="{3EF34E77-4C9F-457A-BA5B-91B2B60AE0AB}"/>
          </ac:spMkLst>
        </pc:spChg>
        <pc:picChg chg="add mod">
          <ac:chgData name="Juan Diego SIERRA FERNANDEZ" userId="S::jdsierra@europe.altair.com::57e59086-2e33-431f-84a4-b40cc0c31410" providerId="AD" clId="Web-{A7A89782-5C36-9739-6D30-432D54AA2704}" dt="2018-11-05T12:19:46.119" v="1179" actId="1076"/>
          <ac:picMkLst>
            <pc:docMk/>
            <pc:sldMk cId="1876782329" sldId="618"/>
            <ac:picMk id="2" creationId="{842BCE4A-F9FD-4F12-830F-428EC114714B}"/>
          </ac:picMkLst>
        </pc:picChg>
      </pc:sldChg>
      <pc:sldChg chg="add del replId">
        <pc:chgData name="Juan Diego SIERRA FERNANDEZ" userId="S::jdsierra@europe.altair.com::57e59086-2e33-431f-84a4-b40cc0c31410" providerId="AD" clId="Web-{A7A89782-5C36-9739-6D30-432D54AA2704}" dt="2018-11-05T12:16:10.016" v="1168"/>
        <pc:sldMkLst>
          <pc:docMk/>
          <pc:sldMk cId="2817191244" sldId="618"/>
        </pc:sldMkLst>
      </pc:sldChg>
      <pc:sldChg chg="addSp delSp modSp add replId">
        <pc:chgData name="Juan Diego SIERRA FERNANDEZ" userId="S::jdsierra@europe.altair.com::57e59086-2e33-431f-84a4-b40cc0c31410" providerId="AD" clId="Web-{A7A89782-5C36-9739-6D30-432D54AA2704}" dt="2018-11-05T12:28:55.534" v="1327" actId="20577"/>
        <pc:sldMkLst>
          <pc:docMk/>
          <pc:sldMk cId="236314399" sldId="619"/>
        </pc:sldMkLst>
        <pc:spChg chg="add mod">
          <ac:chgData name="Juan Diego SIERRA FERNANDEZ" userId="S::jdsierra@europe.altair.com::57e59086-2e33-431f-84a4-b40cc0c31410" providerId="AD" clId="Web-{A7A89782-5C36-9739-6D30-432D54AA2704}" dt="2018-11-05T12:28:55.534" v="1327" actId="20577"/>
          <ac:spMkLst>
            <pc:docMk/>
            <pc:sldMk cId="236314399" sldId="619"/>
            <ac:spMk id="3" creationId="{96E63F39-D792-4D6E-A4A2-693EF76DA6A7}"/>
          </ac:spMkLst>
        </pc:spChg>
        <pc:spChg chg="mod">
          <ac:chgData name="Juan Diego SIERRA FERNANDEZ" userId="S::jdsierra@europe.altair.com::57e59086-2e33-431f-84a4-b40cc0c31410" providerId="AD" clId="Web-{A7A89782-5C36-9739-6D30-432D54AA2704}" dt="2018-11-05T12:27:09.189" v="1276" actId="20577"/>
          <ac:spMkLst>
            <pc:docMk/>
            <pc:sldMk cId="236314399" sldId="619"/>
            <ac:spMk id="4" creationId="{36C86FC5-6BCD-49D8-8CCB-691BA8D27AE9}"/>
          </ac:spMkLst>
        </pc:spChg>
        <pc:picChg chg="del">
          <ac:chgData name="Juan Diego SIERRA FERNANDEZ" userId="S::jdsierra@europe.altair.com::57e59086-2e33-431f-84a4-b40cc0c31410" providerId="AD" clId="Web-{A7A89782-5C36-9739-6D30-432D54AA2704}" dt="2018-11-05T12:20:45.057" v="1181"/>
          <ac:picMkLst>
            <pc:docMk/>
            <pc:sldMk cId="236314399" sldId="619"/>
            <ac:picMk id="2" creationId="{842BCE4A-F9FD-4F12-830F-428EC114714B}"/>
          </ac:picMkLst>
        </pc:picChg>
      </pc:sldChg>
    </pc:docChg>
  </pc:docChgLst>
  <pc:docChgLst>
    <pc:chgData name="Juan Diego SIERRA FERNANDEZ" userId="S::jdsierra@europe.altair.com::57e59086-2e33-431f-84a4-b40cc0c31410" providerId="AD" clId="Web-{9D187A41-F381-E968-D5A7-91387DD0F486}"/>
    <pc:docChg chg="addSld modSld sldOrd">
      <pc:chgData name="Juan Diego SIERRA FERNANDEZ" userId="S::jdsierra@europe.altair.com::57e59086-2e33-431f-84a4-b40cc0c31410" providerId="AD" clId="Web-{9D187A41-F381-E968-D5A7-91387DD0F486}" dt="2018-11-12T16:50:27.068" v="459" actId="20577"/>
      <pc:docMkLst>
        <pc:docMk/>
      </pc:docMkLst>
      <pc:sldChg chg="modSp">
        <pc:chgData name="Juan Diego SIERRA FERNANDEZ" userId="S::jdsierra@europe.altair.com::57e59086-2e33-431f-84a4-b40cc0c31410" providerId="AD" clId="Web-{9D187A41-F381-E968-D5A7-91387DD0F486}" dt="2018-11-12T16:50:27.068" v="459" actId="20577"/>
        <pc:sldMkLst>
          <pc:docMk/>
          <pc:sldMk cId="2457693894" sldId="607"/>
        </pc:sldMkLst>
        <pc:spChg chg="mod">
          <ac:chgData name="Juan Diego SIERRA FERNANDEZ" userId="S::jdsierra@europe.altair.com::57e59086-2e33-431f-84a4-b40cc0c31410" providerId="AD" clId="Web-{9D187A41-F381-E968-D5A7-91387DD0F486}" dt="2018-11-12T16:50:27.068" v="459" actId="20577"/>
          <ac:spMkLst>
            <pc:docMk/>
            <pc:sldMk cId="2457693894" sldId="607"/>
            <ac:spMk id="2" creationId="{237793AD-C316-4E76-B90F-7E82EFA98E47}"/>
          </ac:spMkLst>
        </pc:spChg>
        <pc:spChg chg="mod">
          <ac:chgData name="Juan Diego SIERRA FERNANDEZ" userId="S::jdsierra@europe.altair.com::57e59086-2e33-431f-84a4-b40cc0c31410" providerId="AD" clId="Web-{9D187A41-F381-E968-D5A7-91387DD0F486}" dt="2018-11-12T16:33:16.844" v="227" actId="20577"/>
          <ac:spMkLst>
            <pc:docMk/>
            <pc:sldMk cId="2457693894" sldId="607"/>
            <ac:spMk id="5" creationId="{3C4FEC56-B56D-498C-94D2-58D6AE4C5184}"/>
          </ac:spMkLst>
        </pc:spChg>
      </pc:sldChg>
      <pc:sldChg chg="modSp">
        <pc:chgData name="Juan Diego SIERRA FERNANDEZ" userId="S::jdsierra@europe.altair.com::57e59086-2e33-431f-84a4-b40cc0c31410" providerId="AD" clId="Web-{9D187A41-F381-E968-D5A7-91387DD0F486}" dt="2018-11-12T16:34:48.391" v="250" actId="20577"/>
        <pc:sldMkLst>
          <pc:docMk/>
          <pc:sldMk cId="1911037820" sldId="612"/>
        </pc:sldMkLst>
        <pc:spChg chg="mod">
          <ac:chgData name="Juan Diego SIERRA FERNANDEZ" userId="S::jdsierra@europe.altair.com::57e59086-2e33-431f-84a4-b40cc0c31410" providerId="AD" clId="Web-{9D187A41-F381-E968-D5A7-91387DD0F486}" dt="2018-11-12T16:34:48.391" v="250" actId="20577"/>
          <ac:spMkLst>
            <pc:docMk/>
            <pc:sldMk cId="1911037820" sldId="612"/>
            <ac:spMk id="2" creationId="{029172AF-E26C-4208-93BF-B09434FD13CA}"/>
          </ac:spMkLst>
        </pc:spChg>
      </pc:sldChg>
      <pc:sldChg chg="modSp ord">
        <pc:chgData name="Juan Diego SIERRA FERNANDEZ" userId="S::jdsierra@europe.altair.com::57e59086-2e33-431f-84a4-b40cc0c31410" providerId="AD" clId="Web-{9D187A41-F381-E968-D5A7-91387DD0F486}" dt="2018-11-12T16:48:56.615" v="447" actId="14100"/>
        <pc:sldMkLst>
          <pc:docMk/>
          <pc:sldMk cId="2357709254" sldId="613"/>
        </pc:sldMkLst>
        <pc:spChg chg="mod">
          <ac:chgData name="Juan Diego SIERRA FERNANDEZ" userId="S::jdsierra@europe.altair.com::57e59086-2e33-431f-84a4-b40cc0c31410" providerId="AD" clId="Web-{9D187A41-F381-E968-D5A7-91387DD0F486}" dt="2018-11-12T16:48:56.615" v="447" actId="14100"/>
          <ac:spMkLst>
            <pc:docMk/>
            <pc:sldMk cId="2357709254" sldId="613"/>
            <ac:spMk id="2" creationId="{029172AF-E26C-4208-93BF-B09434FD13CA}"/>
          </ac:spMkLst>
        </pc:spChg>
      </pc:sldChg>
      <pc:sldChg chg="modSp">
        <pc:chgData name="Juan Diego SIERRA FERNANDEZ" userId="S::jdsierra@europe.altair.com::57e59086-2e33-431f-84a4-b40cc0c31410" providerId="AD" clId="Web-{9D187A41-F381-E968-D5A7-91387DD0F486}" dt="2018-11-12T16:48:44.506" v="442" actId="20577"/>
        <pc:sldMkLst>
          <pc:docMk/>
          <pc:sldMk cId="3702607000" sldId="614"/>
        </pc:sldMkLst>
        <pc:spChg chg="mod">
          <ac:chgData name="Juan Diego SIERRA FERNANDEZ" userId="S::jdsierra@europe.altair.com::57e59086-2e33-431f-84a4-b40cc0c31410" providerId="AD" clId="Web-{9D187A41-F381-E968-D5A7-91387DD0F486}" dt="2018-11-12T16:48:44.506" v="442" actId="20577"/>
          <ac:spMkLst>
            <pc:docMk/>
            <pc:sldMk cId="3702607000" sldId="614"/>
            <ac:spMk id="2" creationId="{029172AF-E26C-4208-93BF-B09434FD13CA}"/>
          </ac:spMkLst>
        </pc:spChg>
        <pc:picChg chg="mod">
          <ac:chgData name="Juan Diego SIERRA FERNANDEZ" userId="S::jdsierra@europe.altair.com::57e59086-2e33-431f-84a4-b40cc0c31410" providerId="AD" clId="Web-{9D187A41-F381-E968-D5A7-91387DD0F486}" dt="2018-11-12T16:35:57.220" v="303" actId="14100"/>
          <ac:picMkLst>
            <pc:docMk/>
            <pc:sldMk cId="3702607000" sldId="614"/>
            <ac:picMk id="3" creationId="{205B2C15-9E6C-43D5-A78D-672ECBD2CD7F}"/>
          </ac:picMkLst>
        </pc:picChg>
      </pc:sldChg>
      <pc:sldChg chg="modSp">
        <pc:chgData name="Juan Diego SIERRA FERNANDEZ" userId="S::jdsierra@europe.altair.com::57e59086-2e33-431f-84a4-b40cc0c31410" providerId="AD" clId="Web-{9D187A41-F381-E968-D5A7-91387DD0F486}" dt="2018-11-12T16:49:18.412" v="450" actId="20577"/>
        <pc:sldMkLst>
          <pc:docMk/>
          <pc:sldMk cId="1903409047" sldId="616"/>
        </pc:sldMkLst>
        <pc:spChg chg="mod">
          <ac:chgData name="Juan Diego SIERRA FERNANDEZ" userId="S::jdsierra@europe.altair.com::57e59086-2e33-431f-84a4-b40cc0c31410" providerId="AD" clId="Web-{9D187A41-F381-E968-D5A7-91387DD0F486}" dt="2018-11-12T16:49:18.412" v="450" actId="20577"/>
          <ac:spMkLst>
            <pc:docMk/>
            <pc:sldMk cId="1903409047" sldId="616"/>
            <ac:spMk id="2" creationId="{029172AF-E26C-4208-93BF-B09434FD13CA}"/>
          </ac:spMkLst>
        </pc:spChg>
      </pc:sldChg>
      <pc:sldChg chg="modSp">
        <pc:chgData name="Juan Diego SIERRA FERNANDEZ" userId="S::jdsierra@europe.altair.com::57e59086-2e33-431f-84a4-b40cc0c31410" providerId="AD" clId="Web-{9D187A41-F381-E968-D5A7-91387DD0F486}" dt="2018-11-12T16:31:37.515" v="208" actId="20577"/>
        <pc:sldMkLst>
          <pc:docMk/>
          <pc:sldMk cId="1908634727" sldId="617"/>
        </pc:sldMkLst>
        <pc:spChg chg="mod">
          <ac:chgData name="Juan Diego SIERRA FERNANDEZ" userId="S::jdsierra@europe.altair.com::57e59086-2e33-431f-84a4-b40cc0c31410" providerId="AD" clId="Web-{9D187A41-F381-E968-D5A7-91387DD0F486}" dt="2018-11-12T16:31:37.515" v="208" actId="20577"/>
          <ac:spMkLst>
            <pc:docMk/>
            <pc:sldMk cId="1908634727" sldId="617"/>
            <ac:spMk id="2" creationId="{237793AD-C316-4E76-B90F-7E82EFA98E47}"/>
          </ac:spMkLst>
        </pc:spChg>
      </pc:sldChg>
      <pc:sldChg chg="addSp delSp modSp add replId">
        <pc:chgData name="Juan Diego SIERRA FERNANDEZ" userId="S::jdsierra@europe.altair.com::57e59086-2e33-431f-84a4-b40cc0c31410" providerId="AD" clId="Web-{9D187A41-F381-E968-D5A7-91387DD0F486}" dt="2018-11-12T16:50:16.678" v="458" actId="20577"/>
        <pc:sldMkLst>
          <pc:docMk/>
          <pc:sldMk cId="3353902097" sldId="620"/>
        </pc:sldMkLst>
        <pc:spChg chg="mod">
          <ac:chgData name="Juan Diego SIERRA FERNANDEZ" userId="S::jdsierra@europe.altair.com::57e59086-2e33-431f-84a4-b40cc0c31410" providerId="AD" clId="Web-{9D187A41-F381-E968-D5A7-91387DD0F486}" dt="2018-11-12T16:50:16.678" v="458" actId="20577"/>
          <ac:spMkLst>
            <pc:docMk/>
            <pc:sldMk cId="3353902097" sldId="620"/>
            <ac:spMk id="2" creationId="{237793AD-C316-4E76-B90F-7E82EFA98E47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24" v="45"/>
          <ac:spMkLst>
            <pc:docMk/>
            <pc:sldMk cId="3353902097" sldId="620"/>
            <ac:spMk id="3" creationId="{374D0BCB-E114-4446-B88F-6BFF119E0E17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24" v="33"/>
          <ac:spMkLst>
            <pc:docMk/>
            <pc:sldMk cId="3353902097" sldId="620"/>
            <ac:spMk id="8" creationId="{E1218C58-9E68-45BF-BE67-673D9033F850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24" v="38"/>
          <ac:spMkLst>
            <pc:docMk/>
            <pc:sldMk cId="3353902097" sldId="620"/>
            <ac:spMk id="26" creationId="{060DDCB1-E849-40AA-A014-F3A37F2E2965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24" v="37"/>
          <ac:spMkLst>
            <pc:docMk/>
            <pc:sldMk cId="3353902097" sldId="620"/>
            <ac:spMk id="27" creationId="{5A9A2567-E68F-4038-A010-E748644865BF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24" v="35"/>
          <ac:spMkLst>
            <pc:docMk/>
            <pc:sldMk cId="3353902097" sldId="620"/>
            <ac:spMk id="30" creationId="{0F9F45FD-2CD8-4AFF-AA7F-8BC09735EBF0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08" v="23"/>
          <ac:spMkLst>
            <pc:docMk/>
            <pc:sldMk cId="3353902097" sldId="620"/>
            <ac:spMk id="32" creationId="{0F635D04-1A6D-4B21-AFAB-8284EC6FDA7E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08" v="20"/>
          <ac:spMkLst>
            <pc:docMk/>
            <pc:sldMk cId="3353902097" sldId="620"/>
            <ac:spMk id="33" creationId="{DF8CDF32-70ED-4DEC-B459-D2E78C9098BD}"/>
          </ac:spMkLst>
        </pc:spChg>
        <pc:spChg chg="add mod">
          <ac:chgData name="Juan Diego SIERRA FERNANDEZ" userId="S::jdsierra@europe.altair.com::57e59086-2e33-431f-84a4-b40cc0c31410" providerId="AD" clId="Web-{9D187A41-F381-E968-D5A7-91387DD0F486}" dt="2018-11-12T16:14:55.601" v="76" actId="20577"/>
          <ac:spMkLst>
            <pc:docMk/>
            <pc:sldMk cId="3353902097" sldId="620"/>
            <ac:spMk id="36" creationId="{09FC15D7-BEE1-4444-B8E6-34419EF3BB6C}"/>
          </ac:spMkLst>
        </pc:spChg>
        <pc:spChg chg="add del mod">
          <ac:chgData name="Juan Diego SIERRA FERNANDEZ" userId="S::jdsierra@europe.altair.com::57e59086-2e33-431f-84a4-b40cc0c31410" providerId="AD" clId="Web-{9D187A41-F381-E968-D5A7-91387DD0F486}" dt="2018-11-12T16:13:08.460" v="54"/>
          <ac:spMkLst>
            <pc:docMk/>
            <pc:sldMk cId="3353902097" sldId="620"/>
            <ac:spMk id="37" creationId="{A544F374-BA9D-4B7A-BC90-31353E79B488}"/>
          </ac:spMkLst>
        </pc:spChg>
        <pc:spChg chg="add mod">
          <ac:chgData name="Juan Diego SIERRA FERNANDEZ" userId="S::jdsierra@europe.altair.com::57e59086-2e33-431f-84a4-b40cc0c31410" providerId="AD" clId="Web-{9D187A41-F381-E968-D5A7-91387DD0F486}" dt="2018-11-12T16:31:29.984" v="207" actId="1076"/>
          <ac:spMkLst>
            <pc:docMk/>
            <pc:sldMk cId="3353902097" sldId="620"/>
            <ac:spMk id="40" creationId="{DFBF9EB8-EB8B-47CD-9DD1-E63517B46D44}"/>
          </ac:spMkLst>
        </pc:spChg>
        <pc:spChg chg="add mod">
          <ac:chgData name="Juan Diego SIERRA FERNANDEZ" userId="S::jdsierra@europe.altair.com::57e59086-2e33-431f-84a4-b40cc0c31410" providerId="AD" clId="Web-{9D187A41-F381-E968-D5A7-91387DD0F486}" dt="2018-11-12T16:15:01.742" v="78" actId="20577"/>
          <ac:spMkLst>
            <pc:docMk/>
            <pc:sldMk cId="3353902097" sldId="620"/>
            <ac:spMk id="47" creationId="{3E5AEA59-3F35-4E5A-8CBC-70B4B8096331}"/>
          </ac:spMkLst>
        </pc:spChg>
        <pc:spChg chg="add mod">
          <ac:chgData name="Juan Diego SIERRA FERNANDEZ" userId="S::jdsierra@europe.altair.com::57e59086-2e33-431f-84a4-b40cc0c31410" providerId="AD" clId="Web-{9D187A41-F381-E968-D5A7-91387DD0F486}" dt="2018-11-12T16:24:10.480" v="101"/>
          <ac:spMkLst>
            <pc:docMk/>
            <pc:sldMk cId="3353902097" sldId="620"/>
            <ac:spMk id="48" creationId="{3025910E-FCF8-426A-A147-9AFE93EED220}"/>
          </ac:spMkLst>
        </pc:spChg>
        <pc:spChg chg="add mod">
          <ac:chgData name="Juan Diego SIERRA FERNANDEZ" userId="S::jdsierra@europe.altair.com::57e59086-2e33-431f-84a4-b40cc0c31410" providerId="AD" clId="Web-{9D187A41-F381-E968-D5A7-91387DD0F486}" dt="2018-11-12T16:23:40.339" v="98"/>
          <ac:spMkLst>
            <pc:docMk/>
            <pc:sldMk cId="3353902097" sldId="620"/>
            <ac:spMk id="49" creationId="{2C4B7313-07EA-4236-8C88-6CF8411652FD}"/>
          </ac:spMkLst>
        </pc:spChg>
        <pc:spChg chg="add mod">
          <ac:chgData name="Juan Diego SIERRA FERNANDEZ" userId="S::jdsierra@europe.altair.com::57e59086-2e33-431f-84a4-b40cc0c31410" providerId="AD" clId="Web-{9D187A41-F381-E968-D5A7-91387DD0F486}" dt="2018-11-12T16:23:27.479" v="97"/>
          <ac:spMkLst>
            <pc:docMk/>
            <pc:sldMk cId="3353902097" sldId="620"/>
            <ac:spMk id="50" creationId="{D6155017-FB97-40E3-B12A-9FF5FBBBBCA4}"/>
          </ac:spMkLst>
        </pc:spChg>
        <pc:spChg chg="add mod">
          <ac:chgData name="Juan Diego SIERRA FERNANDEZ" userId="S::jdsierra@europe.altair.com::57e59086-2e33-431f-84a4-b40cc0c31410" providerId="AD" clId="Web-{9D187A41-F381-E968-D5A7-91387DD0F486}" dt="2018-11-12T16:31:25.687" v="206" actId="1076"/>
          <ac:spMkLst>
            <pc:docMk/>
            <pc:sldMk cId="3353902097" sldId="620"/>
            <ac:spMk id="65" creationId="{4BD3AAE4-A3F1-4334-9062-D0B2D252ABB2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08" v="26"/>
          <ac:spMkLst>
            <pc:docMk/>
            <pc:sldMk cId="3353902097" sldId="620"/>
            <ac:spMk id="76" creationId="{3CA1D9C2-6F9C-437B-BAA2-E9E7ABD9FF5F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08" v="21"/>
          <ac:spMkLst>
            <pc:docMk/>
            <pc:sldMk cId="3353902097" sldId="620"/>
            <ac:spMk id="82" creationId="{DB696B36-0773-4EB8-8F33-A469BC828022}"/>
          </ac:spMkLst>
        </pc:spChg>
        <pc:spChg chg="del">
          <ac:chgData name="Juan Diego SIERRA FERNANDEZ" userId="S::jdsierra@europe.altair.com::57e59086-2e33-431f-84a4-b40cc0c31410" providerId="AD" clId="Web-{9D187A41-F381-E968-D5A7-91387DD0F486}" dt="2018-11-12T16:09:34.708" v="17"/>
          <ac:spMkLst>
            <pc:docMk/>
            <pc:sldMk cId="3353902097" sldId="620"/>
            <ac:spMk id="86" creationId="{0028DB8B-4D31-4EFB-A618-A071E40E1E0C}"/>
          </ac:spMkLst>
        </pc:spChg>
        <pc:graphicFrameChg chg="add del mod modGraphic">
          <ac:chgData name="Juan Diego SIERRA FERNANDEZ" userId="S::jdsierra@europe.altair.com::57e59086-2e33-431f-84a4-b40cc0c31410" providerId="AD" clId="Web-{9D187A41-F381-E968-D5A7-91387DD0F486}" dt="2018-11-12T16:12:37.006" v="47"/>
          <ac:graphicFrameMkLst>
            <pc:docMk/>
            <pc:sldMk cId="3353902097" sldId="620"/>
            <ac:graphicFrameMk id="5" creationId="{1364168F-80B1-4F2E-9678-2480079D6967}"/>
          </ac:graphicFrameMkLst>
        </pc:graphicFrameChg>
        <pc:graphicFrameChg chg="add del mod">
          <ac:chgData name="Juan Diego SIERRA FERNANDEZ" userId="S::jdsierra@europe.altair.com::57e59086-2e33-431f-84a4-b40cc0c31410" providerId="AD" clId="Web-{9D187A41-F381-E968-D5A7-91387DD0F486}" dt="2018-11-12T16:31:02.046" v="186"/>
          <ac:graphicFrameMkLst>
            <pc:docMk/>
            <pc:sldMk cId="3353902097" sldId="620"/>
            <ac:graphicFrameMk id="42" creationId="{4D456D47-813A-4E43-9A40-D24F1CED0381}"/>
          </ac:graphicFrameMkLst>
        </pc:graphicFrameChg>
        <pc:picChg chg="del">
          <ac:chgData name="Juan Diego SIERRA FERNANDEZ" userId="S::jdsierra@europe.altair.com::57e59086-2e33-431f-84a4-b40cc0c31410" providerId="AD" clId="Web-{9D187A41-F381-E968-D5A7-91387DD0F486}" dt="2018-11-12T16:09:34.724" v="44"/>
          <ac:picMkLst>
            <pc:docMk/>
            <pc:sldMk cId="3353902097" sldId="620"/>
            <ac:picMk id="4" creationId="{2B8A9D87-AA6C-4D4E-B504-B6E64673CDF3}"/>
          </ac:picMkLst>
        </pc:picChg>
        <pc:picChg chg="del">
          <ac:chgData name="Juan Diego SIERRA FERNANDEZ" userId="S::jdsierra@europe.altair.com::57e59086-2e33-431f-84a4-b40cc0c31410" providerId="AD" clId="Web-{9D187A41-F381-E968-D5A7-91387DD0F486}" dt="2018-11-12T16:09:34.724" v="43"/>
          <ac:picMkLst>
            <pc:docMk/>
            <pc:sldMk cId="3353902097" sldId="620"/>
            <ac:picMk id="6" creationId="{575460F7-D338-46C5-8DCE-4859C40880BF}"/>
          </ac:picMkLst>
        </pc:picChg>
        <pc:picChg chg="del">
          <ac:chgData name="Juan Diego SIERRA FERNANDEZ" userId="S::jdsierra@europe.altair.com::57e59086-2e33-431f-84a4-b40cc0c31410" providerId="AD" clId="Web-{9D187A41-F381-E968-D5A7-91387DD0F486}" dt="2018-11-12T16:09:34.708" v="32"/>
          <ac:picMkLst>
            <pc:docMk/>
            <pc:sldMk cId="3353902097" sldId="620"/>
            <ac:picMk id="9" creationId="{EDD3107B-E530-4937-8404-5D3968C3FC18}"/>
          </ac:picMkLst>
        </pc:picChg>
        <pc:picChg chg="del">
          <ac:chgData name="Juan Diego SIERRA FERNANDEZ" userId="S::jdsierra@europe.altair.com::57e59086-2e33-431f-84a4-b40cc0c31410" providerId="AD" clId="Web-{9D187A41-F381-E968-D5A7-91387DD0F486}" dt="2018-11-12T16:09:34.708" v="31"/>
          <ac:picMkLst>
            <pc:docMk/>
            <pc:sldMk cId="3353902097" sldId="620"/>
            <ac:picMk id="12" creationId="{023D714C-9E7C-455F-8B7A-B4B266967294}"/>
          </ac:picMkLst>
        </pc:picChg>
        <pc:picChg chg="del">
          <ac:chgData name="Juan Diego SIERRA FERNANDEZ" userId="S::jdsierra@europe.altair.com::57e59086-2e33-431f-84a4-b40cc0c31410" providerId="AD" clId="Web-{9D187A41-F381-E968-D5A7-91387DD0F486}" dt="2018-11-12T16:09:34.708" v="27"/>
          <ac:picMkLst>
            <pc:docMk/>
            <pc:sldMk cId="3353902097" sldId="620"/>
            <ac:picMk id="16" creationId="{6F25F2C0-0F8D-42D5-9F94-0BB1C7A04515}"/>
          </ac:picMkLst>
        </pc:picChg>
        <pc:picChg chg="del">
          <ac:chgData name="Juan Diego SIERRA FERNANDEZ" userId="S::jdsierra@europe.altair.com::57e59086-2e33-431f-84a4-b40cc0c31410" providerId="AD" clId="Web-{9D187A41-F381-E968-D5A7-91387DD0F486}" dt="2018-11-12T16:09:34.724" v="39"/>
          <ac:picMkLst>
            <pc:docMk/>
            <pc:sldMk cId="3353902097" sldId="620"/>
            <ac:picMk id="24" creationId="{076CA3DB-563D-43E7-B042-539FF5AC93EF}"/>
          </ac:picMkLst>
        </pc:picChg>
        <pc:cxnChg chg="del">
          <ac:chgData name="Juan Diego SIERRA FERNANDEZ" userId="S::jdsierra@europe.altair.com::57e59086-2e33-431f-84a4-b40cc0c31410" providerId="AD" clId="Web-{9D187A41-F381-E968-D5A7-91387DD0F486}" dt="2018-11-12T16:09:34.724" v="42"/>
          <ac:cxnSpMkLst>
            <pc:docMk/>
            <pc:sldMk cId="3353902097" sldId="620"/>
            <ac:cxnSpMk id="10" creationId="{5195A86A-13A0-4BB9-91D4-B11CB7628C83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24" v="41"/>
          <ac:cxnSpMkLst>
            <pc:docMk/>
            <pc:sldMk cId="3353902097" sldId="620"/>
            <ac:cxnSpMk id="11" creationId="{64DCC1D3-9AFB-4581-BAA0-24C6A3FC264D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30"/>
          <ac:cxnSpMkLst>
            <pc:docMk/>
            <pc:sldMk cId="3353902097" sldId="620"/>
            <ac:cxnSpMk id="13" creationId="{12CD8BFD-1557-420D-A244-9C948C3F5943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29"/>
          <ac:cxnSpMkLst>
            <pc:docMk/>
            <pc:sldMk cId="3353902097" sldId="620"/>
            <ac:cxnSpMk id="14" creationId="{0BE39251-B338-406A-B545-772D7E8EBC06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28"/>
          <ac:cxnSpMkLst>
            <pc:docMk/>
            <pc:sldMk cId="3353902097" sldId="620"/>
            <ac:cxnSpMk id="15" creationId="{0430E8B0-4984-4C6A-8BD4-FAD863707197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24" v="40"/>
          <ac:cxnSpMkLst>
            <pc:docMk/>
            <pc:sldMk cId="3353902097" sldId="620"/>
            <ac:cxnSpMk id="23" creationId="{72E08A89-2BB3-4563-BE66-32F56B1F2BC5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24" v="36"/>
          <ac:cxnSpMkLst>
            <pc:docMk/>
            <pc:sldMk cId="3353902097" sldId="620"/>
            <ac:cxnSpMk id="28" creationId="{159B4D42-48A3-4E12-BE06-DC202A82B730}"/>
          </ac:cxnSpMkLst>
        </pc:cxnChg>
        <pc:cxnChg chg="add del mod">
          <ac:chgData name="Juan Diego SIERRA FERNANDEZ" userId="S::jdsierra@europe.altair.com::57e59086-2e33-431f-84a4-b40cc0c31410" providerId="AD" clId="Web-{9D187A41-F381-E968-D5A7-91387DD0F486}" dt="2018-11-12T16:24:43.558" v="102"/>
          <ac:cxnSpMkLst>
            <pc:docMk/>
            <pc:sldMk cId="3353902097" sldId="620"/>
            <ac:cxnSpMk id="38" creationId="{69AE1532-4387-40C0-B460-DBAD5923F3F8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5:32.933" v="106" actId="1076"/>
          <ac:cxnSpMkLst>
            <pc:docMk/>
            <pc:sldMk cId="3353902097" sldId="620"/>
            <ac:cxnSpMk id="39" creationId="{E7232FA9-7C08-40F6-987D-C2858A6E4002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5:53.215" v="110"/>
          <ac:cxnSpMkLst>
            <pc:docMk/>
            <pc:sldMk cId="3353902097" sldId="620"/>
            <ac:cxnSpMk id="53" creationId="{5FA305E3-D8D2-44E4-A5B5-F99A201BABEA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6:20.059" v="117" actId="14100"/>
          <ac:cxnSpMkLst>
            <pc:docMk/>
            <pc:sldMk cId="3353902097" sldId="620"/>
            <ac:cxnSpMk id="54" creationId="{6CC19F66-9BE0-4EC3-84A8-ED6A12E2B4CF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6:14.949" v="116" actId="14100"/>
          <ac:cxnSpMkLst>
            <pc:docMk/>
            <pc:sldMk cId="3353902097" sldId="620"/>
            <ac:cxnSpMk id="55" creationId="{86710D13-ED7F-4C10-BBC3-9F70BCA6D113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6:35.965" v="120" actId="14100"/>
          <ac:cxnSpMkLst>
            <pc:docMk/>
            <pc:sldMk cId="3353902097" sldId="620"/>
            <ac:cxnSpMk id="56" creationId="{36234959-2BB8-4F5A-B1C8-3ACB56344A8A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6:43.856" v="123" actId="14100"/>
          <ac:cxnSpMkLst>
            <pc:docMk/>
            <pc:sldMk cId="3353902097" sldId="620"/>
            <ac:cxnSpMk id="57" creationId="{100765A6-8986-4643-9680-BA459EB93BE1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6:53.793" v="126" actId="14100"/>
          <ac:cxnSpMkLst>
            <pc:docMk/>
            <pc:sldMk cId="3353902097" sldId="620"/>
            <ac:cxnSpMk id="58" creationId="{3D1EAEA0-BDAD-435D-A63C-440796A11CDF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7:08.043" v="129" actId="14100"/>
          <ac:cxnSpMkLst>
            <pc:docMk/>
            <pc:sldMk cId="3353902097" sldId="620"/>
            <ac:cxnSpMk id="59" creationId="{C8A2DEA1-02D0-4B69-9C00-75BD1E5160F5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7:20.887" v="132" actId="14100"/>
          <ac:cxnSpMkLst>
            <pc:docMk/>
            <pc:sldMk cId="3353902097" sldId="620"/>
            <ac:cxnSpMk id="60" creationId="{28396248-1C2B-4834-B53F-463276DB40EF}"/>
          </ac:cxnSpMkLst>
        </pc:cxnChg>
        <pc:cxnChg chg="add mod">
          <ac:chgData name="Juan Diego SIERRA FERNANDEZ" userId="S::jdsierra@europe.altair.com::57e59086-2e33-431f-84a4-b40cc0c31410" providerId="AD" clId="Web-{9D187A41-F381-E968-D5A7-91387DD0F486}" dt="2018-11-12T16:27:46.528" v="138" actId="14100"/>
          <ac:cxnSpMkLst>
            <pc:docMk/>
            <pc:sldMk cId="3353902097" sldId="620"/>
            <ac:cxnSpMk id="61" creationId="{5522AB77-D039-4916-861C-5B51EA70F588}"/>
          </ac:cxnSpMkLst>
        </pc:cxnChg>
        <pc:cxnChg chg="add del mod">
          <ac:chgData name="Juan Diego SIERRA FERNANDEZ" userId="S::jdsierra@europe.altair.com::57e59086-2e33-431f-84a4-b40cc0c31410" providerId="AD" clId="Web-{9D187A41-F381-E968-D5A7-91387DD0F486}" dt="2018-11-12T16:27:35.997" v="135"/>
          <ac:cxnSpMkLst>
            <pc:docMk/>
            <pc:sldMk cId="3353902097" sldId="620"/>
            <ac:cxnSpMk id="62" creationId="{6918CDA4-F813-475F-AA4F-3508EEA1ED43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24" v="34"/>
          <ac:cxnSpMkLst>
            <pc:docMk/>
            <pc:sldMk cId="3353902097" sldId="620"/>
            <ac:cxnSpMk id="64" creationId="{CDC51EAD-ACA0-4F01-B54D-218DD23DC4CE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25"/>
          <ac:cxnSpMkLst>
            <pc:docMk/>
            <pc:sldMk cId="3353902097" sldId="620"/>
            <ac:cxnSpMk id="77" creationId="{016C1238-B8FB-411D-87E9-A61BC80B34C7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24"/>
          <ac:cxnSpMkLst>
            <pc:docMk/>
            <pc:sldMk cId="3353902097" sldId="620"/>
            <ac:cxnSpMk id="79" creationId="{24559A99-9727-44B2-A8A7-7A352DB2C357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22"/>
          <ac:cxnSpMkLst>
            <pc:docMk/>
            <pc:sldMk cId="3353902097" sldId="620"/>
            <ac:cxnSpMk id="81" creationId="{27A904A5-B4A0-4D43-84DE-B1262A6F0446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19"/>
          <ac:cxnSpMkLst>
            <pc:docMk/>
            <pc:sldMk cId="3353902097" sldId="620"/>
            <ac:cxnSpMk id="84" creationId="{24ED8E9B-18E6-44DB-8F37-CFD3293BCA29}"/>
          </ac:cxnSpMkLst>
        </pc:cxnChg>
        <pc:cxnChg chg="del">
          <ac:chgData name="Juan Diego SIERRA FERNANDEZ" userId="S::jdsierra@europe.altair.com::57e59086-2e33-431f-84a4-b40cc0c31410" providerId="AD" clId="Web-{9D187A41-F381-E968-D5A7-91387DD0F486}" dt="2018-11-12T16:09:34.708" v="18"/>
          <ac:cxnSpMkLst>
            <pc:docMk/>
            <pc:sldMk cId="3353902097" sldId="620"/>
            <ac:cxnSpMk id="85" creationId="{B3D4506F-B412-482A-9DF6-674FF884C5F1}"/>
          </ac:cxnSpMkLst>
        </pc:cxnChg>
      </pc:sldChg>
    </pc:docChg>
  </pc:docChgLst>
  <pc:docChgLst>
    <pc:chgData name="Juan Diego SIERRA FERNANDEZ" userId="S::jdsierra@europe.altair.com::57e59086-2e33-431f-84a4-b40cc0c31410" providerId="AD" clId="Web-{3A73DDE5-AED5-FC7B-39D1-E14210990C62}"/>
    <pc:docChg chg="modSld">
      <pc:chgData name="Juan Diego SIERRA FERNANDEZ" userId="S::jdsierra@europe.altair.com::57e59086-2e33-431f-84a4-b40cc0c31410" providerId="AD" clId="Web-{3A73DDE5-AED5-FC7B-39D1-E14210990C62}" dt="2018-10-15T07:57:36.855" v="113" actId="20577"/>
      <pc:docMkLst>
        <pc:docMk/>
      </pc:docMkLst>
      <pc:sldChg chg="addSp delSp modSp">
        <pc:chgData name="Juan Diego SIERRA FERNANDEZ" userId="S::jdsierra@europe.altair.com::57e59086-2e33-431f-84a4-b40cc0c31410" providerId="AD" clId="Web-{3A73DDE5-AED5-FC7B-39D1-E14210990C62}" dt="2018-10-15T07:42:38.037" v="27" actId="14100"/>
        <pc:sldMkLst>
          <pc:docMk/>
          <pc:sldMk cId="313472734" sldId="590"/>
        </pc:sldMkLst>
        <pc:spChg chg="add del mod">
          <ac:chgData name="Juan Diego SIERRA FERNANDEZ" userId="S::jdsierra@europe.altair.com::57e59086-2e33-431f-84a4-b40cc0c31410" providerId="AD" clId="Web-{3A73DDE5-AED5-FC7B-39D1-E14210990C62}" dt="2018-10-15T07:42:32.521" v="25"/>
          <ac:spMkLst>
            <pc:docMk/>
            <pc:sldMk cId="313472734" sldId="590"/>
            <ac:spMk id="5" creationId="{967D0C96-4F0E-4CD3-B263-A069C87D55CD}"/>
          </ac:spMkLst>
        </pc:spChg>
        <pc:spChg chg="mod">
          <ac:chgData name="Juan Diego SIERRA FERNANDEZ" userId="S::jdsierra@europe.altair.com::57e59086-2e33-431f-84a4-b40cc0c31410" providerId="AD" clId="Web-{3A73DDE5-AED5-FC7B-39D1-E14210990C62}" dt="2018-10-15T07:34:54.706" v="19" actId="20577"/>
          <ac:spMkLst>
            <pc:docMk/>
            <pc:sldMk cId="313472734" sldId="590"/>
            <ac:spMk id="9" creationId="{6E283658-F6F5-AB4C-96C2-402A494C78DC}"/>
          </ac:spMkLst>
        </pc:spChg>
        <pc:spChg chg="mod">
          <ac:chgData name="Juan Diego SIERRA FERNANDEZ" userId="S::jdsierra@europe.altair.com::57e59086-2e33-431f-84a4-b40cc0c31410" providerId="AD" clId="Web-{3A73DDE5-AED5-FC7B-39D1-E14210990C62}" dt="2018-10-15T07:34:31.915" v="8" actId="20577"/>
          <ac:spMkLst>
            <pc:docMk/>
            <pc:sldMk cId="313472734" sldId="590"/>
            <ac:spMk id="10" creationId="{3EF2C1C4-0D75-E943-85AC-1FA6ABFE8C47}"/>
          </ac:spMkLst>
        </pc:spChg>
        <pc:spChg chg="del">
          <ac:chgData name="Juan Diego SIERRA FERNANDEZ" userId="S::jdsierra@europe.altair.com::57e59086-2e33-431f-84a4-b40cc0c31410" providerId="AD" clId="Web-{3A73DDE5-AED5-FC7B-39D1-E14210990C62}" dt="2018-10-15T07:37:26.004" v="20"/>
          <ac:spMkLst>
            <pc:docMk/>
            <pc:sldMk cId="313472734" sldId="590"/>
            <ac:spMk id="11" creationId="{C1B9F7BA-4DAF-6548-8979-DC75927ADBC2}"/>
          </ac:spMkLst>
        </pc:spChg>
        <pc:picChg chg="add del mod ord modCrop">
          <ac:chgData name="Juan Diego SIERRA FERNANDEZ" userId="S::jdsierra@europe.altair.com::57e59086-2e33-431f-84a4-b40cc0c31410" providerId="AD" clId="Web-{3A73DDE5-AED5-FC7B-39D1-E14210990C62}" dt="2018-10-15T07:42:27.537" v="24"/>
          <ac:picMkLst>
            <pc:docMk/>
            <pc:sldMk cId="313472734" sldId="590"/>
            <ac:picMk id="2" creationId="{C8825BBB-6214-4024-AD98-BFFF5F12E960}"/>
          </ac:picMkLst>
        </pc:picChg>
        <pc:picChg chg="add mod ord modCrop">
          <ac:chgData name="Juan Diego SIERRA FERNANDEZ" userId="S::jdsierra@europe.altair.com::57e59086-2e33-431f-84a4-b40cc0c31410" providerId="AD" clId="Web-{3A73DDE5-AED5-FC7B-39D1-E14210990C62}" dt="2018-10-15T07:42:38.037" v="27" actId="14100"/>
          <ac:picMkLst>
            <pc:docMk/>
            <pc:sldMk cId="313472734" sldId="590"/>
            <ac:picMk id="6" creationId="{1F010F47-D13A-414E-BFE8-C7913C77166C}"/>
          </ac:picMkLst>
        </pc:picChg>
      </pc:sldChg>
      <pc:sldChg chg="modSp">
        <pc:chgData name="Juan Diego SIERRA FERNANDEZ" userId="S::jdsierra@europe.altair.com::57e59086-2e33-431f-84a4-b40cc0c31410" providerId="AD" clId="Web-{3A73DDE5-AED5-FC7B-39D1-E14210990C62}" dt="2018-10-15T07:48:47.493" v="87" actId="20577"/>
        <pc:sldMkLst>
          <pc:docMk/>
          <pc:sldMk cId="590447716" sldId="596"/>
        </pc:sldMkLst>
        <pc:spChg chg="mod">
          <ac:chgData name="Juan Diego SIERRA FERNANDEZ" userId="S::jdsierra@europe.altair.com::57e59086-2e33-431f-84a4-b40cc0c31410" providerId="AD" clId="Web-{3A73DDE5-AED5-FC7B-39D1-E14210990C62}" dt="2018-10-15T07:43:21.162" v="28" actId="20577"/>
          <ac:spMkLst>
            <pc:docMk/>
            <pc:sldMk cId="590447716" sldId="596"/>
            <ac:spMk id="6" creationId="{CE1631FA-565A-4F1A-96B2-64685C447BFA}"/>
          </ac:spMkLst>
        </pc:spChg>
        <pc:spChg chg="mod">
          <ac:chgData name="Juan Diego SIERRA FERNANDEZ" userId="S::jdsierra@europe.altair.com::57e59086-2e33-431f-84a4-b40cc0c31410" providerId="AD" clId="Web-{3A73DDE5-AED5-FC7B-39D1-E14210990C62}" dt="2018-10-15T07:48:47.493" v="87" actId="20577"/>
          <ac:spMkLst>
            <pc:docMk/>
            <pc:sldMk cId="590447716" sldId="596"/>
            <ac:spMk id="7" creationId="{E85504DA-0798-4527-A35C-BEFC4CA6DBCF}"/>
          </ac:spMkLst>
        </pc:spChg>
      </pc:sldChg>
      <pc:sldChg chg="modSp">
        <pc:chgData name="Juan Diego SIERRA FERNANDEZ" userId="S::jdsierra@europe.altair.com::57e59086-2e33-431f-84a4-b40cc0c31410" providerId="AD" clId="Web-{3A73DDE5-AED5-FC7B-39D1-E14210990C62}" dt="2018-10-15T07:57:36.855" v="113" actId="20577"/>
        <pc:sldMkLst>
          <pc:docMk/>
          <pc:sldMk cId="2361953107" sldId="597"/>
        </pc:sldMkLst>
        <pc:spChg chg="mod">
          <ac:chgData name="Juan Diego SIERRA FERNANDEZ" userId="S::jdsierra@europe.altair.com::57e59086-2e33-431f-84a4-b40cc0c31410" providerId="AD" clId="Web-{3A73DDE5-AED5-FC7B-39D1-E14210990C62}" dt="2018-10-15T07:49:45.274" v="92" actId="20577"/>
          <ac:spMkLst>
            <pc:docMk/>
            <pc:sldMk cId="2361953107" sldId="597"/>
            <ac:spMk id="4" creationId="{36C86FC5-6BCD-49D8-8CCB-691BA8D27AE9}"/>
          </ac:spMkLst>
        </pc:spChg>
        <pc:spChg chg="mod">
          <ac:chgData name="Juan Diego SIERRA FERNANDEZ" userId="S::jdsierra@europe.altair.com::57e59086-2e33-431f-84a4-b40cc0c31410" providerId="AD" clId="Web-{3A73DDE5-AED5-FC7B-39D1-E14210990C62}" dt="2018-10-15T07:57:36.855" v="113" actId="20577"/>
          <ac:spMkLst>
            <pc:docMk/>
            <pc:sldMk cId="2361953107" sldId="597"/>
            <ac:spMk id="5" creationId="{3EF34E77-4C9F-457A-BA5B-91B2B60AE0AB}"/>
          </ac:spMkLst>
        </pc:spChg>
      </pc:sldChg>
    </pc:docChg>
  </pc:docChgLst>
  <pc:docChgLst>
    <pc:chgData name="Juan Diego SIERRA FERNANDEZ" userId="S::jdsierra@europe.altair.com::57e59086-2e33-431f-84a4-b40cc0c31410" providerId="AD" clId="Web-{D313EAAB-E6AB-F136-41BF-089141ED963D}"/>
    <pc:docChg chg="addSld delSld modSld sldOrd">
      <pc:chgData name="Juan Diego SIERRA FERNANDEZ" userId="S::jdsierra@europe.altair.com::57e59086-2e33-431f-84a4-b40cc0c31410" providerId="AD" clId="Web-{D313EAAB-E6AB-F136-41BF-089141ED963D}" dt="2018-10-15T10:12:31.001" v="1045"/>
      <pc:docMkLst>
        <pc:docMk/>
      </pc:docMkLst>
      <pc:sldChg chg="addSp delSp modSp">
        <pc:chgData name="Juan Diego SIERRA FERNANDEZ" userId="S::jdsierra@europe.altair.com::57e59086-2e33-431f-84a4-b40cc0c31410" providerId="AD" clId="Web-{D313EAAB-E6AB-F136-41BF-089141ED963D}" dt="2018-10-15T09:41:45.454" v="654" actId="20577"/>
        <pc:sldMkLst>
          <pc:docMk/>
          <pc:sldMk cId="1372346173" sldId="572"/>
        </pc:sldMkLst>
        <pc:spChg chg="mod">
          <ac:chgData name="Juan Diego SIERRA FERNANDEZ" userId="S::jdsierra@europe.altair.com::57e59086-2e33-431f-84a4-b40cc0c31410" providerId="AD" clId="Web-{D313EAAB-E6AB-F136-41BF-089141ED963D}" dt="2018-10-15T09:24:39.071" v="485" actId="20577"/>
          <ac:spMkLst>
            <pc:docMk/>
            <pc:sldMk cId="1372346173" sldId="572"/>
            <ac:spMk id="2" creationId="{1530570A-DB85-45D2-941B-A97FEE4B826A}"/>
          </ac:spMkLst>
        </pc:spChg>
        <pc:spChg chg="del">
          <ac:chgData name="Juan Diego SIERRA FERNANDEZ" userId="S::jdsierra@europe.altair.com::57e59086-2e33-431f-84a4-b40cc0c31410" providerId="AD" clId="Web-{D313EAAB-E6AB-F136-41BF-089141ED963D}" dt="2018-10-15T09:29:20.352" v="491"/>
          <ac:spMkLst>
            <pc:docMk/>
            <pc:sldMk cId="1372346173" sldId="572"/>
            <ac:spMk id="3" creationId="{1B8428EF-61E7-43EE-AC5D-CD7A8DD8E959}"/>
          </ac:spMkLst>
        </pc:spChg>
        <pc:spChg chg="mod">
          <ac:chgData name="Juan Diego SIERRA FERNANDEZ" userId="S::jdsierra@europe.altair.com::57e59086-2e33-431f-84a4-b40cc0c31410" providerId="AD" clId="Web-{D313EAAB-E6AB-F136-41BF-089141ED963D}" dt="2018-10-15T09:41:45.454" v="654" actId="20577"/>
          <ac:spMkLst>
            <pc:docMk/>
            <pc:sldMk cId="1372346173" sldId="572"/>
            <ac:spMk id="4" creationId="{20709CDB-D47B-4D4A-BBCE-B440F01155AF}"/>
          </ac:spMkLst>
        </pc:spChg>
        <pc:picChg chg="add mod ord modCrop">
          <ac:chgData name="Juan Diego SIERRA FERNANDEZ" userId="S::jdsierra@europe.altair.com::57e59086-2e33-431f-84a4-b40cc0c31410" providerId="AD" clId="Web-{D313EAAB-E6AB-F136-41BF-089141ED963D}" dt="2018-10-15T09:33:53.019" v="575" actId="1076"/>
          <ac:picMkLst>
            <pc:docMk/>
            <pc:sldMk cId="1372346173" sldId="572"/>
            <ac:picMk id="5" creationId="{71C61DDD-2768-4F09-863E-4A9DA36B3B19}"/>
          </ac:picMkLst>
        </pc:picChg>
      </pc:sldChg>
      <pc:sldChg chg="del">
        <pc:chgData name="Juan Diego SIERRA FERNANDEZ" userId="S::jdsierra@europe.altair.com::57e59086-2e33-431f-84a4-b40cc0c31410" providerId="AD" clId="Web-{D313EAAB-E6AB-F136-41BF-089141ED963D}" dt="2018-10-15T09:36:25.508" v="590"/>
        <pc:sldMkLst>
          <pc:docMk/>
          <pc:sldMk cId="350381217" sldId="574"/>
        </pc:sldMkLst>
      </pc:sldChg>
      <pc:sldChg chg="del">
        <pc:chgData name="Juan Diego SIERRA FERNANDEZ" userId="S::jdsierra@europe.altair.com::57e59086-2e33-431f-84a4-b40cc0c31410" providerId="AD" clId="Web-{D313EAAB-E6AB-F136-41BF-089141ED963D}" dt="2018-10-15T09:36:26.805" v="591"/>
        <pc:sldMkLst>
          <pc:docMk/>
          <pc:sldMk cId="615716426" sldId="575"/>
        </pc:sldMkLst>
      </pc:sldChg>
      <pc:sldChg chg="modSp">
        <pc:chgData name="Juan Diego SIERRA FERNANDEZ" userId="S::jdsierra@europe.altair.com::57e59086-2e33-431f-84a4-b40cc0c31410" providerId="AD" clId="Web-{D313EAAB-E6AB-F136-41BF-089141ED963D}" dt="2018-10-15T09:37:22.244" v="606" actId="20577"/>
        <pc:sldMkLst>
          <pc:docMk/>
          <pc:sldMk cId="1769760536" sldId="576"/>
        </pc:sldMkLst>
        <pc:spChg chg="mod">
          <ac:chgData name="Juan Diego SIERRA FERNANDEZ" userId="S::jdsierra@europe.altair.com::57e59086-2e33-431f-84a4-b40cc0c31410" providerId="AD" clId="Web-{D313EAAB-E6AB-F136-41BF-089141ED963D}" dt="2018-10-15T09:37:22.244" v="606" actId="20577"/>
          <ac:spMkLst>
            <pc:docMk/>
            <pc:sldMk cId="1769760536" sldId="576"/>
            <ac:spMk id="3" creationId="{E62338C7-6ECC-4759-912F-D78FAA4B88C9}"/>
          </ac:spMkLst>
        </pc:spChg>
      </pc:sldChg>
      <pc:sldChg chg="modSp del">
        <pc:chgData name="Juan Diego SIERRA FERNANDEZ" userId="S::jdsierra@europe.altair.com::57e59086-2e33-431f-84a4-b40cc0c31410" providerId="AD" clId="Web-{D313EAAB-E6AB-F136-41BF-089141ED963D}" dt="2018-10-15T09:16:12.109" v="403"/>
        <pc:sldMkLst>
          <pc:docMk/>
          <pc:sldMk cId="588470678" sldId="586"/>
        </pc:sldMkLst>
        <pc:spChg chg="mod">
          <ac:chgData name="Juan Diego SIERRA FERNANDEZ" userId="S::jdsierra@europe.altair.com::57e59086-2e33-431f-84a4-b40cc0c31410" providerId="AD" clId="Web-{D313EAAB-E6AB-F136-41BF-089141ED963D}" dt="2018-10-15T08:15:01.677" v="63" actId="20577"/>
          <ac:spMkLst>
            <pc:docMk/>
            <pc:sldMk cId="588470678" sldId="586"/>
            <ac:spMk id="6" creationId="{01EC04BA-9C45-4AD2-B748-8B912223B89A}"/>
          </ac:spMkLst>
        </pc:spChg>
      </pc:sldChg>
      <pc:sldChg chg="modSp">
        <pc:chgData name="Juan Diego SIERRA FERNANDEZ" userId="S::jdsierra@europe.altair.com::57e59086-2e33-431f-84a4-b40cc0c31410" providerId="AD" clId="Web-{D313EAAB-E6AB-F136-41BF-089141ED963D}" dt="2018-10-15T09:36:13.930" v="588" actId="20577"/>
        <pc:sldMkLst>
          <pc:docMk/>
          <pc:sldMk cId="3211691454" sldId="587"/>
        </pc:sldMkLst>
        <pc:spChg chg="mod">
          <ac:chgData name="Juan Diego SIERRA FERNANDEZ" userId="S::jdsierra@europe.altair.com::57e59086-2e33-431f-84a4-b40cc0c31410" providerId="AD" clId="Web-{D313EAAB-E6AB-F136-41BF-089141ED963D}" dt="2018-10-15T09:36:13.930" v="588" actId="20577"/>
          <ac:spMkLst>
            <pc:docMk/>
            <pc:sldMk cId="3211691454" sldId="587"/>
            <ac:spMk id="2" creationId="{237793AD-C316-4E76-B90F-7E82EFA98E47}"/>
          </ac:spMkLst>
        </pc:spChg>
      </pc:sldChg>
      <pc:sldChg chg="add del">
        <pc:chgData name="Juan Diego SIERRA FERNANDEZ" userId="S::jdsierra@europe.altair.com::57e59086-2e33-431f-84a4-b40cc0c31410" providerId="AD" clId="Web-{D313EAAB-E6AB-F136-41BF-089141ED963D}" dt="2018-10-15T08:14:24.052" v="51"/>
        <pc:sldMkLst>
          <pc:docMk/>
          <pc:sldMk cId="2088501485" sldId="591"/>
        </pc:sldMkLst>
      </pc:sldChg>
      <pc:sldChg chg="modSp">
        <pc:chgData name="Juan Diego SIERRA FERNANDEZ" userId="S::jdsierra@europe.altair.com::57e59086-2e33-431f-84a4-b40cc0c31410" providerId="AD" clId="Web-{D313EAAB-E6AB-F136-41BF-089141ED963D}" dt="2018-10-15T09:36:35.743" v="595" actId="20577"/>
        <pc:sldMkLst>
          <pc:docMk/>
          <pc:sldMk cId="18124377" sldId="592"/>
        </pc:sldMkLst>
        <pc:spChg chg="mod">
          <ac:chgData name="Juan Diego SIERRA FERNANDEZ" userId="S::jdsierra@europe.altair.com::57e59086-2e33-431f-84a4-b40cc0c31410" providerId="AD" clId="Web-{D313EAAB-E6AB-F136-41BF-089141ED963D}" dt="2018-10-15T09:36:35.743" v="595" actId="20577"/>
          <ac:spMkLst>
            <pc:docMk/>
            <pc:sldMk cId="18124377" sldId="592"/>
            <ac:spMk id="3" creationId="{DAF600F4-6889-4E40-84DF-812666662CEE}"/>
          </ac:spMkLst>
        </pc:spChg>
      </pc:sldChg>
      <pc:sldChg chg="addSp modSp">
        <pc:chgData name="Juan Diego SIERRA FERNANDEZ" userId="S::jdsierra@europe.altair.com::57e59086-2e33-431f-84a4-b40cc0c31410" providerId="AD" clId="Web-{D313EAAB-E6AB-F136-41BF-089141ED963D}" dt="2018-10-15T08:15:09.725" v="65" actId="1076"/>
        <pc:sldMkLst>
          <pc:docMk/>
          <pc:sldMk cId="2361953107" sldId="597"/>
        </pc:sldMkLst>
        <pc:spChg chg="mod">
          <ac:chgData name="Juan Diego SIERRA FERNANDEZ" userId="S::jdsierra@europe.altair.com::57e59086-2e33-431f-84a4-b40cc0c31410" providerId="AD" clId="Web-{D313EAAB-E6AB-F136-41BF-089141ED963D}" dt="2018-10-15T08:15:06.271" v="64" actId="20577"/>
          <ac:spMkLst>
            <pc:docMk/>
            <pc:sldMk cId="2361953107" sldId="597"/>
            <ac:spMk id="5" creationId="{3EF34E77-4C9F-457A-BA5B-91B2B60AE0AB}"/>
          </ac:spMkLst>
        </pc:spChg>
        <pc:picChg chg="add mod">
          <ac:chgData name="Juan Diego SIERRA FERNANDEZ" userId="S::jdsierra@europe.altair.com::57e59086-2e33-431f-84a4-b40cc0c31410" providerId="AD" clId="Web-{D313EAAB-E6AB-F136-41BF-089141ED963D}" dt="2018-10-15T08:15:09.725" v="65" actId="1076"/>
          <ac:picMkLst>
            <pc:docMk/>
            <pc:sldMk cId="2361953107" sldId="597"/>
            <ac:picMk id="2" creationId="{6F0FB413-EC97-4D8D-8D1A-9552B84E4308}"/>
          </ac:picMkLst>
        </pc:picChg>
      </pc:sldChg>
      <pc:sldChg chg="addSp delSp modSp add replId">
        <pc:chgData name="Juan Diego SIERRA FERNANDEZ" userId="S::jdsierra@europe.altair.com::57e59086-2e33-431f-84a4-b40cc0c31410" providerId="AD" clId="Web-{D313EAAB-E6AB-F136-41BF-089141ED963D}" dt="2018-10-15T09:27:29.816" v="490" actId="20577"/>
        <pc:sldMkLst>
          <pc:docMk/>
          <pc:sldMk cId="2467987019" sldId="598"/>
        </pc:sldMkLst>
        <pc:spChg chg="add mod">
          <ac:chgData name="Juan Diego SIERRA FERNANDEZ" userId="S::jdsierra@europe.altair.com::57e59086-2e33-431f-84a4-b40cc0c31410" providerId="AD" clId="Web-{D313EAAB-E6AB-F136-41BF-089141ED963D}" dt="2018-10-15T08:59:16.230" v="323" actId="20577"/>
          <ac:spMkLst>
            <pc:docMk/>
            <pc:sldMk cId="2467987019" sldId="598"/>
            <ac:spMk id="3" creationId="{715009EC-5FF3-4DB8-8AC9-59FF8A5FB683}"/>
          </ac:spMkLst>
        </pc:spChg>
        <pc:spChg chg="mod">
          <ac:chgData name="Juan Diego SIERRA FERNANDEZ" userId="S::jdsierra@europe.altair.com::57e59086-2e33-431f-84a4-b40cc0c31410" providerId="AD" clId="Web-{D313EAAB-E6AB-F136-41BF-089141ED963D}" dt="2018-10-15T08:37:40.415" v="129" actId="20577"/>
          <ac:spMkLst>
            <pc:docMk/>
            <pc:sldMk cId="2467987019" sldId="598"/>
            <ac:spMk id="4" creationId="{36C86FC5-6BCD-49D8-8CCB-691BA8D27AE9}"/>
          </ac:spMkLst>
        </pc:spChg>
        <pc:spChg chg="mod">
          <ac:chgData name="Juan Diego SIERRA FERNANDEZ" userId="S::jdsierra@europe.altair.com::57e59086-2e33-431f-84a4-b40cc0c31410" providerId="AD" clId="Web-{D313EAAB-E6AB-F136-41BF-089141ED963D}" dt="2018-10-15T09:27:29.816" v="490" actId="20577"/>
          <ac:spMkLst>
            <pc:docMk/>
            <pc:sldMk cId="2467987019" sldId="598"/>
            <ac:spMk id="5" creationId="{3EF34E77-4C9F-457A-BA5B-91B2B60AE0AB}"/>
          </ac:spMkLst>
        </pc:spChg>
        <pc:picChg chg="del">
          <ac:chgData name="Juan Diego SIERRA FERNANDEZ" userId="S::jdsierra@europe.altair.com::57e59086-2e33-431f-84a4-b40cc0c31410" providerId="AD" clId="Web-{D313EAAB-E6AB-F136-41BF-089141ED963D}" dt="2018-10-15T08:16:32.164" v="70"/>
          <ac:picMkLst>
            <pc:docMk/>
            <pc:sldMk cId="2467987019" sldId="598"/>
            <ac:picMk id="2" creationId="{6F0FB413-EC97-4D8D-8D1A-9552B84E4308}"/>
          </ac:picMkLst>
        </pc:picChg>
      </pc:sldChg>
      <pc:sldChg chg="addSp modSp add replId">
        <pc:chgData name="Juan Diego SIERRA FERNANDEZ" userId="S::jdsierra@europe.altair.com::57e59086-2e33-431f-84a4-b40cc0c31410" providerId="AD" clId="Web-{D313EAAB-E6AB-F136-41BF-089141ED963D}" dt="2018-10-15T09:09:16.605" v="376" actId="20577"/>
        <pc:sldMkLst>
          <pc:docMk/>
          <pc:sldMk cId="2245018978" sldId="599"/>
        </pc:sldMkLst>
        <pc:spChg chg="mod">
          <ac:chgData name="Juan Diego SIERRA FERNANDEZ" userId="S::jdsierra@europe.altair.com::57e59086-2e33-431f-84a4-b40cc0c31410" providerId="AD" clId="Web-{D313EAAB-E6AB-F136-41BF-089141ED963D}" dt="2018-10-15T08:30:38.186" v="117" actId="20577"/>
          <ac:spMkLst>
            <pc:docMk/>
            <pc:sldMk cId="2245018978" sldId="599"/>
            <ac:spMk id="4" creationId="{36C86FC5-6BCD-49D8-8CCB-691BA8D27AE9}"/>
          </ac:spMkLst>
        </pc:spChg>
        <pc:spChg chg="mod">
          <ac:chgData name="Juan Diego SIERRA FERNANDEZ" userId="S::jdsierra@europe.altair.com::57e59086-2e33-431f-84a4-b40cc0c31410" providerId="AD" clId="Web-{D313EAAB-E6AB-F136-41BF-089141ED963D}" dt="2018-10-15T09:09:16.605" v="376" actId="20577"/>
          <ac:spMkLst>
            <pc:docMk/>
            <pc:sldMk cId="2245018978" sldId="599"/>
            <ac:spMk id="5" creationId="{3EF34E77-4C9F-457A-BA5B-91B2B60AE0AB}"/>
          </ac:spMkLst>
        </pc:spChg>
        <pc:picChg chg="add mod">
          <ac:chgData name="Juan Diego SIERRA FERNANDEZ" userId="S::jdsierra@europe.altair.com::57e59086-2e33-431f-84a4-b40cc0c31410" providerId="AD" clId="Web-{D313EAAB-E6AB-F136-41BF-089141ED963D}" dt="2018-10-15T08:48:20.213" v="204" actId="1076"/>
          <ac:picMkLst>
            <pc:docMk/>
            <pc:sldMk cId="2245018978" sldId="599"/>
            <ac:picMk id="2" creationId="{B1B2053F-C6A0-456F-961E-A6EE197A5338}"/>
          </ac:picMkLst>
        </pc:picChg>
      </pc:sldChg>
      <pc:sldChg chg="delSp modSp add replId">
        <pc:chgData name="Juan Diego SIERRA FERNANDEZ" userId="S::jdsierra@europe.altair.com::57e59086-2e33-431f-84a4-b40cc0c31410" providerId="AD" clId="Web-{D313EAAB-E6AB-F136-41BF-089141ED963D}" dt="2018-10-15T09:09:09.026" v="373" actId="20577"/>
        <pc:sldMkLst>
          <pc:docMk/>
          <pc:sldMk cId="1824776442" sldId="600"/>
        </pc:sldMkLst>
        <pc:spChg chg="mod">
          <ac:chgData name="Juan Diego SIERRA FERNANDEZ" userId="S::jdsierra@europe.altair.com::57e59086-2e33-431f-84a4-b40cc0c31410" providerId="AD" clId="Web-{D313EAAB-E6AB-F136-41BF-089141ED963D}" dt="2018-10-15T08:49:13.027" v="230" actId="20577"/>
          <ac:spMkLst>
            <pc:docMk/>
            <pc:sldMk cId="1824776442" sldId="600"/>
            <ac:spMk id="4" creationId="{36C86FC5-6BCD-49D8-8CCB-691BA8D27AE9}"/>
          </ac:spMkLst>
        </pc:spChg>
        <pc:spChg chg="mod">
          <ac:chgData name="Juan Diego SIERRA FERNANDEZ" userId="S::jdsierra@europe.altair.com::57e59086-2e33-431f-84a4-b40cc0c31410" providerId="AD" clId="Web-{D313EAAB-E6AB-F136-41BF-089141ED963D}" dt="2018-10-15T09:09:09.026" v="373" actId="20577"/>
          <ac:spMkLst>
            <pc:docMk/>
            <pc:sldMk cId="1824776442" sldId="600"/>
            <ac:spMk id="5" creationId="{3EF34E77-4C9F-457A-BA5B-91B2B60AE0AB}"/>
          </ac:spMkLst>
        </pc:spChg>
        <pc:picChg chg="del">
          <ac:chgData name="Juan Diego SIERRA FERNANDEZ" userId="S::jdsierra@europe.altair.com::57e59086-2e33-431f-84a4-b40cc0c31410" providerId="AD" clId="Web-{D313EAAB-E6AB-F136-41BF-089141ED963D}" dt="2018-10-15T08:48:48.683" v="206"/>
          <ac:picMkLst>
            <pc:docMk/>
            <pc:sldMk cId="1824776442" sldId="600"/>
            <ac:picMk id="2" creationId="{B1B2053F-C6A0-456F-961E-A6EE197A5338}"/>
          </ac:picMkLst>
        </pc:picChg>
      </pc:sldChg>
      <pc:sldChg chg="delSp modSp add replId">
        <pc:chgData name="Juan Diego SIERRA FERNANDEZ" userId="S::jdsierra@europe.altair.com::57e59086-2e33-431f-84a4-b40cc0c31410" providerId="AD" clId="Web-{D313EAAB-E6AB-F136-41BF-089141ED963D}" dt="2018-10-15T09:14:35.086" v="401"/>
        <pc:sldMkLst>
          <pc:docMk/>
          <pc:sldMk cId="1301466172" sldId="601"/>
        </pc:sldMkLst>
        <pc:spChg chg="mod">
          <ac:chgData name="Juan Diego SIERRA FERNANDEZ" userId="S::jdsierra@europe.altair.com::57e59086-2e33-431f-84a4-b40cc0c31410" providerId="AD" clId="Web-{D313EAAB-E6AB-F136-41BF-089141ED963D}" dt="2018-10-15T09:09:36.355" v="385" actId="20577"/>
          <ac:spMkLst>
            <pc:docMk/>
            <pc:sldMk cId="1301466172" sldId="601"/>
            <ac:spMk id="4" creationId="{36C86FC5-6BCD-49D8-8CCB-691BA8D27AE9}"/>
          </ac:spMkLst>
        </pc:spChg>
        <pc:spChg chg="mod">
          <ac:chgData name="Juan Diego SIERRA FERNANDEZ" userId="S::jdsierra@europe.altair.com::57e59086-2e33-431f-84a4-b40cc0c31410" providerId="AD" clId="Web-{D313EAAB-E6AB-F136-41BF-089141ED963D}" dt="2018-10-15T09:14:34.242" v="400" actId="20577"/>
          <ac:spMkLst>
            <pc:docMk/>
            <pc:sldMk cId="1301466172" sldId="601"/>
            <ac:spMk id="5" creationId="{3EF34E77-4C9F-457A-BA5B-91B2B60AE0AB}"/>
          </ac:spMkLst>
        </pc:spChg>
        <pc:picChg chg="del">
          <ac:chgData name="Juan Diego SIERRA FERNANDEZ" userId="S::jdsierra@europe.altair.com::57e59086-2e33-431f-84a4-b40cc0c31410" providerId="AD" clId="Web-{D313EAAB-E6AB-F136-41BF-089141ED963D}" dt="2018-10-15T09:14:35.086" v="401"/>
          <ac:picMkLst>
            <pc:docMk/>
            <pc:sldMk cId="1301466172" sldId="601"/>
            <ac:picMk id="2" creationId="{B1B2053F-C6A0-456F-961E-A6EE197A5338}"/>
          </ac:picMkLst>
        </pc:picChg>
      </pc:sldChg>
      <pc:sldChg chg="add del replId">
        <pc:chgData name="Juan Diego SIERRA FERNANDEZ" userId="S::jdsierra@europe.altair.com::57e59086-2e33-431f-84a4-b40cc0c31410" providerId="AD" clId="Web-{D313EAAB-E6AB-F136-41BF-089141ED963D}" dt="2018-10-15T09:34:35.382" v="576"/>
        <pc:sldMkLst>
          <pc:docMk/>
          <pc:sldMk cId="3565025722" sldId="602"/>
        </pc:sldMkLst>
      </pc:sldChg>
      <pc:sldChg chg="add replId">
        <pc:chgData name="Juan Diego SIERRA FERNANDEZ" userId="S::jdsierra@europe.altair.com::57e59086-2e33-431f-84a4-b40cc0c31410" providerId="AD" clId="Web-{D313EAAB-E6AB-F136-41BF-089141ED963D}" dt="2018-10-15T09:24:28.195" v="478"/>
        <pc:sldMkLst>
          <pc:docMk/>
          <pc:sldMk cId="1647522699" sldId="603"/>
        </pc:sldMkLst>
      </pc:sldChg>
      <pc:sldChg chg="add replId">
        <pc:chgData name="Juan Diego SIERRA FERNANDEZ" userId="S::jdsierra@europe.altair.com::57e59086-2e33-431f-84a4-b40cc0c31410" providerId="AD" clId="Web-{D313EAAB-E6AB-F136-41BF-089141ED963D}" dt="2018-10-15T09:36:21.165" v="589"/>
        <pc:sldMkLst>
          <pc:docMk/>
          <pc:sldMk cId="1287209623" sldId="604"/>
        </pc:sldMkLst>
      </pc:sldChg>
      <pc:sldChg chg="delSp modSp add ord replId">
        <pc:chgData name="Juan Diego SIERRA FERNANDEZ" userId="S::jdsierra@europe.altair.com::57e59086-2e33-431f-84a4-b40cc0c31410" providerId="AD" clId="Web-{D313EAAB-E6AB-F136-41BF-089141ED963D}" dt="2018-10-15T09:38:34.574" v="626"/>
        <pc:sldMkLst>
          <pc:docMk/>
          <pc:sldMk cId="554322371" sldId="605"/>
        </pc:sldMkLst>
        <pc:spChg chg="mod">
          <ac:chgData name="Juan Diego SIERRA FERNANDEZ" userId="S::jdsierra@europe.altair.com::57e59086-2e33-431f-84a4-b40cc0c31410" providerId="AD" clId="Web-{D313EAAB-E6AB-F136-41BF-089141ED963D}" dt="2018-10-15T09:38:23.699" v="623" actId="20577"/>
          <ac:spMkLst>
            <pc:docMk/>
            <pc:sldMk cId="554322371" sldId="605"/>
            <ac:spMk id="2" creationId="{237793AD-C316-4E76-B90F-7E82EFA98E47}"/>
          </ac:spMkLst>
        </pc:spChg>
        <pc:spChg chg="del">
          <ac:chgData name="Juan Diego SIERRA FERNANDEZ" userId="S::jdsierra@europe.altair.com::57e59086-2e33-431f-84a4-b40cc0c31410" providerId="AD" clId="Web-{D313EAAB-E6AB-F136-41BF-089141ED963D}" dt="2018-10-15T09:38:26.262" v="624"/>
          <ac:spMkLst>
            <pc:docMk/>
            <pc:sldMk cId="554322371" sldId="605"/>
            <ac:spMk id="3" creationId="{9B2F48EE-56C9-453A-9F6A-B9EFDF96C186}"/>
          </ac:spMkLst>
        </pc:spChg>
        <pc:spChg chg="del">
          <ac:chgData name="Juan Diego SIERRA FERNANDEZ" userId="S::jdsierra@europe.altair.com::57e59086-2e33-431f-84a4-b40cc0c31410" providerId="AD" clId="Web-{D313EAAB-E6AB-F136-41BF-089141ED963D}" dt="2018-10-15T09:38:27.199" v="625"/>
          <ac:spMkLst>
            <pc:docMk/>
            <pc:sldMk cId="554322371" sldId="605"/>
            <ac:spMk id="4" creationId="{3EAF6E82-E364-4828-AB53-2ABC00EF6594}"/>
          </ac:spMkLst>
        </pc:spChg>
      </pc:sldChg>
      <pc:sldChg chg="addSp delSp modSp add mod ord replId setBg">
        <pc:chgData name="Juan Diego SIERRA FERNANDEZ" userId="S::jdsierra@europe.altair.com::57e59086-2e33-431f-84a4-b40cc0c31410" providerId="AD" clId="Web-{D313EAAB-E6AB-F136-41BF-089141ED963D}" dt="2018-10-15T10:12:31.001" v="1045"/>
        <pc:sldMkLst>
          <pc:docMk/>
          <pc:sldMk cId="2985865948" sldId="606"/>
        </pc:sldMkLst>
        <pc:spChg chg="mod">
          <ac:chgData name="Juan Diego SIERRA FERNANDEZ" userId="S::jdsierra@europe.altair.com::57e59086-2e33-431f-84a4-b40cc0c31410" providerId="AD" clId="Web-{D313EAAB-E6AB-F136-41BF-089141ED963D}" dt="2018-10-15T10:03:01.393" v="958" actId="1076"/>
          <ac:spMkLst>
            <pc:docMk/>
            <pc:sldMk cId="2985865948" sldId="606"/>
            <ac:spMk id="2" creationId="{237793AD-C316-4E76-B90F-7E82EFA98E47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3:12.690" v="959" actId="1076"/>
          <ac:spMkLst>
            <pc:docMk/>
            <pc:sldMk cId="2985865948" sldId="606"/>
            <ac:spMk id="3" creationId="{374D0BCB-E114-4446-B88F-6BFF119E0E17}"/>
          </ac:spMkLst>
        </pc:spChg>
        <pc:spChg chg="add del mod">
          <ac:chgData name="Juan Diego SIERRA FERNANDEZ" userId="S::jdsierra@europe.altair.com::57e59086-2e33-431f-84a4-b40cc0c31410" providerId="AD" clId="Web-{D313EAAB-E6AB-F136-41BF-089141ED963D}" dt="2018-10-15T09:52:43.080" v="804"/>
          <ac:spMkLst>
            <pc:docMk/>
            <pc:sldMk cId="2985865948" sldId="606"/>
            <ac:spMk id="13" creationId="{CD0438C2-E6C9-4B6D-9496-C5E45D6AEFFF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7:47.260" v="1039" actId="1076"/>
          <ac:spMkLst>
            <pc:docMk/>
            <pc:sldMk cId="2985865948" sldId="606"/>
            <ac:spMk id="20" creationId="{4CB7BA90-8986-4768-A04F-4CE5B7CEBBE9}"/>
          </ac:spMkLst>
        </pc:spChg>
        <pc:spChg chg="add del mod">
          <ac:chgData name="Juan Diego SIERRA FERNANDEZ" userId="S::jdsierra@europe.altair.com::57e59086-2e33-431f-84a4-b40cc0c31410" providerId="AD" clId="Web-{D313EAAB-E6AB-F136-41BF-089141ED963D}" dt="2018-10-15T09:50:36.530" v="743"/>
          <ac:spMkLst>
            <pc:docMk/>
            <pc:sldMk cId="2985865948" sldId="606"/>
            <ac:spMk id="21" creationId="{C04331BA-AD62-4E3B-B37D-6DB814FDC2F6}"/>
          </ac:spMkLst>
        </pc:spChg>
        <pc:spChg chg="add del mod">
          <ac:chgData name="Juan Diego SIERRA FERNANDEZ" userId="S::jdsierra@europe.altair.com::57e59086-2e33-431f-84a4-b40cc0c31410" providerId="AD" clId="Web-{D313EAAB-E6AB-F136-41BF-089141ED963D}" dt="2018-10-15T09:54:00.739" v="817"/>
          <ac:spMkLst>
            <pc:docMk/>
            <pc:sldMk cId="2985865948" sldId="606"/>
            <ac:spMk id="22" creationId="{974FF2B8-4C6D-4F0C-A757-0BF5B62CA41B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12:13.345" v="1044"/>
          <ac:spMkLst>
            <pc:docMk/>
            <pc:sldMk cId="2985865948" sldId="606"/>
            <ac:spMk id="26" creationId="{060DDCB1-E849-40AA-A014-F3A37F2E2965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5:54.554" v="1016" actId="1076"/>
          <ac:spMkLst>
            <pc:docMk/>
            <pc:sldMk cId="2985865948" sldId="606"/>
            <ac:spMk id="27" creationId="{5A9A2567-E68F-4038-A010-E748644865BF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3:12.847" v="970" actId="1076"/>
          <ac:spMkLst>
            <pc:docMk/>
            <pc:sldMk cId="2985865948" sldId="606"/>
            <ac:spMk id="29" creationId="{386899BC-7D05-448E-8C89-88BFD7870C50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5:54.569" v="1017" actId="1076"/>
          <ac:spMkLst>
            <pc:docMk/>
            <pc:sldMk cId="2985865948" sldId="606"/>
            <ac:spMk id="30" creationId="{0F9F45FD-2CD8-4AFF-AA7F-8BC09735EBF0}"/>
          </ac:spMkLst>
        </pc:spChg>
        <pc:spChg chg="add del mod">
          <ac:chgData name="Juan Diego SIERRA FERNANDEZ" userId="S::jdsierra@europe.altair.com::57e59086-2e33-431f-84a4-b40cc0c31410" providerId="AD" clId="Web-{D313EAAB-E6AB-F136-41BF-089141ED963D}" dt="2018-10-15T09:59:04.856" v="883"/>
          <ac:spMkLst>
            <pc:docMk/>
            <pc:sldMk cId="2985865948" sldId="606"/>
            <ac:spMk id="31" creationId="{4EC9B717-AC2A-4245-BEFE-7E6991F6506A}"/>
          </ac:spMkLst>
        </pc:spChg>
        <pc:spChg chg="add del">
          <ac:chgData name="Juan Diego SIERRA FERNANDEZ" userId="S::jdsierra@europe.altair.com::57e59086-2e33-431f-84a4-b40cc0c31410" providerId="AD" clId="Web-{D313EAAB-E6AB-F136-41BF-089141ED963D}" dt="2018-10-15T09:59:04.856" v="876"/>
          <ac:spMkLst>
            <pc:docMk/>
            <pc:sldMk cId="2985865948" sldId="606"/>
            <ac:spMk id="38" creationId="{49F977E9-A90C-4F42-A73F-18B2B1A48C85}"/>
          </ac:spMkLst>
        </pc:spChg>
        <pc:spChg chg="add del">
          <ac:chgData name="Juan Diego SIERRA FERNANDEZ" userId="S::jdsierra@europe.altair.com::57e59086-2e33-431f-84a4-b40cc0c31410" providerId="AD" clId="Web-{D313EAAB-E6AB-F136-41BF-089141ED963D}" dt="2018-10-15T09:59:12.137" v="901"/>
          <ac:spMkLst>
            <pc:docMk/>
            <pc:sldMk cId="2985865948" sldId="606"/>
            <ac:spMk id="40" creationId="{F347C6E7-5861-4D64-BB32-FDFDE7EB4D53}"/>
          </ac:spMkLst>
        </pc:spChg>
        <pc:spChg chg="add del">
          <ac:chgData name="Juan Diego SIERRA FERNANDEZ" userId="S::jdsierra@europe.altair.com::57e59086-2e33-431f-84a4-b40cc0c31410" providerId="AD" clId="Web-{D313EAAB-E6AB-F136-41BF-089141ED963D}" dt="2018-10-15T09:59:12.137" v="894"/>
          <ac:spMkLst>
            <pc:docMk/>
            <pc:sldMk cId="2985865948" sldId="606"/>
            <ac:spMk id="47" creationId="{4BA9C49D-20D6-4849-BDE0-319EC6E719DF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3:12.878" v="972" actId="1076"/>
          <ac:spMkLst>
            <pc:docMk/>
            <pc:sldMk cId="2985865948" sldId="606"/>
            <ac:spMk id="49" creationId="{98F9A5EA-20DD-4441-AA73-75CBF6793B7C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5:19.803" v="1008" actId="1076"/>
          <ac:spMkLst>
            <pc:docMk/>
            <pc:sldMk cId="2985865948" sldId="606"/>
            <ac:spMk id="56" creationId="{33C3C4C9-D5DD-4954-B1C5-1B9D7C01CCA6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12:31.001" v="1045"/>
          <ac:spMkLst>
            <pc:docMk/>
            <pc:sldMk cId="2985865948" sldId="606"/>
            <ac:spMk id="58" creationId="{3761992D-1616-4167-9A8B-B4F21574CBB6}"/>
          </ac:spMkLst>
        </pc:spChg>
        <pc:spChg chg="add mod">
          <ac:chgData name="Juan Diego SIERRA FERNANDEZ" userId="S::jdsierra@europe.altair.com::57e59086-2e33-431f-84a4-b40cc0c31410" providerId="AD" clId="Web-{D313EAAB-E6AB-F136-41BF-089141ED963D}" dt="2018-10-15T10:05:45.554" v="1015" actId="1076"/>
          <ac:spMkLst>
            <pc:docMk/>
            <pc:sldMk cId="2985865948" sldId="606"/>
            <ac:spMk id="59" creationId="{769D152D-21D4-4E3D-ADC7-758CF05FFACC}"/>
          </ac:spMkLst>
        </pc:spChg>
        <pc:picChg chg="add del mod">
          <ac:chgData name="Juan Diego SIERRA FERNANDEZ" userId="S::jdsierra@europe.altair.com::57e59086-2e33-431f-84a4-b40cc0c31410" providerId="AD" clId="Web-{D313EAAB-E6AB-F136-41BF-089141ED963D}" dt="2018-10-15T10:03:12.690" v="960" actId="1076"/>
          <ac:picMkLst>
            <pc:docMk/>
            <pc:sldMk cId="2985865948" sldId="606"/>
            <ac:picMk id="4" creationId="{2B8A9D87-AA6C-4D4E-B504-B6E64673CDF3}"/>
          </ac:picMkLst>
        </pc:picChg>
        <pc:picChg chg="add del mod">
          <ac:chgData name="Juan Diego SIERRA FERNANDEZ" userId="S::jdsierra@europe.altair.com::57e59086-2e33-431f-84a4-b40cc0c31410" providerId="AD" clId="Web-{D313EAAB-E6AB-F136-41BF-089141ED963D}" dt="2018-10-15T10:03:12.706" v="961" actId="1076"/>
          <ac:picMkLst>
            <pc:docMk/>
            <pc:sldMk cId="2985865948" sldId="606"/>
            <ac:picMk id="6" creationId="{575460F7-D338-46C5-8DCE-4859C40880BF}"/>
          </ac:picMkLst>
        </pc:picChg>
        <pc:picChg chg="add del mod">
          <ac:chgData name="Juan Diego SIERRA FERNANDEZ" userId="S::jdsierra@europe.altair.com::57e59086-2e33-431f-84a4-b40cc0c31410" providerId="AD" clId="Web-{D313EAAB-E6AB-F136-41BF-089141ED963D}" dt="2018-10-15T09:52:10.876" v="783"/>
          <ac:picMkLst>
            <pc:docMk/>
            <pc:sldMk cId="2985865948" sldId="606"/>
            <ac:picMk id="7" creationId="{FB2D544D-7197-480A-97BC-A06966DA768D}"/>
          </ac:picMkLst>
        </pc:picChg>
        <pc:picChg chg="add del mod">
          <ac:chgData name="Juan Diego SIERRA FERNANDEZ" userId="S::jdsierra@europe.altair.com::57e59086-2e33-431f-84a4-b40cc0c31410" providerId="AD" clId="Web-{D313EAAB-E6AB-F136-41BF-089141ED963D}" dt="2018-10-15T09:52:43.846" v="805"/>
          <ac:picMkLst>
            <pc:docMk/>
            <pc:sldMk cId="2985865948" sldId="606"/>
            <ac:picMk id="14" creationId="{E8A9D7DD-63A8-4D33-8815-1FC8E02A11A2}"/>
          </ac:picMkLst>
        </pc:picChg>
        <pc:picChg chg="add del mod">
          <ac:chgData name="Juan Diego SIERRA FERNANDEZ" userId="S::jdsierra@europe.altair.com::57e59086-2e33-431f-84a4-b40cc0c31410" providerId="AD" clId="Web-{D313EAAB-E6AB-F136-41BF-089141ED963D}" dt="2018-10-15T09:52:43.080" v="803"/>
          <ac:picMkLst>
            <pc:docMk/>
            <pc:sldMk cId="2985865948" sldId="606"/>
            <ac:picMk id="15" creationId="{631BCCD4-1DBF-4F44-8597-8E8309F5A0E0}"/>
          </ac:picMkLst>
        </pc:picChg>
        <pc:picChg chg="add del mod">
          <ac:chgData name="Juan Diego SIERRA FERNANDEZ" userId="S::jdsierra@europe.altair.com::57e59086-2e33-431f-84a4-b40cc0c31410" providerId="AD" clId="Web-{D313EAAB-E6AB-F136-41BF-089141ED963D}" dt="2018-10-15T09:52:43.080" v="802"/>
          <ac:picMkLst>
            <pc:docMk/>
            <pc:sldMk cId="2985865948" sldId="606"/>
            <ac:picMk id="16" creationId="{1335F601-298B-4CB8-89FB-E862B27FEA6F}"/>
          </ac:picMkLst>
        </pc:picChg>
        <pc:picChg chg="add mod">
          <ac:chgData name="Juan Diego SIERRA FERNANDEZ" userId="S::jdsierra@europe.altair.com::57e59086-2e33-431f-84a4-b40cc0c31410" providerId="AD" clId="Web-{D313EAAB-E6AB-F136-41BF-089141ED963D}" dt="2018-10-15T10:03:12.784" v="966" actId="1076"/>
          <ac:picMkLst>
            <pc:docMk/>
            <pc:sldMk cId="2985865948" sldId="606"/>
            <ac:picMk id="24" creationId="{076CA3DB-563D-43E7-B042-539FF5AC93EF}"/>
          </ac:picMkLst>
        </pc:picChg>
        <pc:picChg chg="add del">
          <ac:chgData name="Juan Diego SIERRA FERNANDEZ" userId="S::jdsierra@europe.altair.com::57e59086-2e33-431f-84a4-b40cc0c31410" providerId="AD" clId="Web-{D313EAAB-E6AB-F136-41BF-089141ED963D}" dt="2018-10-15T09:53:13.034" v="809"/>
          <ac:picMkLst>
            <pc:docMk/>
            <pc:sldMk cId="2985865948" sldId="606"/>
            <ac:picMk id="25" creationId="{E2D4550F-A0E7-47AD-A0FD-7538285D9D64}"/>
          </ac:picMkLst>
        </pc:picChg>
        <pc:picChg chg="add del">
          <ac:chgData name="Juan Diego SIERRA FERNANDEZ" userId="S::jdsierra@europe.altair.com::57e59086-2e33-431f-84a4-b40cc0c31410" providerId="AD" clId="Web-{D313EAAB-E6AB-F136-41BF-089141ED963D}" dt="2018-10-15T09:59:04.856" v="882"/>
          <ac:picMkLst>
            <pc:docMk/>
            <pc:sldMk cId="2985865948" sldId="606"/>
            <ac:picMk id="32" creationId="{EB26201B-9592-4EBF-B4F3-CD32D6D57E68}"/>
          </ac:picMkLst>
        </pc:picChg>
        <pc:picChg chg="add del">
          <ac:chgData name="Juan Diego SIERRA FERNANDEZ" userId="S::jdsierra@europe.altair.com::57e59086-2e33-431f-84a4-b40cc0c31410" providerId="AD" clId="Web-{D313EAAB-E6AB-F136-41BF-089141ED963D}" dt="2018-10-15T09:59:04.856" v="881"/>
          <ac:picMkLst>
            <pc:docMk/>
            <pc:sldMk cId="2985865948" sldId="606"/>
            <ac:picMk id="33" creationId="{7E9B9174-CE20-420F-99EE-F02A2AEAD86D}"/>
          </ac:picMkLst>
        </pc:picChg>
        <pc:picChg chg="add del">
          <ac:chgData name="Juan Diego SIERRA FERNANDEZ" userId="S::jdsierra@europe.altair.com::57e59086-2e33-431f-84a4-b40cc0c31410" providerId="AD" clId="Web-{D313EAAB-E6AB-F136-41BF-089141ED963D}" dt="2018-10-15T09:59:04.856" v="877"/>
          <ac:picMkLst>
            <pc:docMk/>
            <pc:sldMk cId="2985865948" sldId="606"/>
            <ac:picMk id="37" creationId="{C1588362-A411-47BC-8E75-CB63C7BB1C4F}"/>
          </ac:picMkLst>
        </pc:picChg>
        <pc:picChg chg="add del">
          <ac:chgData name="Juan Diego SIERRA FERNANDEZ" userId="S::jdsierra@europe.altair.com::57e59086-2e33-431f-84a4-b40cc0c31410" providerId="AD" clId="Web-{D313EAAB-E6AB-F136-41BF-089141ED963D}" dt="2018-10-15T09:59:12.137" v="900"/>
          <ac:picMkLst>
            <pc:docMk/>
            <pc:sldMk cId="2985865948" sldId="606"/>
            <ac:picMk id="41" creationId="{10F2A8A3-F567-45EB-8685-FF3BC632FC99}"/>
          </ac:picMkLst>
        </pc:picChg>
        <pc:picChg chg="add del">
          <ac:chgData name="Juan Diego SIERRA FERNANDEZ" userId="S::jdsierra@europe.altair.com::57e59086-2e33-431f-84a4-b40cc0c31410" providerId="AD" clId="Web-{D313EAAB-E6AB-F136-41BF-089141ED963D}" dt="2018-10-15T09:59:12.137" v="899"/>
          <ac:picMkLst>
            <pc:docMk/>
            <pc:sldMk cId="2985865948" sldId="606"/>
            <ac:picMk id="42" creationId="{EB5425FB-C7B0-4CEC-9805-E66BE3EFD181}"/>
          </ac:picMkLst>
        </pc:picChg>
        <pc:picChg chg="add del">
          <ac:chgData name="Juan Diego SIERRA FERNANDEZ" userId="S::jdsierra@europe.altair.com::57e59086-2e33-431f-84a4-b40cc0c31410" providerId="AD" clId="Web-{D313EAAB-E6AB-F136-41BF-089141ED963D}" dt="2018-10-15T09:59:12.137" v="895"/>
          <ac:picMkLst>
            <pc:docMk/>
            <pc:sldMk cId="2985865948" sldId="606"/>
            <ac:picMk id="46" creationId="{F9699DD5-8115-407C-BE6E-847EFA868869}"/>
          </ac:picMkLst>
        </pc:picChg>
        <pc:picChg chg="add mod">
          <ac:chgData name="Juan Diego SIERRA FERNANDEZ" userId="S::jdsierra@europe.altair.com::57e59086-2e33-431f-84a4-b40cc0c31410" providerId="AD" clId="Web-{D313EAAB-E6AB-F136-41BF-089141ED963D}" dt="2018-10-15T10:03:12.893" v="973" actId="1076"/>
          <ac:picMkLst>
            <pc:docMk/>
            <pc:sldMk cId="2985865948" sldId="606"/>
            <ac:picMk id="50" creationId="{44A26362-840A-4CFF-B51D-9FC14F9D2315}"/>
          </ac:picMkLst>
        </pc:picChg>
        <pc:picChg chg="add mod">
          <ac:chgData name="Juan Diego SIERRA FERNANDEZ" userId="S::jdsierra@europe.altair.com::57e59086-2e33-431f-84a4-b40cc0c31410" providerId="AD" clId="Web-{D313EAAB-E6AB-F136-41BF-089141ED963D}" dt="2018-10-15T10:03:12.909" v="974" actId="1076"/>
          <ac:picMkLst>
            <pc:docMk/>
            <pc:sldMk cId="2985865948" sldId="606"/>
            <ac:picMk id="51" creationId="{F15FCFA5-78F0-40EA-9200-3F448009767F}"/>
          </ac:picMkLst>
        </pc:picChg>
        <pc:picChg chg="add mod">
          <ac:chgData name="Juan Diego SIERRA FERNANDEZ" userId="S::jdsierra@europe.altair.com::57e59086-2e33-431f-84a4-b40cc0c31410" providerId="AD" clId="Web-{D313EAAB-E6AB-F136-41BF-089141ED963D}" dt="2018-10-15T10:03:12.972" v="978" actId="1076"/>
          <ac:picMkLst>
            <pc:docMk/>
            <pc:sldMk cId="2985865948" sldId="606"/>
            <ac:picMk id="55" creationId="{4DFD8CF9-C361-4901-A978-67866B127D22}"/>
          </ac:picMkLst>
        </pc:picChg>
        <pc:cxnChg chg="add del mod">
          <ac:chgData name="Juan Diego SIERRA FERNANDEZ" userId="S::jdsierra@europe.altair.com::57e59086-2e33-431f-84a4-b40cc0c31410" providerId="AD" clId="Web-{D313EAAB-E6AB-F136-41BF-089141ED963D}" dt="2018-10-15T09:44:19.099" v="667"/>
          <ac:cxnSpMkLst>
            <pc:docMk/>
            <pc:sldMk cId="2985865948" sldId="606"/>
            <ac:cxnSpMk id="8" creationId="{B455CD27-B5A8-49C7-B041-AC0E41A9805C}"/>
          </ac:cxnSpMkLst>
        </pc:cxnChg>
        <pc:cxnChg chg="add del">
          <ac:chgData name="Juan Diego SIERRA FERNANDEZ" userId="S::jdsierra@europe.altair.com::57e59086-2e33-431f-84a4-b40cc0c31410" providerId="AD" clId="Web-{D313EAAB-E6AB-F136-41BF-089141ED963D}" dt="2018-10-15T09:44:39.256" v="669"/>
          <ac:cxnSpMkLst>
            <pc:docMk/>
            <pc:sldMk cId="2985865948" sldId="606"/>
            <ac:cxnSpMk id="9" creationId="{074FBD6B-1D89-4DAB-94C0-B5B6A9C44FE0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3:12.722" v="962" actId="1076"/>
          <ac:cxnSpMkLst>
            <pc:docMk/>
            <pc:sldMk cId="2985865948" sldId="606"/>
            <ac:cxnSpMk id="10" creationId="{5195A86A-13A0-4BB9-91D4-B11CB7628C83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3:12.737" v="963" actId="1076"/>
          <ac:cxnSpMkLst>
            <pc:docMk/>
            <pc:sldMk cId="2985865948" sldId="606"/>
            <ac:cxnSpMk id="11" creationId="{64DCC1D3-9AFB-4581-BAA0-24C6A3FC264D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2:14.675" v="784"/>
          <ac:cxnSpMkLst>
            <pc:docMk/>
            <pc:sldMk cId="2985865948" sldId="606"/>
            <ac:cxnSpMk id="12" creationId="{810959A2-8826-43B2-BAE1-7F9B3AAC998C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2:43.080" v="801"/>
          <ac:cxnSpMkLst>
            <pc:docMk/>
            <pc:sldMk cId="2985865948" sldId="606"/>
            <ac:cxnSpMk id="17" creationId="{9C96CBF5-187F-409E-A35A-86416FC37D90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2:43.080" v="800"/>
          <ac:cxnSpMkLst>
            <pc:docMk/>
            <pc:sldMk cId="2985865948" sldId="606"/>
            <ac:cxnSpMk id="18" creationId="{20D345E7-4BD8-4BFA-9430-C516298C11EB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2:43.080" v="799"/>
          <ac:cxnSpMkLst>
            <pc:docMk/>
            <pc:sldMk cId="2985865948" sldId="606"/>
            <ac:cxnSpMk id="19" creationId="{F457661C-39F6-4396-9F30-18A91FE51B23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3:12.768" v="965" actId="1076"/>
          <ac:cxnSpMkLst>
            <pc:docMk/>
            <pc:sldMk cId="2985865948" sldId="606"/>
            <ac:cxnSpMk id="23" creationId="{72E08A89-2BB3-4563-BE66-32F56B1F2BC5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3:12.831" v="969" actId="1076"/>
          <ac:cxnSpMkLst>
            <pc:docMk/>
            <pc:sldMk cId="2985865948" sldId="606"/>
            <ac:cxnSpMk id="28" creationId="{159B4D42-48A3-4E12-BE06-DC202A82B730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04.856" v="880"/>
          <ac:cxnSpMkLst>
            <pc:docMk/>
            <pc:sldMk cId="2985865948" sldId="606"/>
            <ac:cxnSpMk id="34" creationId="{E1E15DFF-45A9-4C24-9CB0-ABCFE8742555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04.856" v="879"/>
          <ac:cxnSpMkLst>
            <pc:docMk/>
            <pc:sldMk cId="2985865948" sldId="606"/>
            <ac:cxnSpMk id="35" creationId="{7C92BC8B-CE9D-4000-8328-85DD30B92306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04.856" v="878"/>
          <ac:cxnSpMkLst>
            <pc:docMk/>
            <pc:sldMk cId="2985865948" sldId="606"/>
            <ac:cxnSpMk id="36" creationId="{7250CA5E-A3E2-433F-BD76-3CFBAAAAE9CA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04.856" v="875"/>
          <ac:cxnSpMkLst>
            <pc:docMk/>
            <pc:sldMk cId="2985865948" sldId="606"/>
            <ac:cxnSpMk id="39" creationId="{C64EAB55-9254-4218-AB91-73E80C945413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12.137" v="898"/>
          <ac:cxnSpMkLst>
            <pc:docMk/>
            <pc:sldMk cId="2985865948" sldId="606"/>
            <ac:cxnSpMk id="43" creationId="{687E44E1-6E6D-47BB-B02C-D7CB6BA01DCE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12.137" v="897"/>
          <ac:cxnSpMkLst>
            <pc:docMk/>
            <pc:sldMk cId="2985865948" sldId="606"/>
            <ac:cxnSpMk id="44" creationId="{BC32F725-4880-496F-927B-4E5441378CBB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12.137" v="896"/>
          <ac:cxnSpMkLst>
            <pc:docMk/>
            <pc:sldMk cId="2985865948" sldId="606"/>
            <ac:cxnSpMk id="45" creationId="{38790D0C-253E-40E4-9F53-FAF3C790DD06}"/>
          </ac:cxnSpMkLst>
        </pc:cxnChg>
        <pc:cxnChg chg="add del mod">
          <ac:chgData name="Juan Diego SIERRA FERNANDEZ" userId="S::jdsierra@europe.altair.com::57e59086-2e33-431f-84a4-b40cc0c31410" providerId="AD" clId="Web-{D313EAAB-E6AB-F136-41BF-089141ED963D}" dt="2018-10-15T09:59:12.137" v="893"/>
          <ac:cxnSpMkLst>
            <pc:docMk/>
            <pc:sldMk cId="2985865948" sldId="606"/>
            <ac:cxnSpMk id="48" creationId="{DD539AA0-E428-4225-B3DA-E80CAB331E6F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3:12.925" v="975" actId="1076"/>
          <ac:cxnSpMkLst>
            <pc:docMk/>
            <pc:sldMk cId="2985865948" sldId="606"/>
            <ac:cxnSpMk id="52" creationId="{32AB5669-F121-48D9-9E52-1F4AD47E6E3C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3:12.940" v="976" actId="1076"/>
          <ac:cxnSpMkLst>
            <pc:docMk/>
            <pc:sldMk cId="2985865948" sldId="606"/>
            <ac:cxnSpMk id="53" creationId="{21A06E12-99AF-4D75-B22E-3AA895F9693B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3:12.956" v="977" actId="1076"/>
          <ac:cxnSpMkLst>
            <pc:docMk/>
            <pc:sldMk cId="2985865948" sldId="606"/>
            <ac:cxnSpMk id="54" creationId="{5F341998-8BDB-4F5B-A147-F3F6A500B283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5:27.522" v="1010" actId="14100"/>
          <ac:cxnSpMkLst>
            <pc:docMk/>
            <pc:sldMk cId="2985865948" sldId="606"/>
            <ac:cxnSpMk id="57" creationId="{2C25B3D2-44B9-45D1-95A1-2F9D2287D562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4:54.099" v="1004" actId="14100"/>
          <ac:cxnSpMkLst>
            <pc:docMk/>
            <pc:sldMk cId="2985865948" sldId="606"/>
            <ac:cxnSpMk id="60" creationId="{54207BD1-9053-44C1-9987-4FEFA381F085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4:47.193" v="1003" actId="14100"/>
          <ac:cxnSpMkLst>
            <pc:docMk/>
            <pc:sldMk cId="2985865948" sldId="606"/>
            <ac:cxnSpMk id="61" creationId="{AD3027B0-3899-4B3C-9C0E-5EB98C553CAE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5:42.304" v="1013" actId="1076"/>
          <ac:cxnSpMkLst>
            <pc:docMk/>
            <pc:sldMk cId="2985865948" sldId="606"/>
            <ac:cxnSpMk id="62" creationId="{9E46D3D3-CFA3-46A1-AE0D-0013409721DC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5:42.320" v="1014" actId="1076"/>
          <ac:cxnSpMkLst>
            <pc:docMk/>
            <pc:sldMk cId="2985865948" sldId="606"/>
            <ac:cxnSpMk id="63" creationId="{8675243B-037A-4996-BA8A-A5FCB0840AB8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6:43.852" v="1022" actId="14100"/>
          <ac:cxnSpMkLst>
            <pc:docMk/>
            <pc:sldMk cId="2985865948" sldId="606"/>
            <ac:cxnSpMk id="64" creationId="{CDC51EAD-ACA0-4F01-B54D-218DD23DC4CE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6:58.634" v="1026" actId="14100"/>
          <ac:cxnSpMkLst>
            <pc:docMk/>
            <pc:sldMk cId="2985865948" sldId="606"/>
            <ac:cxnSpMk id="65" creationId="{7BCEBC43-45BF-4896-8DB5-63CDD9AAC091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7:27.259" v="1035" actId="14100"/>
          <ac:cxnSpMkLst>
            <pc:docMk/>
            <pc:sldMk cId="2985865948" sldId="606"/>
            <ac:cxnSpMk id="66" creationId="{414FBA48-04A4-491F-9DA8-B793B56C8201}"/>
          </ac:cxnSpMkLst>
        </pc:cxnChg>
        <pc:cxnChg chg="add mod">
          <ac:chgData name="Juan Diego SIERRA FERNANDEZ" userId="S::jdsierra@europe.altair.com::57e59086-2e33-431f-84a4-b40cc0c31410" providerId="AD" clId="Web-{D313EAAB-E6AB-F136-41BF-089141ED963D}" dt="2018-10-15T10:07:50.713" v="1040" actId="1076"/>
          <ac:cxnSpMkLst>
            <pc:docMk/>
            <pc:sldMk cId="2985865948" sldId="606"/>
            <ac:cxnSpMk id="67" creationId="{36B2FA22-5C98-4FEB-BCA2-9987ECE29330}"/>
          </ac:cxnSpMkLst>
        </pc:cxnChg>
      </pc:sldChg>
    </pc:docChg>
  </pc:docChgLst>
  <pc:docChgLst>
    <pc:chgData name="Juan Diego SIERRA FERNANDEZ" userId="S::jdsierra@europe.altair.com::57e59086-2e33-431f-84a4-b40cc0c31410" providerId="AD" clId="Web-{E09E2BFE-8451-F2D9-3D03-7A1F68275B0D}"/>
    <pc:docChg chg="modSld">
      <pc:chgData name="Juan Diego SIERRA FERNANDEZ" userId="S::jdsierra@europe.altair.com::57e59086-2e33-431f-84a4-b40cc0c31410" providerId="AD" clId="Web-{E09E2BFE-8451-F2D9-3D03-7A1F68275B0D}" dt="2018-11-13T08:14:10.298" v="64" actId="20577"/>
      <pc:docMkLst>
        <pc:docMk/>
      </pc:docMkLst>
      <pc:sldChg chg="modSp">
        <pc:chgData name="Juan Diego SIERRA FERNANDEZ" userId="S::jdsierra@europe.altair.com::57e59086-2e33-431f-84a4-b40cc0c31410" providerId="AD" clId="Web-{E09E2BFE-8451-F2D9-3D03-7A1F68275B0D}" dt="2018-11-13T08:05:47.053" v="4" actId="20577"/>
        <pc:sldMkLst>
          <pc:docMk/>
          <pc:sldMk cId="2057557870" sldId="578"/>
        </pc:sldMkLst>
        <pc:spChg chg="mod">
          <ac:chgData name="Juan Diego SIERRA FERNANDEZ" userId="S::jdsierra@europe.altair.com::57e59086-2e33-431f-84a4-b40cc0c31410" providerId="AD" clId="Web-{E09E2BFE-8451-F2D9-3D03-7A1F68275B0D}" dt="2018-11-13T08:05:47.053" v="4" actId="20577"/>
          <ac:spMkLst>
            <pc:docMk/>
            <pc:sldMk cId="2057557870" sldId="578"/>
            <ac:spMk id="3" creationId="{1FB8DAA2-2738-460B-A9FC-7924FCCBF181}"/>
          </ac:spMkLst>
        </pc:spChg>
      </pc:sldChg>
      <pc:sldChg chg="modSp">
        <pc:chgData name="Juan Diego SIERRA FERNANDEZ" userId="S::jdsierra@europe.altair.com::57e59086-2e33-431f-84a4-b40cc0c31410" providerId="AD" clId="Web-{E09E2BFE-8451-F2D9-3D03-7A1F68275B0D}" dt="2018-11-13T08:05:38.865" v="3" actId="20577"/>
        <pc:sldMkLst>
          <pc:docMk/>
          <pc:sldMk cId="590447716" sldId="596"/>
        </pc:sldMkLst>
        <pc:spChg chg="mod">
          <ac:chgData name="Juan Diego SIERRA FERNANDEZ" userId="S::jdsierra@europe.altair.com::57e59086-2e33-431f-84a4-b40cc0c31410" providerId="AD" clId="Web-{E09E2BFE-8451-F2D9-3D03-7A1F68275B0D}" dt="2018-11-13T08:05:38.865" v="3" actId="20577"/>
          <ac:spMkLst>
            <pc:docMk/>
            <pc:sldMk cId="590447716" sldId="596"/>
            <ac:spMk id="7" creationId="{E85504DA-0798-4527-A35C-BEFC4CA6DBCF}"/>
          </ac:spMkLst>
        </pc:spChg>
      </pc:sldChg>
      <pc:sldChg chg="modSp">
        <pc:chgData name="Juan Diego SIERRA FERNANDEZ" userId="S::jdsierra@europe.altair.com::57e59086-2e33-431f-84a4-b40cc0c31410" providerId="AD" clId="Web-{E09E2BFE-8451-F2D9-3D03-7A1F68275B0D}" dt="2018-11-13T08:14:10.298" v="64" actId="20577"/>
        <pc:sldMkLst>
          <pc:docMk/>
          <pc:sldMk cId="2457693894" sldId="607"/>
        </pc:sldMkLst>
        <pc:spChg chg="mod">
          <ac:chgData name="Juan Diego SIERRA FERNANDEZ" userId="S::jdsierra@europe.altair.com::57e59086-2e33-431f-84a4-b40cc0c31410" providerId="AD" clId="Web-{E09E2BFE-8451-F2D9-3D03-7A1F68275B0D}" dt="2018-11-13T08:14:10.298" v="64" actId="20577"/>
          <ac:spMkLst>
            <pc:docMk/>
            <pc:sldMk cId="2457693894" sldId="607"/>
            <ac:spMk id="5" creationId="{3C4FEC56-B56D-498C-94D2-58D6AE4C5184}"/>
          </ac:spMkLst>
        </pc:spChg>
      </pc:sldChg>
    </pc:docChg>
  </pc:docChgLst>
  <pc:docChgLst>
    <pc:chgData name="Juan Diego SIERRA FERNANDEZ" userId="S::jdsierra@europe.altair.com::57e59086-2e33-431f-84a4-b40cc0c31410" providerId="AD" clId="Web-{248D0E9D-E0C2-E7B4-BDC5-2B3694FAF960}"/>
    <pc:docChg chg="modSld">
      <pc:chgData name="Juan Diego SIERRA FERNANDEZ" userId="S::jdsierra@europe.altair.com::57e59086-2e33-431f-84a4-b40cc0c31410" providerId="AD" clId="Web-{248D0E9D-E0C2-E7B4-BDC5-2B3694FAF960}" dt="2018-11-05T14:49:54.428" v="0" actId="20577"/>
      <pc:docMkLst>
        <pc:docMk/>
      </pc:docMkLst>
      <pc:sldChg chg="modSp">
        <pc:chgData name="Juan Diego SIERRA FERNANDEZ" userId="S::jdsierra@europe.altair.com::57e59086-2e33-431f-84a4-b40cc0c31410" providerId="AD" clId="Web-{248D0E9D-E0C2-E7B4-BDC5-2B3694FAF960}" dt="2018-11-05T14:49:54.428" v="0" actId="20577"/>
        <pc:sldMkLst>
          <pc:docMk/>
          <pc:sldMk cId="1908634727" sldId="617"/>
        </pc:sldMkLst>
        <pc:spChg chg="mod">
          <ac:chgData name="Juan Diego SIERRA FERNANDEZ" userId="S::jdsierra@europe.altair.com::57e59086-2e33-431f-84a4-b40cc0c31410" providerId="AD" clId="Web-{248D0E9D-E0C2-E7B4-BDC5-2B3694FAF960}" dt="2018-11-05T14:49:54.428" v="0" actId="20577"/>
          <ac:spMkLst>
            <pc:docMk/>
            <pc:sldMk cId="1908634727" sldId="617"/>
            <ac:spMk id="8" creationId="{E1218C58-9E68-45BF-BE67-673D9033F850}"/>
          </ac:spMkLst>
        </pc:spChg>
      </pc:sldChg>
    </pc:docChg>
  </pc:docChgLst>
  <pc:docChgLst>
    <pc:chgData name="Juan Diego SIERRA FERNANDEZ" userId="S::jdsierra@europe.altair.com::57e59086-2e33-431f-84a4-b40cc0c31410" providerId="AD" clId="Web-{B4687150-CB7B-695F-F69B-D842A179DC1F}"/>
    <pc:docChg chg="addSld delSld modSld sldOrd">
      <pc:chgData name="Juan Diego SIERRA FERNANDEZ" userId="S::jdsierra@europe.altair.com::57e59086-2e33-431f-84a4-b40cc0c31410" providerId="AD" clId="Web-{B4687150-CB7B-695F-F69B-D842A179DC1F}" dt="2018-10-15T11:38:47.325" v="453" actId="20577"/>
      <pc:docMkLst>
        <pc:docMk/>
      </pc:docMkLst>
      <pc:sldChg chg="modSp">
        <pc:chgData name="Juan Diego SIERRA FERNANDEZ" userId="S::jdsierra@europe.altair.com::57e59086-2e33-431f-84a4-b40cc0c31410" providerId="AD" clId="Web-{B4687150-CB7B-695F-F69B-D842A179DC1F}" dt="2018-10-15T11:00:19.667" v="311" actId="20577"/>
        <pc:sldMkLst>
          <pc:docMk/>
          <pc:sldMk cId="1372346173" sldId="572"/>
        </pc:sldMkLst>
        <pc:spChg chg="mod">
          <ac:chgData name="Juan Diego SIERRA FERNANDEZ" userId="S::jdsierra@europe.altair.com::57e59086-2e33-431f-84a4-b40cc0c31410" providerId="AD" clId="Web-{B4687150-CB7B-695F-F69B-D842A179DC1F}" dt="2018-10-15T11:00:19.667" v="311" actId="20577"/>
          <ac:spMkLst>
            <pc:docMk/>
            <pc:sldMk cId="1372346173" sldId="572"/>
            <ac:spMk id="4" creationId="{20709CDB-D47B-4D4A-BBCE-B440F01155AF}"/>
          </ac:spMkLst>
        </pc:spChg>
      </pc:sldChg>
      <pc:sldChg chg="modSp ord">
        <pc:chgData name="Juan Diego SIERRA FERNANDEZ" userId="S::jdsierra@europe.altair.com::57e59086-2e33-431f-84a4-b40cc0c31410" providerId="AD" clId="Web-{B4687150-CB7B-695F-F69B-D842A179DC1F}" dt="2018-10-15T11:01:06.403" v="318" actId="20577"/>
        <pc:sldMkLst>
          <pc:docMk/>
          <pc:sldMk cId="1769760536" sldId="576"/>
        </pc:sldMkLst>
        <pc:spChg chg="mod">
          <ac:chgData name="Juan Diego SIERRA FERNANDEZ" userId="S::jdsierra@europe.altair.com::57e59086-2e33-431f-84a4-b40cc0c31410" providerId="AD" clId="Web-{B4687150-CB7B-695F-F69B-D842A179DC1F}" dt="2018-10-15T11:01:06.403" v="318" actId="20577"/>
          <ac:spMkLst>
            <pc:docMk/>
            <pc:sldMk cId="1769760536" sldId="576"/>
            <ac:spMk id="3" creationId="{E62338C7-6ECC-4759-912F-D78FAA4B88C9}"/>
          </ac:spMkLst>
        </pc:spChg>
      </pc:sldChg>
      <pc:sldChg chg="modSp ord">
        <pc:chgData name="Juan Diego SIERRA FERNANDEZ" userId="S::jdsierra@europe.altair.com::57e59086-2e33-431f-84a4-b40cc0c31410" providerId="AD" clId="Web-{B4687150-CB7B-695F-F69B-D842A179DC1F}" dt="2018-10-15T11:02:17.404" v="324"/>
        <pc:sldMkLst>
          <pc:docMk/>
          <pc:sldMk cId="1386844623" sldId="577"/>
        </pc:sldMkLst>
        <pc:spChg chg="mod">
          <ac:chgData name="Juan Diego SIERRA FERNANDEZ" userId="S::jdsierra@europe.altair.com::57e59086-2e33-431f-84a4-b40cc0c31410" providerId="AD" clId="Web-{B4687150-CB7B-695F-F69B-D842A179DC1F}" dt="2018-10-15T11:02:14.685" v="323" actId="20577"/>
          <ac:spMkLst>
            <pc:docMk/>
            <pc:sldMk cId="1386844623" sldId="577"/>
            <ac:spMk id="3" creationId="{72C23156-8FD9-4E8D-8923-344009E25024}"/>
          </ac:spMkLst>
        </pc:spChg>
      </pc:sldChg>
      <pc:sldChg chg="modSp">
        <pc:chgData name="Juan Diego SIERRA FERNANDEZ" userId="S::jdsierra@europe.altair.com::57e59086-2e33-431f-84a4-b40cc0c31410" providerId="AD" clId="Web-{B4687150-CB7B-695F-F69B-D842A179DC1F}" dt="2018-10-15T11:03:23.077" v="327" actId="20577"/>
        <pc:sldMkLst>
          <pc:docMk/>
          <pc:sldMk cId="2057557870" sldId="578"/>
        </pc:sldMkLst>
        <pc:spChg chg="mod">
          <ac:chgData name="Juan Diego SIERRA FERNANDEZ" userId="S::jdsierra@europe.altair.com::57e59086-2e33-431f-84a4-b40cc0c31410" providerId="AD" clId="Web-{B4687150-CB7B-695F-F69B-D842A179DC1F}" dt="2018-10-15T11:03:23.077" v="327" actId="20577"/>
          <ac:spMkLst>
            <pc:docMk/>
            <pc:sldMk cId="2057557870" sldId="578"/>
            <ac:spMk id="3" creationId="{1FB8DAA2-2738-460B-A9FC-7924FCCBF181}"/>
          </ac:spMkLst>
        </pc:spChg>
      </pc:sldChg>
      <pc:sldChg chg="del">
        <pc:chgData name="Juan Diego SIERRA FERNANDEZ" userId="S::jdsierra@europe.altair.com::57e59086-2e33-431f-84a4-b40cc0c31410" providerId="AD" clId="Web-{B4687150-CB7B-695F-F69B-D842A179DC1F}" dt="2018-10-15T10:37:17.266" v="253"/>
        <pc:sldMkLst>
          <pc:docMk/>
          <pc:sldMk cId="2533378027" sldId="581"/>
        </pc:sldMkLst>
      </pc:sldChg>
      <pc:sldChg chg="del">
        <pc:chgData name="Juan Diego SIERRA FERNANDEZ" userId="S::jdsierra@europe.altair.com::57e59086-2e33-431f-84a4-b40cc0c31410" providerId="AD" clId="Web-{B4687150-CB7B-695F-F69B-D842A179DC1F}" dt="2018-10-15T11:00:37.543" v="314"/>
        <pc:sldMkLst>
          <pc:docMk/>
          <pc:sldMk cId="3211691454" sldId="587"/>
        </pc:sldMkLst>
      </pc:sldChg>
      <pc:sldChg chg="del">
        <pc:chgData name="Juan Diego SIERRA FERNANDEZ" userId="S::jdsierra@europe.altair.com::57e59086-2e33-431f-84a4-b40cc0c31410" providerId="AD" clId="Web-{B4687150-CB7B-695F-F69B-D842A179DC1F}" dt="2018-10-15T10:37:10.203" v="252"/>
        <pc:sldMkLst>
          <pc:docMk/>
          <pc:sldMk cId="2088501485" sldId="591"/>
        </pc:sldMkLst>
      </pc:sldChg>
      <pc:sldChg chg="del ord">
        <pc:chgData name="Juan Diego SIERRA FERNANDEZ" userId="S::jdsierra@europe.altair.com::57e59086-2e33-431f-84a4-b40cc0c31410" providerId="AD" clId="Web-{B4687150-CB7B-695F-F69B-D842A179DC1F}" dt="2018-10-15T11:02:18.607" v="325"/>
        <pc:sldMkLst>
          <pc:docMk/>
          <pc:sldMk cId="18124377" sldId="592"/>
        </pc:sldMkLst>
      </pc:sldChg>
      <pc:sldChg chg="modSp">
        <pc:chgData name="Juan Diego SIERRA FERNANDEZ" userId="S::jdsierra@europe.altair.com::57e59086-2e33-431f-84a4-b40cc0c31410" providerId="AD" clId="Web-{B4687150-CB7B-695F-F69B-D842A179DC1F}" dt="2018-10-15T11:25:20.636" v="444" actId="20577"/>
        <pc:sldMkLst>
          <pc:docMk/>
          <pc:sldMk cId="590447716" sldId="596"/>
        </pc:sldMkLst>
        <pc:spChg chg="mod">
          <ac:chgData name="Juan Diego SIERRA FERNANDEZ" userId="S::jdsierra@europe.altair.com::57e59086-2e33-431f-84a4-b40cc0c31410" providerId="AD" clId="Web-{B4687150-CB7B-695F-F69B-D842A179DC1F}" dt="2018-10-15T11:25:20.636" v="444" actId="20577"/>
          <ac:spMkLst>
            <pc:docMk/>
            <pc:sldMk cId="590447716" sldId="596"/>
            <ac:spMk id="7" creationId="{E85504DA-0798-4527-A35C-BEFC4CA6DBCF}"/>
          </ac:spMkLst>
        </pc:spChg>
      </pc:sldChg>
      <pc:sldChg chg="modSp">
        <pc:chgData name="Juan Diego SIERRA FERNANDEZ" userId="S::jdsierra@europe.altair.com::57e59086-2e33-431f-84a4-b40cc0c31410" providerId="AD" clId="Web-{B4687150-CB7B-695F-F69B-D842A179DC1F}" dt="2018-10-15T11:38:47.325" v="453" actId="20577"/>
        <pc:sldMkLst>
          <pc:docMk/>
          <pc:sldMk cId="2361953107" sldId="597"/>
        </pc:sldMkLst>
        <pc:spChg chg="mod">
          <ac:chgData name="Juan Diego SIERRA FERNANDEZ" userId="S::jdsierra@europe.altair.com::57e59086-2e33-431f-84a4-b40cc0c31410" providerId="AD" clId="Web-{B4687150-CB7B-695F-F69B-D842A179DC1F}" dt="2018-10-15T11:38:47.325" v="453" actId="20577"/>
          <ac:spMkLst>
            <pc:docMk/>
            <pc:sldMk cId="2361953107" sldId="597"/>
            <ac:spMk id="5" creationId="{3EF34E77-4C9F-457A-BA5B-91B2B60AE0AB}"/>
          </ac:spMkLst>
        </pc:spChg>
      </pc:sldChg>
      <pc:sldChg chg="modSp">
        <pc:chgData name="Juan Diego SIERRA FERNANDEZ" userId="S::jdsierra@europe.altair.com::57e59086-2e33-431f-84a4-b40cc0c31410" providerId="AD" clId="Web-{B4687150-CB7B-695F-F69B-D842A179DC1F}" dt="2018-10-15T10:38:50.064" v="260" actId="20577"/>
        <pc:sldMkLst>
          <pc:docMk/>
          <pc:sldMk cId="2467987019" sldId="598"/>
        </pc:sldMkLst>
        <pc:spChg chg="mod">
          <ac:chgData name="Juan Diego SIERRA FERNANDEZ" userId="S::jdsierra@europe.altair.com::57e59086-2e33-431f-84a4-b40cc0c31410" providerId="AD" clId="Web-{B4687150-CB7B-695F-F69B-D842A179DC1F}" dt="2018-10-15T10:38:50.064" v="260" actId="20577"/>
          <ac:spMkLst>
            <pc:docMk/>
            <pc:sldMk cId="2467987019" sldId="598"/>
            <ac:spMk id="5" creationId="{3EF34E77-4C9F-457A-BA5B-91B2B60AE0AB}"/>
          </ac:spMkLst>
        </pc:spChg>
      </pc:sldChg>
      <pc:sldChg chg="addSp modSp">
        <pc:chgData name="Juan Diego SIERRA FERNANDEZ" userId="S::jdsierra@europe.altair.com::57e59086-2e33-431f-84a4-b40cc0c31410" providerId="AD" clId="Web-{B4687150-CB7B-695F-F69B-D842A179DC1F}" dt="2018-10-15T10:54:41.911" v="288" actId="20577"/>
        <pc:sldMkLst>
          <pc:docMk/>
          <pc:sldMk cId="2245018978" sldId="599"/>
        </pc:sldMkLst>
        <pc:spChg chg="mod">
          <ac:chgData name="Juan Diego SIERRA FERNANDEZ" userId="S::jdsierra@europe.altair.com::57e59086-2e33-431f-84a4-b40cc0c31410" providerId="AD" clId="Web-{B4687150-CB7B-695F-F69B-D842A179DC1F}" dt="2018-10-15T10:54:41.911" v="288" actId="20577"/>
          <ac:spMkLst>
            <pc:docMk/>
            <pc:sldMk cId="2245018978" sldId="599"/>
            <ac:spMk id="5" creationId="{3EF34E77-4C9F-457A-BA5B-91B2B60AE0AB}"/>
          </ac:spMkLst>
        </pc:spChg>
        <pc:picChg chg="mod">
          <ac:chgData name="Juan Diego SIERRA FERNANDEZ" userId="S::jdsierra@europe.altair.com::57e59086-2e33-431f-84a4-b40cc0c31410" providerId="AD" clId="Web-{B4687150-CB7B-695F-F69B-D842A179DC1F}" dt="2018-10-15T10:48:35.779" v="275" actId="1076"/>
          <ac:picMkLst>
            <pc:docMk/>
            <pc:sldMk cId="2245018978" sldId="599"/>
            <ac:picMk id="2" creationId="{B1B2053F-C6A0-456F-961E-A6EE197A5338}"/>
          </ac:picMkLst>
        </pc:picChg>
        <pc:picChg chg="add mod">
          <ac:chgData name="Juan Diego SIERRA FERNANDEZ" userId="S::jdsierra@europe.altair.com::57e59086-2e33-431f-84a4-b40cc0c31410" providerId="AD" clId="Web-{B4687150-CB7B-695F-F69B-D842A179DC1F}" dt="2018-10-15T10:48:22.201" v="272" actId="1076"/>
          <ac:picMkLst>
            <pc:docMk/>
            <pc:sldMk cId="2245018978" sldId="599"/>
            <ac:picMk id="3" creationId="{2CBE95F1-BBFA-43A3-B37B-EF5893F5422B}"/>
          </ac:picMkLst>
        </pc:picChg>
      </pc:sldChg>
      <pc:sldChg chg="modSp">
        <pc:chgData name="Juan Diego SIERRA FERNANDEZ" userId="S::jdsierra@europe.altair.com::57e59086-2e33-431f-84a4-b40cc0c31410" providerId="AD" clId="Web-{B4687150-CB7B-695F-F69B-D842A179DC1F}" dt="2018-10-15T10:59:16.713" v="303" actId="20577"/>
        <pc:sldMkLst>
          <pc:docMk/>
          <pc:sldMk cId="1824776442" sldId="600"/>
        </pc:sldMkLst>
        <pc:spChg chg="mod">
          <ac:chgData name="Juan Diego SIERRA FERNANDEZ" userId="S::jdsierra@europe.altair.com::57e59086-2e33-431f-84a4-b40cc0c31410" providerId="AD" clId="Web-{B4687150-CB7B-695F-F69B-D842A179DC1F}" dt="2018-10-15T10:59:16.713" v="303" actId="20577"/>
          <ac:spMkLst>
            <pc:docMk/>
            <pc:sldMk cId="1824776442" sldId="600"/>
            <ac:spMk id="5" creationId="{3EF34E77-4C9F-457A-BA5B-91B2B60AE0AB}"/>
          </ac:spMkLst>
        </pc:spChg>
      </pc:sldChg>
      <pc:sldChg chg="addSp delSp modSp">
        <pc:chgData name="Juan Diego SIERRA FERNANDEZ" userId="S::jdsierra@europe.altair.com::57e59086-2e33-431f-84a4-b40cc0c31410" providerId="AD" clId="Web-{B4687150-CB7B-695F-F69B-D842A179DC1F}" dt="2018-10-15T10:54:27.114" v="285" actId="20577"/>
        <pc:sldMkLst>
          <pc:docMk/>
          <pc:sldMk cId="1301466172" sldId="601"/>
        </pc:sldMkLst>
        <pc:spChg chg="mod">
          <ac:chgData name="Juan Diego SIERRA FERNANDEZ" userId="S::jdsierra@europe.altair.com::57e59086-2e33-431f-84a4-b40cc0c31410" providerId="AD" clId="Web-{B4687150-CB7B-695F-F69B-D842A179DC1F}" dt="2018-10-15T10:54:27.114" v="285" actId="20577"/>
          <ac:spMkLst>
            <pc:docMk/>
            <pc:sldMk cId="1301466172" sldId="601"/>
            <ac:spMk id="5" creationId="{3EF34E77-4C9F-457A-BA5B-91B2B60AE0AB}"/>
          </ac:spMkLst>
        </pc:spChg>
        <pc:picChg chg="add del mod">
          <ac:chgData name="Juan Diego SIERRA FERNANDEZ" userId="S::jdsierra@europe.altair.com::57e59086-2e33-431f-84a4-b40cc0c31410" providerId="AD" clId="Web-{B4687150-CB7B-695F-F69B-D842A179DC1F}" dt="2018-10-15T10:53:44.800" v="282"/>
          <ac:picMkLst>
            <pc:docMk/>
            <pc:sldMk cId="1301466172" sldId="601"/>
            <ac:picMk id="2" creationId="{CC783236-B78E-47DB-927C-F30AF6074101}"/>
          </ac:picMkLst>
        </pc:picChg>
      </pc:sldChg>
      <pc:sldChg chg="delSp modSp">
        <pc:chgData name="Juan Diego SIERRA FERNANDEZ" userId="S::jdsierra@europe.altair.com::57e59086-2e33-431f-84a4-b40cc0c31410" providerId="AD" clId="Web-{B4687150-CB7B-695F-F69B-D842A179DC1F}" dt="2018-10-15T11:13:10.807" v="384" actId="20577"/>
        <pc:sldMkLst>
          <pc:docMk/>
          <pc:sldMk cId="1647522699" sldId="603"/>
        </pc:sldMkLst>
        <pc:spChg chg="del">
          <ac:chgData name="Juan Diego SIERRA FERNANDEZ" userId="S::jdsierra@europe.altair.com::57e59086-2e33-431f-84a4-b40cc0c31410" providerId="AD" clId="Web-{B4687150-CB7B-695F-F69B-D842A179DC1F}" dt="2018-10-15T11:00:25.652" v="312"/>
          <ac:spMkLst>
            <pc:docMk/>
            <pc:sldMk cId="1647522699" sldId="603"/>
            <ac:spMk id="3" creationId="{1B8428EF-61E7-43EE-AC5D-CD7A8DD8E959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1:13:10.807" v="384" actId="20577"/>
          <ac:spMkLst>
            <pc:docMk/>
            <pc:sldMk cId="1647522699" sldId="603"/>
            <ac:spMk id="4" creationId="{20709CDB-D47B-4D4A-BBCE-B440F01155AF}"/>
          </ac:spMkLst>
        </pc:spChg>
      </pc:sldChg>
      <pc:sldChg chg="del">
        <pc:chgData name="Juan Diego SIERRA FERNANDEZ" userId="S::jdsierra@europe.altair.com::57e59086-2e33-431f-84a4-b40cc0c31410" providerId="AD" clId="Web-{B4687150-CB7B-695F-F69B-D842A179DC1F}" dt="2018-10-15T11:00:49.684" v="315"/>
        <pc:sldMkLst>
          <pc:docMk/>
          <pc:sldMk cId="1287209623" sldId="604"/>
        </pc:sldMkLst>
      </pc:sldChg>
      <pc:sldChg chg="del">
        <pc:chgData name="Juan Diego SIERRA FERNANDEZ" userId="S::jdsierra@europe.altair.com::57e59086-2e33-431f-84a4-b40cc0c31410" providerId="AD" clId="Web-{B4687150-CB7B-695F-F69B-D842A179DC1F}" dt="2018-10-15T11:05:26.111" v="349"/>
        <pc:sldMkLst>
          <pc:docMk/>
          <pc:sldMk cId="554322371" sldId="605"/>
        </pc:sldMkLst>
      </pc:sldChg>
      <pc:sldChg chg="modSp">
        <pc:chgData name="Juan Diego SIERRA FERNANDEZ" userId="S::jdsierra@europe.altair.com::57e59086-2e33-431f-84a4-b40cc0c31410" providerId="AD" clId="Web-{B4687150-CB7B-695F-F69B-D842A179DC1F}" dt="2018-10-15T11:05:36.095" v="350"/>
        <pc:sldMkLst>
          <pc:docMk/>
          <pc:sldMk cId="2985865948" sldId="606"/>
        </pc:sldMkLst>
        <pc:spChg chg="mod">
          <ac:chgData name="Juan Diego SIERRA FERNANDEZ" userId="S::jdsierra@europe.altair.com::57e59086-2e33-431f-84a4-b40cc0c31410" providerId="AD" clId="Web-{B4687150-CB7B-695F-F69B-D842A179DC1F}" dt="2018-10-15T10:18:10.791" v="50" actId="20577"/>
          <ac:spMkLst>
            <pc:docMk/>
            <pc:sldMk cId="2985865948" sldId="606"/>
            <ac:spMk id="2" creationId="{237793AD-C316-4E76-B90F-7E82EFA98E47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5:18.537" v="4"/>
          <ac:spMkLst>
            <pc:docMk/>
            <pc:sldMk cId="2985865948" sldId="606"/>
            <ac:spMk id="3" creationId="{374D0BCB-E114-4446-B88F-6BFF119E0E17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1:05:36.095" v="350"/>
          <ac:spMkLst>
            <pc:docMk/>
            <pc:sldMk cId="2985865948" sldId="606"/>
            <ac:spMk id="20" creationId="{4CB7BA90-8986-4768-A04F-4CE5B7CEBBE9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5:32.991" v="5"/>
          <ac:spMkLst>
            <pc:docMk/>
            <pc:sldMk cId="2985865948" sldId="606"/>
            <ac:spMk id="26" creationId="{060DDCB1-E849-40AA-A014-F3A37F2E2965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5:45.366" v="10"/>
          <ac:spMkLst>
            <pc:docMk/>
            <pc:sldMk cId="2985865948" sldId="606"/>
            <ac:spMk id="27" creationId="{5A9A2567-E68F-4038-A010-E748644865BF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5:33.024" v="6"/>
          <ac:spMkLst>
            <pc:docMk/>
            <pc:sldMk cId="2985865948" sldId="606"/>
            <ac:spMk id="29" creationId="{386899BC-7D05-448E-8C89-88BFD7870C50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6:46.133" v="12"/>
          <ac:spMkLst>
            <pc:docMk/>
            <pc:sldMk cId="2985865948" sldId="606"/>
            <ac:spMk id="30" creationId="{0F9F45FD-2CD8-4AFF-AA7F-8BC09735EBF0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5:33.085" v="8"/>
          <ac:spMkLst>
            <pc:docMk/>
            <pc:sldMk cId="2985865948" sldId="606"/>
            <ac:spMk id="49" creationId="{98F9A5EA-20DD-4441-AA73-75CBF6793B7C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5:33.100" v="9"/>
          <ac:spMkLst>
            <pc:docMk/>
            <pc:sldMk cId="2985865948" sldId="606"/>
            <ac:spMk id="56" creationId="{33C3C4C9-D5DD-4954-B1C5-1B9D7C01CCA6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4:42.005" v="1"/>
          <ac:spMkLst>
            <pc:docMk/>
            <pc:sldMk cId="2985865948" sldId="606"/>
            <ac:spMk id="58" creationId="{3761992D-1616-4167-9A8B-B4F21574CBB6}"/>
          </ac:spMkLst>
        </pc:spChg>
        <pc:spChg chg="mod">
          <ac:chgData name="Juan Diego SIERRA FERNANDEZ" userId="S::jdsierra@europe.altair.com::57e59086-2e33-431f-84a4-b40cc0c31410" providerId="AD" clId="Web-{B4687150-CB7B-695F-F69B-D842A179DC1F}" dt="2018-10-15T10:14:33.880" v="0"/>
          <ac:spMkLst>
            <pc:docMk/>
            <pc:sldMk cId="2985865948" sldId="606"/>
            <ac:spMk id="59" creationId="{769D152D-21D4-4E3D-ADC7-758CF05FFACC}"/>
          </ac:spMkLst>
        </pc:spChg>
      </pc:sldChg>
      <pc:sldChg chg="addSp delSp modSp add replId">
        <pc:chgData name="Juan Diego SIERRA FERNANDEZ" userId="S::jdsierra@europe.altair.com::57e59086-2e33-431f-84a4-b40cc0c31410" providerId="AD" clId="Web-{B4687150-CB7B-695F-F69B-D842A179DC1F}" dt="2018-10-15T11:27:22.932" v="446" actId="20577"/>
        <pc:sldMkLst>
          <pc:docMk/>
          <pc:sldMk cId="2457693894" sldId="607"/>
        </pc:sldMkLst>
        <pc:spChg chg="mod">
          <ac:chgData name="Juan Diego SIERRA FERNANDEZ" userId="S::jdsierra@europe.altair.com::57e59086-2e33-431f-84a4-b40cc0c31410" providerId="AD" clId="Web-{B4687150-CB7B-695F-F69B-D842A179DC1F}" dt="2018-10-15T10:18:18.541" v="55" actId="20577"/>
          <ac:spMkLst>
            <pc:docMk/>
            <pc:sldMk cId="2457693894" sldId="607"/>
            <ac:spMk id="2" creationId="{237793AD-C316-4E76-B90F-7E82EFA98E47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81" v="45"/>
          <ac:spMkLst>
            <pc:docMk/>
            <pc:sldMk cId="2457693894" sldId="607"/>
            <ac:spMk id="3" creationId="{374D0BCB-E114-4446-B88F-6BFF119E0E17}"/>
          </ac:spMkLst>
        </pc:spChg>
        <pc:spChg chg="add mod">
          <ac:chgData name="Juan Diego SIERRA FERNANDEZ" userId="S::jdsierra@europe.altair.com::57e59086-2e33-431f-84a4-b40cc0c31410" providerId="AD" clId="Web-{B4687150-CB7B-695F-F69B-D842A179DC1F}" dt="2018-10-15T11:27:22.932" v="446" actId="20577"/>
          <ac:spMkLst>
            <pc:docMk/>
            <pc:sldMk cId="2457693894" sldId="607"/>
            <ac:spMk id="5" creationId="{3C4FEC56-B56D-498C-94D2-58D6AE4C5184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81" v="40"/>
          <ac:spMkLst>
            <pc:docMk/>
            <pc:sldMk cId="2457693894" sldId="607"/>
            <ac:spMk id="20" creationId="{4CB7BA90-8986-4768-A04F-4CE5B7CEBBE9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37"/>
          <ac:spMkLst>
            <pc:docMk/>
            <pc:sldMk cId="2457693894" sldId="607"/>
            <ac:spMk id="26" creationId="{060DDCB1-E849-40AA-A014-F3A37F2E2965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36"/>
          <ac:spMkLst>
            <pc:docMk/>
            <pc:sldMk cId="2457693894" sldId="607"/>
            <ac:spMk id="27" creationId="{5A9A2567-E68F-4038-A010-E748644865BF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34"/>
          <ac:spMkLst>
            <pc:docMk/>
            <pc:sldMk cId="2457693894" sldId="607"/>
            <ac:spMk id="29" creationId="{386899BC-7D05-448E-8C89-88BFD7870C50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33"/>
          <ac:spMkLst>
            <pc:docMk/>
            <pc:sldMk cId="2457693894" sldId="607"/>
            <ac:spMk id="30" creationId="{0F9F45FD-2CD8-4AFF-AA7F-8BC09735EBF0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32"/>
          <ac:spMkLst>
            <pc:docMk/>
            <pc:sldMk cId="2457693894" sldId="607"/>
            <ac:spMk id="49" creationId="{98F9A5EA-20DD-4441-AA73-75CBF6793B7C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25"/>
          <ac:spMkLst>
            <pc:docMk/>
            <pc:sldMk cId="2457693894" sldId="607"/>
            <ac:spMk id="56" creationId="{33C3C4C9-D5DD-4954-B1C5-1B9D7C01CCA6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23"/>
          <ac:spMkLst>
            <pc:docMk/>
            <pc:sldMk cId="2457693894" sldId="607"/>
            <ac:spMk id="58" creationId="{3761992D-1616-4167-9A8B-B4F21574CBB6}"/>
          </ac:spMkLst>
        </pc:spChg>
        <pc:spChg chg="del">
          <ac:chgData name="Juan Diego SIERRA FERNANDEZ" userId="S::jdsierra@europe.altair.com::57e59086-2e33-431f-84a4-b40cc0c31410" providerId="AD" clId="Web-{B4687150-CB7B-695F-F69B-D842A179DC1F}" dt="2018-10-15T10:17:46.665" v="22"/>
          <ac:spMkLst>
            <pc:docMk/>
            <pc:sldMk cId="2457693894" sldId="607"/>
            <ac:spMk id="59" creationId="{769D152D-21D4-4E3D-ADC7-758CF05FFACC}"/>
          </ac:spMkLst>
        </pc:spChg>
        <pc:picChg chg="del">
          <ac:chgData name="Juan Diego SIERRA FERNANDEZ" userId="S::jdsierra@europe.altair.com::57e59086-2e33-431f-84a4-b40cc0c31410" providerId="AD" clId="Web-{B4687150-CB7B-695F-F69B-D842A179DC1F}" dt="2018-10-15T10:17:46.681" v="44"/>
          <ac:picMkLst>
            <pc:docMk/>
            <pc:sldMk cId="2457693894" sldId="607"/>
            <ac:picMk id="4" creationId="{2B8A9D87-AA6C-4D4E-B504-B6E64673CDF3}"/>
          </ac:picMkLst>
        </pc:picChg>
        <pc:picChg chg="del">
          <ac:chgData name="Juan Diego SIERRA FERNANDEZ" userId="S::jdsierra@europe.altair.com::57e59086-2e33-431f-84a4-b40cc0c31410" providerId="AD" clId="Web-{B4687150-CB7B-695F-F69B-D842A179DC1F}" dt="2018-10-15T10:17:46.681" v="43"/>
          <ac:picMkLst>
            <pc:docMk/>
            <pc:sldMk cId="2457693894" sldId="607"/>
            <ac:picMk id="6" creationId="{575460F7-D338-46C5-8DCE-4859C40880BF}"/>
          </ac:picMkLst>
        </pc:picChg>
        <pc:picChg chg="del">
          <ac:chgData name="Juan Diego SIERRA FERNANDEZ" userId="S::jdsierra@europe.altair.com::57e59086-2e33-431f-84a4-b40cc0c31410" providerId="AD" clId="Web-{B4687150-CB7B-695F-F69B-D842A179DC1F}" dt="2018-10-15T10:17:46.681" v="38"/>
          <ac:picMkLst>
            <pc:docMk/>
            <pc:sldMk cId="2457693894" sldId="607"/>
            <ac:picMk id="24" creationId="{076CA3DB-563D-43E7-B042-539FF5AC93EF}"/>
          </ac:picMkLst>
        </pc:picChg>
        <pc:picChg chg="del">
          <ac:chgData name="Juan Diego SIERRA FERNANDEZ" userId="S::jdsierra@europe.altair.com::57e59086-2e33-431f-84a4-b40cc0c31410" providerId="AD" clId="Web-{B4687150-CB7B-695F-F69B-D842A179DC1F}" dt="2018-10-15T10:17:46.665" v="31"/>
          <ac:picMkLst>
            <pc:docMk/>
            <pc:sldMk cId="2457693894" sldId="607"/>
            <ac:picMk id="50" creationId="{44A26362-840A-4CFF-B51D-9FC14F9D2315}"/>
          </ac:picMkLst>
        </pc:picChg>
        <pc:picChg chg="del">
          <ac:chgData name="Juan Diego SIERRA FERNANDEZ" userId="S::jdsierra@europe.altair.com::57e59086-2e33-431f-84a4-b40cc0c31410" providerId="AD" clId="Web-{B4687150-CB7B-695F-F69B-D842A179DC1F}" dt="2018-10-15T10:17:46.665" v="30"/>
          <ac:picMkLst>
            <pc:docMk/>
            <pc:sldMk cId="2457693894" sldId="607"/>
            <ac:picMk id="51" creationId="{F15FCFA5-78F0-40EA-9200-3F448009767F}"/>
          </ac:picMkLst>
        </pc:picChg>
        <pc:picChg chg="del">
          <ac:chgData name="Juan Diego SIERRA FERNANDEZ" userId="S::jdsierra@europe.altair.com::57e59086-2e33-431f-84a4-b40cc0c31410" providerId="AD" clId="Web-{B4687150-CB7B-695F-F69B-D842A179DC1F}" dt="2018-10-15T10:17:46.665" v="26"/>
          <ac:picMkLst>
            <pc:docMk/>
            <pc:sldMk cId="2457693894" sldId="607"/>
            <ac:picMk id="55" creationId="{4DFD8CF9-C361-4901-A978-67866B127D22}"/>
          </ac:picMkLst>
        </pc:picChg>
        <pc:cxnChg chg="del">
          <ac:chgData name="Juan Diego SIERRA FERNANDEZ" userId="S::jdsierra@europe.altair.com::57e59086-2e33-431f-84a4-b40cc0c31410" providerId="AD" clId="Web-{B4687150-CB7B-695F-F69B-D842A179DC1F}" dt="2018-10-15T10:17:46.681" v="42"/>
          <ac:cxnSpMkLst>
            <pc:docMk/>
            <pc:sldMk cId="2457693894" sldId="607"/>
            <ac:cxnSpMk id="10" creationId="{5195A86A-13A0-4BB9-91D4-B11CB7628C83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81" v="41"/>
          <ac:cxnSpMkLst>
            <pc:docMk/>
            <pc:sldMk cId="2457693894" sldId="607"/>
            <ac:cxnSpMk id="11" creationId="{64DCC1D3-9AFB-4581-BAA0-24C6A3FC264D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81" v="39"/>
          <ac:cxnSpMkLst>
            <pc:docMk/>
            <pc:sldMk cId="2457693894" sldId="607"/>
            <ac:cxnSpMk id="23" creationId="{72E08A89-2BB3-4563-BE66-32F56B1F2BC5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35"/>
          <ac:cxnSpMkLst>
            <pc:docMk/>
            <pc:sldMk cId="2457693894" sldId="607"/>
            <ac:cxnSpMk id="28" creationId="{159B4D42-48A3-4E12-BE06-DC202A82B730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29"/>
          <ac:cxnSpMkLst>
            <pc:docMk/>
            <pc:sldMk cId="2457693894" sldId="607"/>
            <ac:cxnSpMk id="52" creationId="{32AB5669-F121-48D9-9E52-1F4AD47E6E3C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28"/>
          <ac:cxnSpMkLst>
            <pc:docMk/>
            <pc:sldMk cId="2457693894" sldId="607"/>
            <ac:cxnSpMk id="53" creationId="{21A06E12-99AF-4D75-B22E-3AA895F9693B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27"/>
          <ac:cxnSpMkLst>
            <pc:docMk/>
            <pc:sldMk cId="2457693894" sldId="607"/>
            <ac:cxnSpMk id="54" creationId="{5F341998-8BDB-4F5B-A147-F3F6A500B283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24"/>
          <ac:cxnSpMkLst>
            <pc:docMk/>
            <pc:sldMk cId="2457693894" sldId="607"/>
            <ac:cxnSpMk id="57" creationId="{2C25B3D2-44B9-45D1-95A1-2F9D2287D562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21"/>
          <ac:cxnSpMkLst>
            <pc:docMk/>
            <pc:sldMk cId="2457693894" sldId="607"/>
            <ac:cxnSpMk id="60" creationId="{54207BD1-9053-44C1-9987-4FEFA381F085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20"/>
          <ac:cxnSpMkLst>
            <pc:docMk/>
            <pc:sldMk cId="2457693894" sldId="607"/>
            <ac:cxnSpMk id="61" creationId="{AD3027B0-3899-4B3C-9C0E-5EB98C553CAE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19"/>
          <ac:cxnSpMkLst>
            <pc:docMk/>
            <pc:sldMk cId="2457693894" sldId="607"/>
            <ac:cxnSpMk id="62" creationId="{9E46D3D3-CFA3-46A1-AE0D-0013409721DC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65" v="18"/>
          <ac:cxnSpMkLst>
            <pc:docMk/>
            <pc:sldMk cId="2457693894" sldId="607"/>
            <ac:cxnSpMk id="63" creationId="{8675243B-037A-4996-BA8A-A5FCB0840AB8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50" v="17"/>
          <ac:cxnSpMkLst>
            <pc:docMk/>
            <pc:sldMk cId="2457693894" sldId="607"/>
            <ac:cxnSpMk id="64" creationId="{CDC51EAD-ACA0-4F01-B54D-218DD23DC4CE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50" v="16"/>
          <ac:cxnSpMkLst>
            <pc:docMk/>
            <pc:sldMk cId="2457693894" sldId="607"/>
            <ac:cxnSpMk id="65" creationId="{7BCEBC43-45BF-4896-8DB5-63CDD9AAC091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50" v="15"/>
          <ac:cxnSpMkLst>
            <pc:docMk/>
            <pc:sldMk cId="2457693894" sldId="607"/>
            <ac:cxnSpMk id="66" creationId="{414FBA48-04A4-491F-9DA8-B793B56C8201}"/>
          </ac:cxnSpMkLst>
        </pc:cxnChg>
        <pc:cxnChg chg="del">
          <ac:chgData name="Juan Diego SIERRA FERNANDEZ" userId="S::jdsierra@europe.altair.com::57e59086-2e33-431f-84a4-b40cc0c31410" providerId="AD" clId="Web-{B4687150-CB7B-695F-F69B-D842A179DC1F}" dt="2018-10-15T10:17:46.650" v="14"/>
          <ac:cxnSpMkLst>
            <pc:docMk/>
            <pc:sldMk cId="2457693894" sldId="607"/>
            <ac:cxnSpMk id="67" creationId="{36B2FA22-5C98-4FEB-BCA2-9987ECE29330}"/>
          </ac:cxnSpMkLst>
        </pc:cxnChg>
      </pc:sldChg>
      <pc:sldChg chg="addSp delSp modSp add del ord replId">
        <pc:chgData name="Juan Diego SIERRA FERNANDEZ" userId="S::jdsierra@europe.altair.com::57e59086-2e33-431f-84a4-b40cc0c31410" providerId="AD" clId="Web-{B4687150-CB7B-695F-F69B-D842A179DC1F}" dt="2018-10-15T11:24:05.142" v="440"/>
        <pc:sldMkLst>
          <pc:docMk/>
          <pc:sldMk cId="3459098365" sldId="608"/>
        </pc:sldMkLst>
        <pc:spChg chg="mod">
          <ac:chgData name="Juan Diego SIERRA FERNANDEZ" userId="S::jdsierra@europe.altair.com::57e59086-2e33-431f-84a4-b40cc0c31410" providerId="AD" clId="Web-{B4687150-CB7B-695F-F69B-D842A179DC1F}" dt="2018-10-15T11:14:43.871" v="393" actId="20577"/>
          <ac:spMkLst>
            <pc:docMk/>
            <pc:sldMk cId="3459098365" sldId="608"/>
            <ac:spMk id="2" creationId="{1530570A-DB85-45D2-941B-A97FEE4B826A}"/>
          </ac:spMkLst>
        </pc:spChg>
        <pc:spChg chg="del mod">
          <ac:chgData name="Juan Diego SIERRA FERNANDEZ" userId="S::jdsierra@europe.altair.com::57e59086-2e33-431f-84a4-b40cc0c31410" providerId="AD" clId="Web-{B4687150-CB7B-695F-F69B-D842A179DC1F}" dt="2018-10-15T11:14:51.543" v="395"/>
          <ac:spMkLst>
            <pc:docMk/>
            <pc:sldMk cId="3459098365" sldId="608"/>
            <ac:spMk id="4" creationId="{20709CDB-D47B-4D4A-BBCE-B440F01155AF}"/>
          </ac:spMkLst>
        </pc:spChg>
        <pc:spChg chg="add mod">
          <ac:chgData name="Juan Diego SIERRA FERNANDEZ" userId="S::jdsierra@europe.altair.com::57e59086-2e33-431f-84a4-b40cc0c31410" providerId="AD" clId="Web-{B4687150-CB7B-695F-F69B-D842A179DC1F}" dt="2018-10-15T11:18:44.364" v="401" actId="20577"/>
          <ac:spMkLst>
            <pc:docMk/>
            <pc:sldMk cId="3459098365" sldId="608"/>
            <ac:spMk id="5" creationId="{8BEAFD4A-D852-4CF2-97FE-416973E41C1E}"/>
          </ac:spMkLst>
        </pc:spChg>
      </pc:sldChg>
      <pc:sldChg chg="add del">
        <pc:chgData name="Juan Diego SIERRA FERNANDEZ" userId="S::jdsierra@europe.altair.com::57e59086-2e33-431f-84a4-b40cc0c31410" providerId="AD" clId="Web-{B4687150-CB7B-695F-F69B-D842A179DC1F}" dt="2018-10-15T11:23:58.720" v="438"/>
        <pc:sldMkLst>
          <pc:docMk/>
          <pc:sldMk cId="18124377" sldId="609"/>
        </pc:sldMkLst>
      </pc:sldChg>
      <pc:sldChg chg="add del">
        <pc:chgData name="Juan Diego SIERRA FERNANDEZ" userId="S::jdsierra@europe.altair.com::57e59086-2e33-431f-84a4-b40cc0c31410" providerId="AD" clId="Web-{B4687150-CB7B-695F-F69B-D842A179DC1F}" dt="2018-10-15T11:23:59.704" v="439"/>
        <pc:sldMkLst>
          <pc:docMk/>
          <pc:sldMk cId="38636223" sldId="610"/>
        </pc:sldMkLst>
      </pc:sldChg>
      <pc:sldChg chg="addSp delSp modSp new ord">
        <pc:chgData name="Juan Diego SIERRA FERNANDEZ" userId="S::jdsierra@europe.altair.com::57e59086-2e33-431f-84a4-b40cc0c31410" providerId="AD" clId="Web-{B4687150-CB7B-695F-F69B-D842A179DC1F}" dt="2018-10-15T11:24:26.238" v="443" actId="20577"/>
        <pc:sldMkLst>
          <pc:docMk/>
          <pc:sldMk cId="3846012395" sldId="611"/>
        </pc:sldMkLst>
        <pc:spChg chg="del mod">
          <ac:chgData name="Juan Diego SIERRA FERNANDEZ" userId="S::jdsierra@europe.altair.com::57e59086-2e33-431f-84a4-b40cc0c31410" providerId="AD" clId="Web-{B4687150-CB7B-695F-F69B-D842A179DC1F}" dt="2018-10-15T11:21:56.422" v="415"/>
          <ac:spMkLst>
            <pc:docMk/>
            <pc:sldMk cId="3846012395" sldId="611"/>
            <ac:spMk id="2" creationId="{14F82BF4-601C-44E0-A2AC-A4A7EB18BABD}"/>
          </ac:spMkLst>
        </pc:spChg>
        <pc:spChg chg="add mod">
          <ac:chgData name="Juan Diego SIERRA FERNANDEZ" userId="S::jdsierra@europe.altair.com::57e59086-2e33-431f-84a4-b40cc0c31410" providerId="AD" clId="Web-{B4687150-CB7B-695F-F69B-D842A179DC1F}" dt="2018-10-15T11:24:26.238" v="443" actId="20577"/>
          <ac:spMkLst>
            <pc:docMk/>
            <pc:sldMk cId="3846012395" sldId="611"/>
            <ac:spMk id="4" creationId="{1FF4231D-109B-4162-8755-110E43BC824E}"/>
          </ac:spMkLst>
        </pc:spChg>
      </pc:sldChg>
      <pc:sldMasterChg chg="addSldLayout">
        <pc:chgData name="Juan Diego SIERRA FERNANDEZ" userId="S::jdsierra@europe.altair.com::57e59086-2e33-431f-84a4-b40cc0c31410" providerId="AD" clId="Web-{B4687150-CB7B-695F-F69B-D842A179DC1F}" dt="2018-10-15T11:18:45.381" v="402"/>
        <pc:sldMasterMkLst>
          <pc:docMk/>
          <pc:sldMasterMk cId="1006103656" sldId="2147483752"/>
        </pc:sldMasterMkLst>
        <pc:sldLayoutChg chg="add">
          <pc:chgData name="Juan Diego SIERRA FERNANDEZ" userId="S::jdsierra@europe.altair.com::57e59086-2e33-431f-84a4-b40cc0c31410" providerId="AD" clId="Web-{B4687150-CB7B-695F-F69B-D842A179DC1F}" dt="2018-10-15T11:18:45.381" v="402"/>
          <pc:sldLayoutMkLst>
            <pc:docMk/>
            <pc:sldMasterMk cId="1006103656" sldId="2147483752"/>
            <pc:sldLayoutMk cId="1261252226" sldId="214748381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31439-1FD4-4D6B-AAF7-30E7F6B95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39F4A-B767-4227-ABED-59BC41BCA7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3AB01-D678-413B-BD3C-698AABE2B5F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DA76B-1101-48B6-BEAB-60EBC7A84F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3555-67D2-49C6-845A-E38116398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106AD-211A-43FE-AA80-3A1FF3BF1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BDF482-F643-48CB-AD72-4E599BE218B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8CB70A-C87A-4C73-9D8B-C3EDC76F4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B040BF-E374-44A3-B58B-2F8512141C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0963" y="4254762"/>
            <a:ext cx="7830168" cy="30360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1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6C1D253-B9F4-4B21-8A4D-C92808C959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962" y="4694660"/>
            <a:ext cx="7830167" cy="177597"/>
          </a:xfrm>
          <a:prstGeom prst="rect">
            <a:avLst/>
          </a:prstGeom>
        </p:spPr>
        <p:txBody>
          <a:bodyPr anchor="ctr"/>
          <a:lstStyle>
            <a:lvl1pPr marL="0" marR="0" indent="0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Presenter Name • Title • Date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4016875"/>
          </a:xfrm>
          <a:prstGeom prst="rect">
            <a:avLst/>
          </a:prstGeom>
        </p:spPr>
        <p:txBody>
          <a:bodyPr bIns="1463040" anchor="b" anchorCtr="1"/>
          <a:lstStyle>
            <a:lvl1pPr marL="0" indent="0" algn="ctr">
              <a:buNone/>
              <a:defRPr sz="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image into placeholder frame or 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892355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95940"/>
            <a:ext cx="6858000" cy="524979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divider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75D0-F312-452A-814C-41832F24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4" y="4594225"/>
            <a:ext cx="405636" cy="4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95940"/>
            <a:ext cx="6858000" cy="524979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divider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75D0-F312-452A-814C-41832F24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95940"/>
            <a:ext cx="6858000" cy="524979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divider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BA330-B185-40CC-98BA-EA8CEFE65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6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95940"/>
            <a:ext cx="6858000" cy="524979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divider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7F3C6-33AC-43C5-9C49-D04E8BA3B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95940"/>
            <a:ext cx="6858000" cy="524979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divider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C7AF63-9BEE-4011-B5E4-56255754E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00024" y="4721629"/>
            <a:ext cx="698047" cy="274637"/>
          </a:xfrm>
        </p:spPr>
        <p:txBody>
          <a:bodyPr/>
          <a:lstStyle/>
          <a:p>
            <a:fld id="{14B76173-AEC0-4CF4-B223-18D2099D2AC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0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4016875"/>
          </a:xfrm>
          <a:prstGeom prst="rect">
            <a:avLst/>
          </a:prstGeom>
        </p:spPr>
        <p:txBody>
          <a:bodyPr bIns="1463040" anchor="b" anchorCtr="1"/>
          <a:lstStyle>
            <a:lvl1pPr marL="0" indent="0" algn="ctr">
              <a:buNone/>
              <a:defRPr sz="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Drag image into placeholder frame or click icon to add image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B040BF-E374-44A3-B58B-2F8512141C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0963" y="4153162"/>
            <a:ext cx="7830168" cy="30360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18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764758A-F275-4EA4-B8EA-045384652F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0962" y="4459767"/>
            <a:ext cx="7830167" cy="1955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presentation optional subtitle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6C1D253-B9F4-4B21-8A4D-C92808C959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962" y="4791617"/>
            <a:ext cx="7830167" cy="177597"/>
          </a:xfrm>
          <a:prstGeom prst="rect">
            <a:avLst/>
          </a:prstGeom>
        </p:spPr>
        <p:txBody>
          <a:bodyPr anchor="ctr"/>
          <a:lstStyle>
            <a:lvl1pPr marL="0" marR="0" indent="0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Presenter Name • Title • Date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1B868-0A15-4CE2-8D04-C284F426A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E45D2-24EC-483D-9D84-EF3B6D0F5C6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96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0024" y="408778"/>
            <a:ext cx="8651889" cy="333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025" y="939600"/>
            <a:ext cx="8651888" cy="3559578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9379A-2B80-47B0-8B70-513F4F56B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E45D2-24EC-483D-9D84-EF3B6D0F5C6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5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5BCC-7EDA-4C4C-B009-06A182F2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87AD9-58DF-4D35-BB54-C1ADFEFBDA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E45D2-24EC-483D-9D84-EF3B6D0F5C6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D46B8-41C8-457D-8367-B8C459CBF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025" y="939600"/>
            <a:ext cx="8650800" cy="35532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0612" indent="0">
              <a:buFontTx/>
              <a:buNone/>
              <a:defRPr/>
            </a:lvl2pPr>
            <a:lvl3pPr marL="361338" indent="0">
              <a:buFontTx/>
              <a:buNone/>
              <a:defRPr/>
            </a:lvl3pPr>
            <a:lvl4pPr marL="539138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  <a:lvl6pPr marL="899025" indent="0">
              <a:buFontTx/>
              <a:buNone/>
              <a:defRPr/>
            </a:lvl6pPr>
            <a:lvl7pPr marL="1080000" indent="0">
              <a:buFontTx/>
              <a:buNone/>
              <a:defRPr/>
            </a:lvl7pPr>
            <a:lvl8pPr marL="1260000" indent="0">
              <a:buFontTx/>
              <a:buNone/>
              <a:defRPr/>
            </a:lvl8pPr>
            <a:lvl9pPr marL="1440000" indent="0">
              <a:buFontTx/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9313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0025" y="940125"/>
            <a:ext cx="4776924" cy="355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213363" y="940125"/>
            <a:ext cx="3638550" cy="3558527"/>
          </a:xfrm>
        </p:spPr>
        <p:txBody>
          <a:bodyPr tIns="914400"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Drag image into placeholder frame </a:t>
            </a:r>
            <a:br>
              <a:rPr lang="en-US"/>
            </a:br>
            <a:r>
              <a:rPr lang="en-US"/>
              <a:t>or 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0AB2F-44A5-4BFE-AE84-A450BAB292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BE45D2-24EC-483D-9D84-EF3B6D0F5C6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6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E93BB-AF11-453A-AD1F-A3D8D9A841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BE45D2-24EC-483D-9D84-EF3B6D0F5C6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213363" y="940125"/>
            <a:ext cx="3638550" cy="3558527"/>
          </a:xfrm>
        </p:spPr>
        <p:txBody>
          <a:bodyPr tIns="914400"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Drag image into placeholder frame </a:t>
            </a:r>
            <a:br>
              <a:rPr lang="en-US"/>
            </a:br>
            <a:r>
              <a:rPr lang="en-US"/>
              <a:t>or click icon to add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572B3A-AA11-4975-9485-E75ECD90D8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0024" y="939600"/>
            <a:ext cx="4777200" cy="35591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0612" indent="0">
              <a:buFontTx/>
              <a:buNone/>
              <a:defRPr/>
            </a:lvl2pPr>
            <a:lvl3pPr marL="361338" indent="0">
              <a:buFontTx/>
              <a:buNone/>
              <a:defRPr/>
            </a:lvl3pPr>
            <a:lvl4pPr marL="539138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  <a:lvl6pPr marL="899025" indent="0">
              <a:buNone/>
              <a:defRPr/>
            </a:lvl6pPr>
            <a:lvl7pPr marL="1080000" indent="0">
              <a:buNone/>
              <a:defRPr/>
            </a:lvl7pPr>
            <a:lvl8pPr marL="1260000" indent="0">
              <a:buNone/>
              <a:defRPr/>
            </a:lvl8pPr>
            <a:lvl9pPr marL="1440000" indent="0"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0530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0024" y="408778"/>
            <a:ext cx="8651889" cy="333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025" y="939600"/>
            <a:ext cx="4202158" cy="355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9379A-2B80-47B0-8B70-513F4F56B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E45D2-24EC-483D-9D84-EF3B6D0F5C6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782D34-04E4-497F-8DDF-90897F954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1819" y="939600"/>
            <a:ext cx="4202158" cy="355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9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95940"/>
            <a:ext cx="6858000" cy="524979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divider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75D0-F312-452A-814C-41832F24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ECDC0-6380-4C5F-B3D2-B0191579CEA6}"/>
              </a:ext>
            </a:extLst>
          </p:cNvPr>
          <p:cNvSpPr/>
          <p:nvPr userDrawn="1"/>
        </p:nvSpPr>
        <p:spPr>
          <a:xfrm>
            <a:off x="0" y="4015475"/>
            <a:ext cx="9143999" cy="1136649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68" y="4213225"/>
            <a:ext cx="604012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024" y="408778"/>
            <a:ext cx="8651889" cy="333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24" y="938806"/>
            <a:ext cx="8651888" cy="3554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01088" y="93754"/>
            <a:ext cx="3971968" cy="184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EA9457A7-0609-4202-A3C2-E6A474C533DA}" type="datetime4">
              <a:rPr lang="en-US" sz="600" smtClean="0">
                <a:solidFill>
                  <a:schemeClr val="tx1"/>
                </a:solidFill>
              </a:rPr>
              <a:t>November 13, 2018</a:t>
            </a:fld>
            <a:r>
              <a:rPr lang="en-US" sz="600">
                <a:solidFill>
                  <a:schemeClr val="tx1"/>
                </a:solidFill>
              </a:rPr>
              <a:t> Altair Engineering, Inc. Proprietary and Confidential.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4" y="4594225"/>
            <a:ext cx="405636" cy="405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4A299-3637-463A-87CC-DF4A8C4F1BED}"/>
              </a:ext>
            </a:extLst>
          </p:cNvPr>
          <p:cNvSpPr txBox="1"/>
          <p:nvPr userDrawn="1"/>
        </p:nvSpPr>
        <p:spPr>
          <a:xfrm>
            <a:off x="5008098" y="93754"/>
            <a:ext cx="1364567" cy="184666"/>
          </a:xfrm>
          <a:prstGeom prst="rect">
            <a:avLst/>
          </a:prstGeom>
          <a:solidFill>
            <a:schemeClr val="bg1"/>
          </a:solidFill>
        </p:spPr>
        <p:txBody>
          <a:bodyPr wrap="square" rIns="36000" rtlCol="0">
            <a:noAutofit/>
          </a:bodyPr>
          <a:lstStyle/>
          <a:p>
            <a:pPr algn="r"/>
            <a:r>
              <a:rPr lang="en-US" sz="600">
                <a:solidFill>
                  <a:schemeClr val="tx1"/>
                </a:solidFill>
              </a:rPr>
              <a:t>©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9A0D9D1-33B4-44EC-BB7C-06E7BBB9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0024" y="4725224"/>
            <a:ext cx="68171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BE45D2-24EC-483D-9D84-EF3B6D0F5C6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3" r:id="rId2"/>
    <p:sldLayoutId id="2147483811" r:id="rId3"/>
    <p:sldLayoutId id="2147483754" r:id="rId4"/>
    <p:sldLayoutId id="2147483810" r:id="rId5"/>
    <p:sldLayoutId id="2147483803" r:id="rId6"/>
    <p:sldLayoutId id="2147483812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0" i="0" kern="1200" cap="all" baseline="0">
          <a:solidFill>
            <a:schemeClr val="tx2"/>
          </a:solidFill>
          <a:latin typeface="Arial" charset="0"/>
          <a:ea typeface="Arial" charset="0"/>
          <a:cs typeface="Arial" charset="0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750"/>
        </a:spcBef>
        <a:buClr>
          <a:srgbClr val="33333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79388" algn="l" defTabSz="685800" rtl="0" eaLnBrk="1" latinLnBrk="0" hangingPunct="1">
        <a:lnSpc>
          <a:spcPct val="100000"/>
        </a:lnSpc>
        <a:spcBef>
          <a:spcPts val="375"/>
        </a:spcBef>
        <a:buClr>
          <a:srgbClr val="33333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0000" algn="l" defTabSz="685800" rtl="0" eaLnBrk="1" latinLnBrk="0" hangingPunct="1">
        <a:lnSpc>
          <a:spcPct val="100000"/>
        </a:lnSpc>
        <a:spcBef>
          <a:spcPts val="375"/>
        </a:spcBef>
        <a:buClr>
          <a:srgbClr val="33333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80000" algn="l" defTabSz="685800" rtl="0" eaLnBrk="1" latinLnBrk="0" hangingPunct="1">
        <a:lnSpc>
          <a:spcPct val="100000"/>
        </a:lnSpc>
        <a:spcBef>
          <a:spcPts val="375"/>
        </a:spcBef>
        <a:buClr>
          <a:srgbClr val="333333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914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333333"/>
        </a:buClr>
        <a:buFont typeface="Arial" panose="020B0604020202020204" pitchFamily="34" charset="0"/>
        <a:buChar char="•"/>
        <a:defRPr lang="en-US" sz="115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025" y="4721629"/>
            <a:ext cx="69804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4" y="4594225"/>
            <a:ext cx="405636" cy="40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2E2EF-4579-4A39-9F40-6B8C2E33ABA3}"/>
              </a:ext>
            </a:extLst>
          </p:cNvPr>
          <p:cNvSpPr txBox="1"/>
          <p:nvPr userDrawn="1"/>
        </p:nvSpPr>
        <p:spPr>
          <a:xfrm>
            <a:off x="5101088" y="93754"/>
            <a:ext cx="3971968" cy="184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EA9457A7-0609-4202-A3C2-E6A474C533DA}" type="datetime4">
              <a:rPr lang="en-US" sz="600" smtClean="0">
                <a:solidFill>
                  <a:schemeClr val="tx1"/>
                </a:solidFill>
              </a:rPr>
              <a:t>November 13, 2018</a:t>
            </a:fld>
            <a:r>
              <a:rPr lang="en-US" sz="600">
                <a:solidFill>
                  <a:schemeClr val="tx1"/>
                </a:solidFill>
              </a:rPr>
              <a:t> Altair Engineering, Inc. Proprietary and Confidential.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821A5-98F5-417B-BD3F-6EC7F70FBE9D}"/>
              </a:ext>
            </a:extLst>
          </p:cNvPr>
          <p:cNvSpPr txBox="1"/>
          <p:nvPr userDrawn="1"/>
        </p:nvSpPr>
        <p:spPr>
          <a:xfrm>
            <a:off x="5008098" y="93754"/>
            <a:ext cx="1364567" cy="184666"/>
          </a:xfrm>
          <a:prstGeom prst="rect">
            <a:avLst/>
          </a:prstGeom>
          <a:solidFill>
            <a:schemeClr val="bg1"/>
          </a:solidFill>
        </p:spPr>
        <p:txBody>
          <a:bodyPr wrap="square" rIns="36000" rtlCol="0">
            <a:noAutofit/>
          </a:bodyPr>
          <a:lstStyle/>
          <a:p>
            <a:pPr algn="r"/>
            <a:r>
              <a:rPr lang="en-US" sz="600">
                <a:solidFill>
                  <a:schemeClr val="tx1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83360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025" y="4721629"/>
            <a:ext cx="69804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4" y="4594225"/>
            <a:ext cx="405636" cy="40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2E2EF-4579-4A39-9F40-6B8C2E33ABA3}"/>
              </a:ext>
            </a:extLst>
          </p:cNvPr>
          <p:cNvSpPr txBox="1"/>
          <p:nvPr userDrawn="1"/>
        </p:nvSpPr>
        <p:spPr>
          <a:xfrm>
            <a:off x="5101088" y="93754"/>
            <a:ext cx="3971968" cy="184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EA9457A7-0609-4202-A3C2-E6A474C533DA}" type="datetime4">
              <a:rPr lang="en-US" sz="600" smtClean="0">
                <a:solidFill>
                  <a:schemeClr val="bg1"/>
                </a:solidFill>
              </a:rPr>
              <a:t>November 13, 2018</a:t>
            </a:fld>
            <a:r>
              <a:rPr lang="en-US" sz="600">
                <a:solidFill>
                  <a:schemeClr val="bg1"/>
                </a:solidFill>
              </a:rPr>
              <a:t> Altair Engineering, Inc. Proprietary and Confidential.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821A5-98F5-417B-BD3F-6EC7F70FBE9D}"/>
              </a:ext>
            </a:extLst>
          </p:cNvPr>
          <p:cNvSpPr txBox="1"/>
          <p:nvPr userDrawn="1"/>
        </p:nvSpPr>
        <p:spPr>
          <a:xfrm>
            <a:off x="5008098" y="93754"/>
            <a:ext cx="1364567" cy="184666"/>
          </a:xfrm>
          <a:prstGeom prst="rect">
            <a:avLst/>
          </a:prstGeom>
          <a:solidFill>
            <a:schemeClr val="tx2"/>
          </a:solidFill>
        </p:spPr>
        <p:txBody>
          <a:bodyPr wrap="square" rIns="36000" rtlCol="0">
            <a:noAutofit/>
          </a:bodyPr>
          <a:lstStyle/>
          <a:p>
            <a:pPr algn="r"/>
            <a:r>
              <a:rPr lang="en-US" sz="600">
                <a:solidFill>
                  <a:schemeClr val="bg1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8870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024" y="4721629"/>
            <a:ext cx="69804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4" y="4594225"/>
            <a:ext cx="405636" cy="405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351C38-3879-4CD6-861C-7A4D41219689}"/>
              </a:ext>
            </a:extLst>
          </p:cNvPr>
          <p:cNvSpPr txBox="1"/>
          <p:nvPr userDrawn="1"/>
        </p:nvSpPr>
        <p:spPr>
          <a:xfrm>
            <a:off x="5101088" y="93754"/>
            <a:ext cx="3971968" cy="184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EA9457A7-0609-4202-A3C2-E6A474C533DA}" type="datetime4">
              <a:rPr lang="en-US" sz="600" smtClean="0">
                <a:solidFill>
                  <a:schemeClr val="bg1"/>
                </a:solidFill>
              </a:rPr>
              <a:t>November 13, 2018</a:t>
            </a:fld>
            <a:r>
              <a:rPr lang="en-US" sz="600">
                <a:solidFill>
                  <a:schemeClr val="bg1"/>
                </a:solidFill>
              </a:rPr>
              <a:t> Altair Engineering, Inc. Proprietary and Confidential.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2B198-A1F5-4D9C-A514-4C9E7ACBF00D}"/>
              </a:ext>
            </a:extLst>
          </p:cNvPr>
          <p:cNvSpPr txBox="1"/>
          <p:nvPr userDrawn="1"/>
        </p:nvSpPr>
        <p:spPr>
          <a:xfrm>
            <a:off x="5008098" y="93754"/>
            <a:ext cx="1364567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Ins="36000" rtlCol="0">
            <a:noAutofit/>
          </a:bodyPr>
          <a:lstStyle/>
          <a:p>
            <a:pPr algn="r"/>
            <a:r>
              <a:rPr lang="en-US" sz="600">
                <a:solidFill>
                  <a:schemeClr val="bg1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58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024" y="4721629"/>
            <a:ext cx="69804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4B76173-AEC0-4CF4-B223-18D2099D2A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4" y="4594225"/>
            <a:ext cx="405636" cy="405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7CFC1F-F2BE-4133-A326-779447C78445}"/>
              </a:ext>
            </a:extLst>
          </p:cNvPr>
          <p:cNvSpPr txBox="1"/>
          <p:nvPr userDrawn="1"/>
        </p:nvSpPr>
        <p:spPr>
          <a:xfrm>
            <a:off x="5101088" y="93754"/>
            <a:ext cx="3971968" cy="184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EA9457A7-0609-4202-A3C2-E6A474C533DA}" type="datetime4">
              <a:rPr lang="en-US" sz="600" smtClean="0">
                <a:solidFill>
                  <a:schemeClr val="tx1"/>
                </a:solidFill>
              </a:rPr>
              <a:t>November 13, 2018</a:t>
            </a:fld>
            <a:r>
              <a:rPr lang="en-US" sz="600">
                <a:solidFill>
                  <a:schemeClr val="tx1"/>
                </a:solidFill>
              </a:rPr>
              <a:t> Altair Engineering, Inc. Proprietary and Confidential.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1CBE9-8DEE-4402-91D5-7D204AF0DD17}"/>
              </a:ext>
            </a:extLst>
          </p:cNvPr>
          <p:cNvSpPr txBox="1"/>
          <p:nvPr userDrawn="1"/>
        </p:nvSpPr>
        <p:spPr>
          <a:xfrm>
            <a:off x="5008098" y="93754"/>
            <a:ext cx="1364567" cy="184666"/>
          </a:xfrm>
          <a:prstGeom prst="rect">
            <a:avLst/>
          </a:prstGeom>
          <a:solidFill>
            <a:schemeClr val="accent2"/>
          </a:solidFill>
        </p:spPr>
        <p:txBody>
          <a:bodyPr wrap="square" rIns="36000" rtlCol="0">
            <a:noAutofit/>
          </a:bodyPr>
          <a:lstStyle/>
          <a:p>
            <a:pPr algn="r"/>
            <a:r>
              <a:rPr lang="en-US" sz="600">
                <a:solidFill>
                  <a:schemeClr val="tx1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0078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024" y="4721629"/>
            <a:ext cx="69804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14B76173-AEC0-4CF4-B223-18D2099D2AC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4" y="4594225"/>
            <a:ext cx="405636" cy="405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9BE713-5439-4107-9141-93ACE9E0F1D2}"/>
              </a:ext>
            </a:extLst>
          </p:cNvPr>
          <p:cNvSpPr txBox="1"/>
          <p:nvPr userDrawn="1"/>
        </p:nvSpPr>
        <p:spPr>
          <a:xfrm>
            <a:off x="5101088" y="93754"/>
            <a:ext cx="3971968" cy="184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EA9457A7-0609-4202-A3C2-E6A474C533DA}" type="datetime4">
              <a:rPr lang="en-US" sz="600" smtClean="0">
                <a:solidFill>
                  <a:schemeClr val="bg1"/>
                </a:solidFill>
              </a:rPr>
              <a:t>November 13, 2018</a:t>
            </a:fld>
            <a:r>
              <a:rPr lang="en-US" sz="600">
                <a:solidFill>
                  <a:schemeClr val="bg1"/>
                </a:solidFill>
              </a:rPr>
              <a:t> Altair Engineering, Inc. Proprietary and Confidential.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1775-C1E8-4BF6-810B-A23AE72AFCCE}"/>
              </a:ext>
            </a:extLst>
          </p:cNvPr>
          <p:cNvSpPr txBox="1"/>
          <p:nvPr userDrawn="1"/>
        </p:nvSpPr>
        <p:spPr>
          <a:xfrm>
            <a:off x="5008098" y="93754"/>
            <a:ext cx="1364567" cy="184666"/>
          </a:xfrm>
          <a:prstGeom prst="rect">
            <a:avLst/>
          </a:prstGeom>
          <a:solidFill>
            <a:schemeClr val="bg2"/>
          </a:solidFill>
        </p:spPr>
        <p:txBody>
          <a:bodyPr wrap="square" rIns="36000" rtlCol="0">
            <a:noAutofit/>
          </a:bodyPr>
          <a:lstStyle/>
          <a:p>
            <a:pPr algn="r"/>
            <a:r>
              <a:rPr lang="en-US" sz="600">
                <a:solidFill>
                  <a:schemeClr val="bg1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0201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thereum/wiki/Installing-Geth" TargetMode="External"/><Relationship Id="rId2" Type="http://schemas.openxmlformats.org/officeDocument/2006/relationships/hyperlink" Target="http://install/#install-compos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.50.0.2:22004" TargetMode="External"/><Relationship Id="rId2" Type="http://schemas.openxmlformats.org/officeDocument/2006/relationships/hyperlink" Target="https://github.com/synechron-finlabs/quorum-maker.gi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0.50.0.2:22000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J1W4vHPDF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zdowd.com/pipermail/cryptography/2008-October/014810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oroyfinanzas.com/2014/04/manifiesto-cripto-anarquista-timothy-c-may-1992-cryptoanarchist-manifest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lockchain.com/btc/tx/a1075db55d416d3ca199f55b6084e2115b9345e16c5cf302fc80e9d5fbf5d48d" TargetMode="External"/><Relationship Id="rId5" Type="http://schemas.openxmlformats.org/officeDocument/2006/relationships/hyperlink" Target="https://bitcointalk.org/index.php?topic=137.0" TargetMode="External"/><Relationship Id="rId4" Type="http://schemas.openxmlformats.org/officeDocument/2006/relationships/hyperlink" Target="https://blockexplorer.com/block/000000000019d6689c085ae165831e934ff763ae46a2a6c172b3f1b60a8ce26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ir/2018/NIST.IR.8202.pdf" TargetMode="External"/><Relationship Id="rId2" Type="http://schemas.openxmlformats.org/officeDocument/2006/relationships/hyperlink" Target="https://bitcoinbook.info/wp-content/translations/es/book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01blockchains.com/wp-content/uploads/2018/08/Different_Consensus_Algorithms.p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-centralizada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283658-F6F5-AB4C-96C2-402A494C7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BloCkchain</a:t>
            </a:r>
            <a:r>
              <a:rPr lang="en-US"/>
              <a:t> &amp; </a:t>
            </a:r>
            <a:r>
              <a:rPr lang="en-US" err="1"/>
              <a:t>iot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F2C1C4-0D75-E943-85AC-1FA6ABFE8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Juan Diego Sierra Fernández </a:t>
            </a:r>
          </a:p>
        </p:txBody>
      </p:sp>
      <p:pic>
        <p:nvPicPr>
          <p:cNvPr id="6" name="Picture 6" descr="A picture containing sky, map, text&#10;&#10;Description generated with high confidence">
            <a:extLst>
              <a:ext uri="{FF2B5EF4-FFF2-40B4-BE49-F238E27FC236}">
                <a16:creationId xmlns:a16="http://schemas.microsoft.com/office/drawing/2014/main" id="{1F010F47-D13A-414E-BFE8-C7913C7716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0957" b="10957"/>
          <a:stretch/>
        </p:blipFill>
        <p:spPr>
          <a:xfrm>
            <a:off x="0" y="0"/>
            <a:ext cx="9144000" cy="40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570A-DB85-45D2-941B-A97FEE4B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Cuando</a:t>
            </a:r>
            <a:r>
              <a:rPr lang="en-US" b="1" dirty="0"/>
              <a:t> </a:t>
            </a:r>
            <a:r>
              <a:rPr lang="en-US" b="1" err="1"/>
              <a:t>aplicar</a:t>
            </a:r>
            <a:r>
              <a:rPr lang="en-US" b="1"/>
              <a:t> blockchain</a:t>
            </a: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1C61DDD-2768-4F09-863E-4A9DA36B3B1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649" r="2649"/>
          <a:stretch/>
        </p:blipFill>
        <p:spPr>
          <a:xfrm>
            <a:off x="4271160" y="686566"/>
            <a:ext cx="4341340" cy="401930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09CDB-D47B-4D4A-BBCE-B440F01155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0024" y="939600"/>
            <a:ext cx="4185531" cy="35591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Blockchain </a:t>
            </a:r>
            <a:r>
              <a:rPr lang="en-US" err="1">
                <a:cs typeface="Arial"/>
              </a:rPr>
              <a:t>añade</a:t>
            </a:r>
            <a:r>
              <a:rPr lang="en-US" dirty="0">
                <a:cs typeface="Arial"/>
              </a:rPr>
              <a:t> </a:t>
            </a:r>
            <a:r>
              <a:rPr lang="en-US" err="1">
                <a:cs typeface="Arial"/>
              </a:rPr>
              <a:t>funcionalidades</a:t>
            </a:r>
            <a:r>
              <a:rPr lang="en-US">
                <a:cs typeface="Arial"/>
              </a:rPr>
              <a:t> que </a:t>
            </a:r>
            <a:r>
              <a:rPr lang="en-US" err="1">
                <a:cs typeface="Arial"/>
              </a:rPr>
              <a:t>otras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tecnologías no dan.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Blockchain </a:t>
            </a:r>
            <a:r>
              <a:rPr lang="en-US" err="1">
                <a:cs typeface="Arial"/>
              </a:rPr>
              <a:t>sustituye</a:t>
            </a:r>
            <a:r>
              <a:rPr lang="en-US">
                <a:cs typeface="Arial"/>
              </a:rPr>
              <a:t>, de forma </a:t>
            </a:r>
            <a:r>
              <a:rPr lang="en-US" err="1">
                <a:cs typeface="Arial"/>
              </a:rPr>
              <a:t>muy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sencilla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funcionalidades</a:t>
            </a:r>
            <a:r>
              <a:rPr lang="en-US">
                <a:cs typeface="Arial"/>
              </a:rPr>
              <a:t> que </a:t>
            </a:r>
            <a:r>
              <a:rPr lang="en-US" err="1">
                <a:cs typeface="Arial"/>
              </a:rPr>
              <a:t>pueden</a:t>
            </a:r>
            <a:r>
              <a:rPr lang="en-US">
                <a:cs typeface="Arial"/>
              </a:rPr>
              <a:t> ser </a:t>
            </a:r>
            <a:r>
              <a:rPr lang="en-US" err="1">
                <a:cs typeface="Arial"/>
              </a:rPr>
              <a:t>muy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costosas</a:t>
            </a:r>
            <a:r>
              <a:rPr lang="en-US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34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570A-DB85-45D2-941B-A97FEE4B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Casos</a:t>
            </a:r>
            <a:r>
              <a:rPr lang="en-US" b="1"/>
              <a:t> de </a:t>
            </a:r>
            <a:r>
              <a:rPr lang="en-US" b="1" err="1"/>
              <a:t>uso</a:t>
            </a:r>
            <a:r>
              <a:rPr lang="en-US" b="1"/>
              <a:t> en blockchain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09CDB-D47B-4D4A-BBCE-B440F01155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Transacciones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Notarización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Votación</a:t>
            </a:r>
            <a:r>
              <a:rPr lang="en-US" b="1" dirty="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Aplicaciones</a:t>
            </a:r>
            <a:r>
              <a:rPr lang="en-US" b="1" dirty="0">
                <a:cs typeface="Arial"/>
              </a:rPr>
              <a:t> </a:t>
            </a:r>
            <a:r>
              <a:rPr lang="en-US" b="1" err="1">
                <a:cs typeface="Arial"/>
              </a:rPr>
              <a:t>descentralizadas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IoT.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Auditoria.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Contratos</a:t>
            </a:r>
            <a:r>
              <a:rPr lang="en-US" b="1" dirty="0">
                <a:cs typeface="Arial"/>
              </a:rPr>
              <a:t> </a:t>
            </a:r>
            <a:r>
              <a:rPr lang="en-US" b="1" err="1">
                <a:cs typeface="Arial"/>
              </a:rPr>
              <a:t>inteligentes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52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23156-8FD9-4E8D-8923-344009E25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Arial"/>
              </a:rPr>
              <a:t>DEMO QUORUM</a:t>
            </a:r>
          </a:p>
        </p:txBody>
      </p:sp>
    </p:spTree>
    <p:extLst>
      <p:ext uri="{BB962C8B-B14F-4D97-AF65-F5344CB8AC3E}">
        <p14:creationId xmlns:p14="http://schemas.microsoft.com/office/powerpoint/2010/main" val="138684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AAD52-C855-40B9-AA0B-85B66AFEB745}"/>
              </a:ext>
            </a:extLst>
          </p:cNvPr>
          <p:cNvSpPr txBox="1"/>
          <p:nvPr/>
        </p:nvSpPr>
        <p:spPr>
          <a:xfrm>
            <a:off x="1047750" y="1530350"/>
            <a:ext cx="6661150" cy="18928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Requisitos</a:t>
            </a:r>
            <a:r>
              <a:rPr lang="en-US" sz="1800" b="1">
                <a:cs typeface="Arial"/>
              </a:rPr>
              <a:t>:</a:t>
            </a:r>
          </a:p>
          <a:p>
            <a:pPr algn="ctr"/>
            <a:endParaRPr lang="en-US" sz="1800" b="1" dirty="0">
              <a:cs typeface="Arial"/>
            </a:endParaRPr>
          </a:p>
          <a:p>
            <a:pPr algn="ctr"/>
            <a:r>
              <a:rPr lang="en-US">
                <a:cs typeface="Arial"/>
              </a:rPr>
              <a:t>Docker-compose</a:t>
            </a:r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  <a:hlinkClick r:id="rId2"/>
              </a:rPr>
              <a:t>https://docs.docker.com/compose/install/#install-compose</a:t>
            </a:r>
            <a:endParaRPr lang="en-US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>
                <a:cs typeface="Arial"/>
              </a:rPr>
              <a:t>Geth</a:t>
            </a:r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  <a:hlinkClick r:id="rId3"/>
              </a:rPr>
              <a:t>https://github.com/ethereum/go-ethereum/wiki/Installing-Geth</a:t>
            </a:r>
            <a:endParaRPr lang="en-US">
              <a:cs typeface="Arial"/>
            </a:endParaRPr>
          </a:p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67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172AF-E26C-4208-93BF-B09434FD13CA}"/>
              </a:ext>
            </a:extLst>
          </p:cNvPr>
          <p:cNvSpPr txBox="1"/>
          <p:nvPr/>
        </p:nvSpPr>
        <p:spPr>
          <a:xfrm>
            <a:off x="1028700" y="565150"/>
            <a:ext cx="7029450" cy="32085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git clone </a:t>
            </a:r>
            <a:r>
              <a:rPr lang="en-US" i="1" dirty="0">
                <a:hlinkClick r:id="rId2"/>
              </a:rPr>
              <a:t>https://github.com/synechron-finlabs/quorum-maker.git</a:t>
            </a:r>
            <a:endParaRPr lang="en-US" i="1" dirty="0">
              <a:cs typeface="Arial"/>
            </a:endParaRPr>
          </a:p>
          <a:p>
            <a:pPr algn="ctr"/>
            <a:r>
              <a:rPr lang="en-US" i="1" dirty="0">
                <a:cs typeface="Arial"/>
              </a:rPr>
              <a:t>cd quorum-maker</a:t>
            </a:r>
          </a:p>
          <a:p>
            <a:pPr algn="ctr"/>
            <a:r>
              <a:rPr lang="en-US" i="1" dirty="0" err="1">
                <a:cs typeface="Arial"/>
              </a:rPr>
              <a:t>sudo</a:t>
            </a:r>
            <a:r>
              <a:rPr lang="en-US" i="1" dirty="0">
                <a:cs typeface="Arial"/>
              </a:rPr>
              <a:t> ./setup.sh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endParaRPr lang="en-US">
              <a:cs typeface="Arial"/>
            </a:endParaRPr>
          </a:p>
          <a:p>
            <a:pPr algn="ctr"/>
            <a:r>
              <a:rPr lang="en-US" i="1" dirty="0">
                <a:cs typeface="Arial"/>
              </a:rPr>
              <a:t>cd </a:t>
            </a:r>
            <a:r>
              <a:rPr lang="en-US" i="1" dirty="0" err="1">
                <a:cs typeface="Arial"/>
              </a:rPr>
              <a:t>AltairSmartCore</a:t>
            </a:r>
            <a:r>
              <a:rPr lang="en-US" i="1" dirty="0">
                <a:cs typeface="Arial"/>
              </a:rPr>
              <a:t> </a:t>
            </a:r>
          </a:p>
          <a:p>
            <a:pPr algn="ctr"/>
            <a:r>
              <a:rPr lang="en-US" i="1" dirty="0" err="1">
                <a:cs typeface="Arial"/>
              </a:rPr>
              <a:t>sudo</a:t>
            </a:r>
            <a:r>
              <a:rPr lang="en-US" i="1" dirty="0">
                <a:cs typeface="Arial"/>
              </a:rPr>
              <a:t> docker-compose up</a:t>
            </a:r>
            <a:endParaRPr lang="en-US" i="1" dirty="0"/>
          </a:p>
          <a:p>
            <a:pPr algn="ctr"/>
            <a:r>
              <a:rPr lang="en-US" dirty="0">
                <a:cs typeface="Arial"/>
                <a:hlinkClick r:id="rId3"/>
              </a:rPr>
              <a:t>http://10.50.0.2:22004</a:t>
            </a:r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</p:txBody>
      </p:sp>
      <p:pic>
        <p:nvPicPr>
          <p:cNvPr id="3" name="Picture 3" descr="A screenshot of a video game&#10;&#10;Description generated with very high confidence">
            <a:extLst>
              <a:ext uri="{FF2B5EF4-FFF2-40B4-BE49-F238E27FC236}">
                <a16:creationId xmlns:a16="http://schemas.microsoft.com/office/drawing/2014/main" id="{5E649C7B-45CF-4AA2-B6B3-3CFC047E0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0" y="3201471"/>
            <a:ext cx="3390900" cy="1585358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9135D371-C337-444B-A4DA-C48FD9C70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0" y="1290902"/>
            <a:ext cx="4641850" cy="10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172AF-E26C-4208-93BF-B09434FD13CA}"/>
              </a:ext>
            </a:extLst>
          </p:cNvPr>
          <p:cNvSpPr txBox="1"/>
          <p:nvPr/>
        </p:nvSpPr>
        <p:spPr>
          <a:xfrm>
            <a:off x="640229" y="506879"/>
            <a:ext cx="778510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Arial"/>
              </a:rPr>
              <a:t>Acceder a un </a:t>
            </a:r>
            <a:r>
              <a:rPr lang="en-US" sz="1200" b="1" dirty="0" err="1">
                <a:cs typeface="Arial"/>
              </a:rPr>
              <a:t>nodo</a:t>
            </a:r>
            <a:r>
              <a:rPr lang="en-US" sz="1200" b="1" dirty="0">
                <a:cs typeface="Arial"/>
              </a:rPr>
              <a:t>:</a:t>
            </a:r>
          </a:p>
          <a:p>
            <a:pPr algn="ctr"/>
            <a:r>
              <a:rPr lang="en-US" sz="1200" i="1" dirty="0" err="1"/>
              <a:t>geth</a:t>
            </a:r>
            <a:r>
              <a:rPr lang="en-US" sz="1200" i="1" dirty="0">
                <a:cs typeface="Arial"/>
              </a:rPr>
              <a:t> attach </a:t>
            </a:r>
            <a:r>
              <a:rPr lang="en-US" sz="1200" i="1" dirty="0">
                <a:cs typeface="Arial"/>
                <a:hlinkClick r:id="rId2"/>
              </a:rPr>
              <a:t>http://10.50.0.2:22000</a:t>
            </a:r>
            <a:endParaRPr lang="en-US" sz="1200" i="1">
              <a:cs typeface="Arial"/>
            </a:endParaRPr>
          </a:p>
          <a:p>
            <a:pPr algn="ctr"/>
            <a:endParaRPr lang="en-US" sz="1200" i="1" dirty="0">
              <a:cs typeface="Arial"/>
            </a:endParaRPr>
          </a:p>
          <a:p>
            <a:pPr algn="ctr"/>
            <a:r>
              <a:rPr lang="en-US" sz="1200" b="1" dirty="0" err="1">
                <a:cs typeface="Arial"/>
              </a:rPr>
              <a:t>Obtener</a:t>
            </a:r>
            <a:r>
              <a:rPr lang="en-US" sz="1200" b="1" dirty="0">
                <a:cs typeface="Arial"/>
              </a:rPr>
              <a:t> address de las wallets en el </a:t>
            </a:r>
            <a:r>
              <a:rPr lang="en-US" sz="1200" b="1" dirty="0" err="1">
                <a:cs typeface="Arial"/>
              </a:rPr>
              <a:t>nodo</a:t>
            </a:r>
            <a:r>
              <a:rPr lang="en-US" sz="1200" b="1" dirty="0">
                <a:cs typeface="Arial"/>
              </a:rPr>
              <a:t>:</a:t>
            </a:r>
          </a:p>
          <a:p>
            <a:pPr algn="ctr"/>
            <a:r>
              <a:rPr lang="en-US" sz="1200" i="1" dirty="0" err="1">
                <a:cs typeface="Arial"/>
              </a:rPr>
              <a:t>eth.accounts</a:t>
            </a:r>
            <a:endParaRPr lang="en-US" sz="1200" i="1" dirty="0">
              <a:cs typeface="Arial"/>
            </a:endParaRPr>
          </a:p>
          <a:p>
            <a:pPr algn="ctr"/>
            <a:endParaRPr lang="en-US" sz="1200" i="1" dirty="0">
              <a:cs typeface="Arial"/>
            </a:endParaRPr>
          </a:p>
          <a:p>
            <a:pPr algn="ctr"/>
            <a:r>
              <a:rPr lang="en-US" sz="1200" b="1" dirty="0" err="1">
                <a:cs typeface="Arial"/>
              </a:rPr>
              <a:t>Desbloquear</a:t>
            </a:r>
            <a:r>
              <a:rPr lang="en-US" sz="1200" b="1" dirty="0">
                <a:cs typeface="Arial"/>
              </a:rPr>
              <a:t> wallet:</a:t>
            </a:r>
          </a:p>
          <a:p>
            <a:pPr algn="ctr"/>
            <a:r>
              <a:rPr lang="en-US" sz="1200" i="1" dirty="0" err="1">
                <a:cs typeface="Arial"/>
              </a:rPr>
              <a:t>personal.unlockAccount</a:t>
            </a:r>
            <a:r>
              <a:rPr lang="en-US" sz="1200" i="1" dirty="0">
                <a:cs typeface="Arial"/>
              </a:rPr>
              <a:t>("</a:t>
            </a:r>
            <a:r>
              <a:rPr lang="en-US" sz="1200" i="1" dirty="0">
                <a:solidFill>
                  <a:srgbClr val="FF0000"/>
                </a:solidFill>
                <a:cs typeface="Arial"/>
              </a:rPr>
              <a:t>0x89ce6603020d967d075a7c6a47638733959e176a</a:t>
            </a:r>
            <a:r>
              <a:rPr lang="en-US" sz="1200" i="1" dirty="0">
                <a:cs typeface="Arial"/>
              </a:rPr>
              <a:t>", "")</a:t>
            </a:r>
          </a:p>
          <a:p>
            <a:pPr algn="ctr"/>
            <a:endParaRPr lang="en-US" sz="1200" dirty="0">
              <a:cs typeface="Arial"/>
            </a:endParaRPr>
          </a:p>
          <a:p>
            <a:pPr algn="ctr"/>
            <a:r>
              <a:rPr lang="en-US" sz="1200" b="1" dirty="0">
                <a:cs typeface="Arial"/>
              </a:rPr>
              <a:t>Crear wallet con 0 ether:</a:t>
            </a:r>
          </a:p>
          <a:p>
            <a:pPr algn="ctr"/>
            <a:endParaRPr lang="en-US" sz="1200" i="1" dirty="0">
              <a:cs typeface="Arial"/>
            </a:endParaRPr>
          </a:p>
          <a:p>
            <a:pPr algn="ctr"/>
            <a:endParaRPr lang="en-US" sz="1200" i="1" dirty="0">
              <a:cs typeface="Arial"/>
            </a:endParaRPr>
          </a:p>
          <a:p>
            <a:endParaRPr lang="en-US" sz="1200" dirty="0">
              <a:cs typeface="Arial"/>
            </a:endParaRPr>
          </a:p>
          <a:p>
            <a:endParaRPr lang="en-US" sz="1200" dirty="0">
              <a:cs typeface="Arial"/>
            </a:endParaRPr>
          </a:p>
          <a:p>
            <a:endParaRPr lang="en-US" sz="1200" dirty="0">
              <a:cs typeface="Arial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5B2C15-9E6C-43D5-A78D-672ECBD2C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365" y="2453986"/>
            <a:ext cx="3960158" cy="25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172AF-E26C-4208-93BF-B09434FD13CA}"/>
              </a:ext>
            </a:extLst>
          </p:cNvPr>
          <p:cNvSpPr txBox="1"/>
          <p:nvPr/>
        </p:nvSpPr>
        <p:spPr>
          <a:xfrm>
            <a:off x="1096682" y="586068"/>
            <a:ext cx="7029450" cy="2200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Arial"/>
              </a:rPr>
              <a:t>Creamos</a:t>
            </a:r>
            <a:r>
              <a:rPr lang="en-US" b="1" dirty="0">
                <a:cs typeface="Arial"/>
              </a:rPr>
              <a:t> un </a:t>
            </a:r>
            <a:r>
              <a:rPr lang="en-US" b="1" dirty="0" err="1">
                <a:cs typeface="Arial"/>
              </a:rPr>
              <a:t>archivo</a:t>
            </a:r>
            <a:r>
              <a:rPr lang="en-US" b="1" dirty="0">
                <a:cs typeface="Arial"/>
              </a:rPr>
              <a:t> </a:t>
            </a:r>
            <a:r>
              <a:rPr lang="en-US" b="1" i="1" dirty="0" err="1">
                <a:cs typeface="Arial"/>
              </a:rPr>
              <a:t>transportista.sol</a:t>
            </a:r>
            <a:r>
              <a:rPr lang="en-US" b="1" i="1" dirty="0">
                <a:cs typeface="Arial"/>
              </a:rPr>
              <a:t> </a:t>
            </a:r>
            <a:r>
              <a:rPr lang="en-US" b="1" dirty="0">
                <a:cs typeface="Arial"/>
              </a:rPr>
              <a:t>con</a:t>
            </a:r>
            <a:r>
              <a:rPr lang="en-US" b="1" i="1" dirty="0">
                <a:cs typeface="Arial"/>
              </a:rPr>
              <a:t> </a:t>
            </a:r>
            <a:r>
              <a:rPr lang="en-US" b="1" dirty="0">
                <a:cs typeface="Arial"/>
              </a:rPr>
              <a:t>el </a:t>
            </a:r>
            <a:r>
              <a:rPr lang="en-US" b="1" dirty="0" err="1">
                <a:cs typeface="Arial"/>
              </a:rPr>
              <a:t>siguiente</a:t>
            </a:r>
            <a:r>
              <a:rPr lang="en-US" b="1" dirty="0">
                <a:cs typeface="Arial"/>
              </a:rPr>
              <a:t> </a:t>
            </a:r>
            <a:r>
              <a:rPr lang="en-US" b="1" dirty="0" err="1">
                <a:cs typeface="Arial"/>
              </a:rPr>
              <a:t>contenido</a:t>
            </a:r>
            <a:r>
              <a:rPr lang="en-US" b="1" dirty="0">
                <a:cs typeface="Arial"/>
              </a:rPr>
              <a:t> y lo </a:t>
            </a:r>
            <a:r>
              <a:rPr lang="en-US" b="1" dirty="0" err="1">
                <a:cs typeface="Arial"/>
              </a:rPr>
              <a:t>importamos</a:t>
            </a:r>
            <a:r>
              <a:rPr lang="en-US" b="1" dirty="0">
                <a:cs typeface="Arial"/>
              </a:rPr>
              <a:t>:</a:t>
            </a:r>
          </a:p>
          <a:p>
            <a:endParaRPr lang="en-US" sz="1000" dirty="0">
              <a:cs typeface="Arial"/>
            </a:endParaRPr>
          </a:p>
          <a:p>
            <a:r>
              <a:rPr lang="en-US" sz="1000" dirty="0"/>
              <a:t>pragma solidity ^0.4.0;</a:t>
            </a:r>
            <a:endParaRPr lang="en-US" sz="1000" dirty="0">
              <a:cs typeface="Arial"/>
            </a:endParaRPr>
          </a:p>
          <a:p>
            <a:r>
              <a:rPr lang="en-US" sz="1000" dirty="0"/>
              <a:t>contract </a:t>
            </a:r>
            <a:r>
              <a:rPr lang="en-US" sz="1000" dirty="0" err="1"/>
              <a:t>transportista</a:t>
            </a:r>
            <a:r>
              <a:rPr lang="en-US" sz="1000" dirty="0"/>
              <a:t> {</a:t>
            </a:r>
            <a:endParaRPr lang="en-US" sz="1000" dirty="0">
              <a:cs typeface="Arial"/>
            </a:endParaRPr>
          </a:p>
          <a:p>
            <a:r>
              <a:rPr lang="en-US" sz="1000" dirty="0"/>
              <a:t>    function </a:t>
            </a:r>
            <a:r>
              <a:rPr lang="en-US" sz="1000" err="1"/>
              <a:t>transferencia</a:t>
            </a:r>
            <a:r>
              <a:rPr lang="en-US" sz="1000" dirty="0"/>
              <a:t>(uint8 _temperature, address _to) public payable {</a:t>
            </a:r>
            <a:endParaRPr lang="en-US" sz="1000" dirty="0">
              <a:cs typeface="Arial"/>
            </a:endParaRPr>
          </a:p>
          <a:p>
            <a:r>
              <a:rPr lang="en-US" sz="1000" dirty="0"/>
              <a:t>        require(</a:t>
            </a:r>
            <a:r>
              <a:rPr lang="en-US" sz="1000" dirty="0" err="1"/>
              <a:t>msg.value</a:t>
            </a:r>
            <a:r>
              <a:rPr lang="en-US" sz="1000" dirty="0"/>
              <a:t> &gt;= 1000000000);</a:t>
            </a:r>
            <a:endParaRPr lang="en-US" sz="1000" dirty="0">
              <a:cs typeface="Arial"/>
            </a:endParaRPr>
          </a:p>
          <a:p>
            <a:r>
              <a:rPr lang="en-US" sz="1000" dirty="0">
                <a:cs typeface="Arial"/>
              </a:rPr>
              <a:t>        if (_temperature &gt; 25)</a:t>
            </a:r>
          </a:p>
          <a:p>
            <a:r>
              <a:rPr lang="en-US" sz="1000" dirty="0">
                <a:cs typeface="Arial"/>
              </a:rPr>
              <a:t>            _</a:t>
            </a:r>
            <a:r>
              <a:rPr lang="en-US" sz="1000" err="1">
                <a:cs typeface="Arial"/>
              </a:rPr>
              <a:t>to.transfer</a:t>
            </a:r>
            <a:r>
              <a:rPr lang="en-US" sz="1000" dirty="0">
                <a:cs typeface="Arial"/>
              </a:rPr>
              <a:t>(1000000000);</a:t>
            </a:r>
          </a:p>
          <a:p>
            <a:r>
              <a:rPr lang="en-US" sz="1000" dirty="0">
                <a:cs typeface="Arial"/>
              </a:rPr>
              <a:t>        else</a:t>
            </a:r>
          </a:p>
          <a:p>
            <a:r>
              <a:rPr lang="en-US" sz="1000" dirty="0">
                <a:cs typeface="Arial"/>
              </a:rPr>
              <a:t>            _</a:t>
            </a:r>
            <a:r>
              <a:rPr lang="en-US" sz="1000" err="1">
                <a:cs typeface="Arial"/>
              </a:rPr>
              <a:t>to.transfer</a:t>
            </a:r>
            <a:r>
              <a:rPr lang="en-US" sz="1000" dirty="0">
                <a:cs typeface="Arial"/>
              </a:rPr>
              <a:t>(1);</a:t>
            </a:r>
          </a:p>
          <a:p>
            <a:r>
              <a:rPr lang="en-US" sz="1000" dirty="0">
                <a:cs typeface="Arial"/>
              </a:rPr>
              <a:t>    }</a:t>
            </a:r>
          </a:p>
          <a:p>
            <a:r>
              <a:rPr lang="en-US" sz="1000" dirty="0">
                <a:cs typeface="Arial"/>
              </a:rPr>
              <a:t>}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34F7C8-56E9-4F6B-9AFB-93FBC2ED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53" y="2518151"/>
            <a:ext cx="3939988" cy="24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0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172AF-E26C-4208-93BF-B09434FD13CA}"/>
              </a:ext>
            </a:extLst>
          </p:cNvPr>
          <p:cNvSpPr txBox="1"/>
          <p:nvPr/>
        </p:nvSpPr>
        <p:spPr>
          <a:xfrm>
            <a:off x="660400" y="1185956"/>
            <a:ext cx="778510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Arial"/>
              </a:rPr>
              <a:t>Transacción</a:t>
            </a:r>
            <a:r>
              <a:rPr lang="en-US" b="1" dirty="0">
                <a:cs typeface="Arial"/>
              </a:rPr>
              <a:t> de ether:</a:t>
            </a:r>
          </a:p>
          <a:p>
            <a:pPr algn="ctr"/>
            <a:r>
              <a:rPr lang="en-US" dirty="0" err="1">
                <a:cs typeface="Arial"/>
              </a:rPr>
              <a:t>eth.sendTransaction</a:t>
            </a:r>
            <a:r>
              <a:rPr lang="en-US" dirty="0">
                <a:cs typeface="Arial"/>
              </a:rPr>
              <a:t>({</a:t>
            </a:r>
            <a:r>
              <a:rPr lang="en-US" dirty="0" err="1">
                <a:cs typeface="Arial"/>
              </a:rPr>
              <a:t>from:eth.accounts</a:t>
            </a:r>
            <a:r>
              <a:rPr lang="en-US" dirty="0">
                <a:cs typeface="Arial"/>
              </a:rPr>
              <a:t>[1], </a:t>
            </a:r>
            <a:r>
              <a:rPr lang="en-US" dirty="0" err="1">
                <a:cs typeface="Arial"/>
              </a:rPr>
              <a:t>to:eth.accounts</a:t>
            </a:r>
            <a:r>
              <a:rPr lang="en-US" dirty="0">
                <a:cs typeface="Arial"/>
              </a:rPr>
              <a:t>[0], value: 1})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b="1" dirty="0" err="1">
                <a:cs typeface="Arial"/>
              </a:rPr>
              <a:t>Ejecución</a:t>
            </a:r>
            <a:r>
              <a:rPr lang="en-US" b="1" dirty="0">
                <a:cs typeface="Arial"/>
              </a:rPr>
              <a:t> del Smart Contract:</a:t>
            </a:r>
          </a:p>
          <a:p>
            <a:pPr algn="ctr"/>
            <a:r>
              <a:rPr lang="en-US" dirty="0">
                <a:cs typeface="Arial"/>
              </a:rPr>
              <a:t>contract = </a:t>
            </a:r>
            <a:r>
              <a:rPr lang="en-US" dirty="0" err="1">
                <a:cs typeface="Arial"/>
              </a:rPr>
              <a:t>eth.contract</a:t>
            </a:r>
            <a:r>
              <a:rPr lang="en-US" dirty="0">
                <a:cs typeface="Arial"/>
              </a:rPr>
              <a:t>([{"constant": </a:t>
            </a:r>
            <a:r>
              <a:rPr lang="en-US" dirty="0" err="1">
                <a:cs typeface="Arial"/>
              </a:rPr>
              <a:t>false,"inputs</a:t>
            </a:r>
            <a:r>
              <a:rPr lang="en-US" dirty="0">
                <a:cs typeface="Arial"/>
              </a:rPr>
              <a:t>": [{"name": "_</a:t>
            </a:r>
            <a:r>
              <a:rPr lang="en-US" dirty="0" err="1">
                <a:cs typeface="Arial"/>
              </a:rPr>
              <a:t>temperature","type</a:t>
            </a:r>
            <a:r>
              <a:rPr lang="en-US" dirty="0">
                <a:cs typeface="Arial"/>
              </a:rPr>
              <a:t>": "uint8"},{"name": "_</a:t>
            </a:r>
            <a:r>
              <a:rPr lang="en-US" dirty="0" err="1">
                <a:cs typeface="Arial"/>
              </a:rPr>
              <a:t>to","type</a:t>
            </a:r>
            <a:r>
              <a:rPr lang="en-US" dirty="0">
                <a:cs typeface="Arial"/>
              </a:rPr>
              <a:t>": "address"}],"name": "</a:t>
            </a:r>
            <a:r>
              <a:rPr lang="en-US" dirty="0" err="1">
                <a:cs typeface="Arial"/>
              </a:rPr>
              <a:t>transferencia</a:t>
            </a:r>
            <a:r>
              <a:rPr lang="en-US" dirty="0">
                <a:cs typeface="Arial"/>
              </a:rPr>
              <a:t>","outputs": [],"payable": true,"</a:t>
            </a:r>
            <a:r>
              <a:rPr lang="en-US" dirty="0" err="1">
                <a:cs typeface="Arial"/>
              </a:rPr>
              <a:t>stateMutability</a:t>
            </a:r>
            <a:r>
              <a:rPr lang="en-US" dirty="0">
                <a:cs typeface="Arial"/>
              </a:rPr>
              <a:t>": "</a:t>
            </a:r>
            <a:r>
              <a:rPr lang="en-US" dirty="0" err="1">
                <a:cs typeface="Arial"/>
              </a:rPr>
              <a:t>payable","type</a:t>
            </a:r>
            <a:r>
              <a:rPr lang="en-US" dirty="0">
                <a:cs typeface="Arial"/>
              </a:rPr>
              <a:t>": "function"}]).at("</a:t>
            </a:r>
            <a:r>
              <a:rPr lang="en-US" dirty="0">
                <a:solidFill>
                  <a:srgbClr val="FF0000"/>
                </a:solidFill>
                <a:cs typeface="Arial"/>
              </a:rPr>
              <a:t>0xd53abf38aa910dd23f9fc10d3e571880258c4106</a:t>
            </a:r>
            <a:r>
              <a:rPr lang="en-US" dirty="0">
                <a:cs typeface="Arial"/>
              </a:rPr>
              <a:t>")</a:t>
            </a:r>
          </a:p>
          <a:p>
            <a:pPr algn="ctr"/>
            <a:r>
              <a:rPr lang="en-US" dirty="0" err="1">
                <a:cs typeface="Arial"/>
              </a:rPr>
              <a:t>contract.transferencia</a:t>
            </a:r>
            <a:r>
              <a:rPr lang="en-US" dirty="0">
                <a:cs typeface="Arial"/>
              </a:rPr>
              <a:t>(24, </a:t>
            </a:r>
            <a:r>
              <a:rPr lang="en-US" dirty="0" err="1">
                <a:cs typeface="Arial"/>
              </a:rPr>
              <a:t>eth.accounts</a:t>
            </a:r>
            <a:r>
              <a:rPr lang="en-US" dirty="0">
                <a:cs typeface="Arial"/>
              </a:rPr>
              <a:t>[0], {</a:t>
            </a:r>
            <a:r>
              <a:rPr lang="en-US" dirty="0" err="1">
                <a:cs typeface="Arial"/>
              </a:rPr>
              <a:t>from:eth.accounts</a:t>
            </a:r>
            <a:r>
              <a:rPr lang="en-US" dirty="0">
                <a:cs typeface="Arial"/>
              </a:rPr>
              <a:t>[1], value: 1000000000})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exit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sudo</a:t>
            </a:r>
            <a:r>
              <a:rPr lang="en-US" dirty="0">
                <a:cs typeface="Arial"/>
              </a:rPr>
              <a:t> docker-compose down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40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4231D-109B-4162-8755-110E43BC8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676" y="1979934"/>
            <a:ext cx="6858000" cy="524979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Blockchain </a:t>
            </a:r>
            <a:r>
              <a:rPr lang="en-US" b="1" dirty="0">
                <a:cs typeface="Arial"/>
              </a:rPr>
              <a:t>&amp; </a:t>
            </a:r>
            <a:r>
              <a:rPr lang="en-US" b="1">
                <a:cs typeface="Arial"/>
              </a:rPr>
              <a:t>iot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01F27-8452-4F53-BA31-482556DCED8E}"/>
              </a:ext>
            </a:extLst>
          </p:cNvPr>
          <p:cNvSpPr txBox="1"/>
          <p:nvPr/>
        </p:nvSpPr>
        <p:spPr>
          <a:xfrm>
            <a:off x="2991971" y="2380129"/>
            <a:ext cx="2743200" cy="6694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sz="2400" dirty="0">
                <a:hlinkClick r:id="rId2"/>
              </a:rPr>
              <a:t>Video</a:t>
            </a:r>
            <a:endParaRPr lang="en-US" sz="2400">
              <a:cs typeface="Arial"/>
            </a:endParaRPr>
          </a:p>
        </p:txBody>
      </p:sp>
      <p:pic>
        <p:nvPicPr>
          <p:cNvPr id="14" name="Graphic 14" descr="Television">
            <a:extLst>
              <a:ext uri="{FF2B5EF4-FFF2-40B4-BE49-F238E27FC236}">
                <a16:creationId xmlns:a16="http://schemas.microsoft.com/office/drawing/2014/main" id="{0AE9D6AA-AD18-4F84-9EF6-6FB41B37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9476" y="24440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93AD-C316-4E76-B90F-7E82EFA9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408778"/>
            <a:ext cx="8651889" cy="333529"/>
          </a:xfrm>
        </p:spPr>
        <p:txBody>
          <a:bodyPr/>
          <a:lstStyle/>
          <a:p>
            <a:r>
              <a:rPr lang="en-US" b="1"/>
              <a:t>Blockchain en smartCORE: </a:t>
            </a:r>
            <a:r>
              <a:rPr lang="en-US" b="1" err="1"/>
              <a:t>arquitectura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4D0BCB-E114-4446-B88F-6BFF119E0E17}"/>
              </a:ext>
            </a:extLst>
          </p:cNvPr>
          <p:cNvSpPr/>
          <p:nvPr/>
        </p:nvSpPr>
        <p:spPr>
          <a:xfrm>
            <a:off x="584674" y="3464979"/>
            <a:ext cx="1292100" cy="315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Broker</a:t>
            </a:r>
            <a:endParaRPr lang="en-US" b="1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B8A9D87-AA6C-4D4E-B504-B6E64673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1" y="4622608"/>
            <a:ext cx="444754" cy="333085"/>
          </a:xfrm>
          <a:prstGeom prst="rect">
            <a:avLst/>
          </a:prstGeom>
        </p:spPr>
      </p:pic>
      <p:pic>
        <p:nvPicPr>
          <p:cNvPr id="6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75460F7-D338-46C5-8DCE-4859C408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47" y="4622608"/>
            <a:ext cx="552875" cy="3794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5A86A-13A0-4BB9-91D4-B11CB7628C83}"/>
              </a:ext>
            </a:extLst>
          </p:cNvPr>
          <p:cNvCxnSpPr/>
          <p:nvPr/>
        </p:nvCxnSpPr>
        <p:spPr>
          <a:xfrm flipV="1">
            <a:off x="816364" y="3795433"/>
            <a:ext cx="358346" cy="73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CC1D3-9AFB-4581-BAA0-24C6A3FC264D}"/>
              </a:ext>
            </a:extLst>
          </p:cNvPr>
          <p:cNvCxnSpPr>
            <a:cxnSpLocks/>
          </p:cNvCxnSpPr>
          <p:nvPr/>
        </p:nvCxnSpPr>
        <p:spPr>
          <a:xfrm flipH="1" flipV="1">
            <a:off x="1244213" y="3779985"/>
            <a:ext cx="12357" cy="8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CB7BA90-8986-4768-A04F-4CE5B7CEBBE9}"/>
              </a:ext>
            </a:extLst>
          </p:cNvPr>
          <p:cNvSpPr/>
          <p:nvPr/>
        </p:nvSpPr>
        <p:spPr>
          <a:xfrm>
            <a:off x="3382297" y="877602"/>
            <a:ext cx="1566584" cy="358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SmartCore</a:t>
            </a:r>
            <a:endParaRPr lang="en-US" err="1">
              <a:cs typeface="Arial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E08A89-2BB3-4563-BE66-32F56B1F2BC5}"/>
              </a:ext>
            </a:extLst>
          </p:cNvPr>
          <p:cNvCxnSpPr>
            <a:cxnSpLocks/>
          </p:cNvCxnSpPr>
          <p:nvPr/>
        </p:nvCxnSpPr>
        <p:spPr>
          <a:xfrm flipH="1" flipV="1">
            <a:off x="1329169" y="3803156"/>
            <a:ext cx="437119" cy="7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6CA3DB-563D-43E7-B042-539FF5AC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71" y="4607162"/>
            <a:ext cx="444754" cy="33308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0DDCB1-E849-40AA-A014-F3A37F2E2965}"/>
              </a:ext>
            </a:extLst>
          </p:cNvPr>
          <p:cNvSpPr/>
          <p:nvPr/>
        </p:nvSpPr>
        <p:spPr>
          <a:xfrm>
            <a:off x="2271189" y="3465977"/>
            <a:ext cx="1292100" cy="315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Nodo A</a:t>
            </a:r>
            <a:endParaRPr lang="en-US" b="1" err="1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A9A2567-E68F-4038-A010-E748644865BF}"/>
              </a:ext>
            </a:extLst>
          </p:cNvPr>
          <p:cNvSpPr/>
          <p:nvPr/>
        </p:nvSpPr>
        <p:spPr>
          <a:xfrm flipV="1">
            <a:off x="3483866" y="2353326"/>
            <a:ext cx="1343092" cy="820725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B4D42-48A3-4E12-BE06-DC202A82B730}"/>
              </a:ext>
            </a:extLst>
          </p:cNvPr>
          <p:cNvCxnSpPr>
            <a:cxnSpLocks/>
          </p:cNvCxnSpPr>
          <p:nvPr/>
        </p:nvCxnSpPr>
        <p:spPr>
          <a:xfrm>
            <a:off x="1912299" y="3612623"/>
            <a:ext cx="311282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6899BC-7D05-448E-8C89-88BFD7870C50}"/>
              </a:ext>
            </a:extLst>
          </p:cNvPr>
          <p:cNvSpPr/>
          <p:nvPr/>
        </p:nvSpPr>
        <p:spPr>
          <a:xfrm>
            <a:off x="3528489" y="1610284"/>
            <a:ext cx="1292100" cy="315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Nodo C</a:t>
            </a:r>
            <a:endParaRPr lang="en-US" b="1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F45FD-2CD8-4AFF-AA7F-8BC09735EBF0}"/>
              </a:ext>
            </a:extLst>
          </p:cNvPr>
          <p:cNvSpPr txBox="1"/>
          <p:nvPr/>
        </p:nvSpPr>
        <p:spPr>
          <a:xfrm>
            <a:off x="3509681" y="2326342"/>
            <a:ext cx="1304366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333333"/>
                </a:solidFill>
              </a:rPr>
              <a:t>Blockchain</a:t>
            </a:r>
            <a:endParaRPr lang="en-US" sz="1400" b="1">
              <a:solidFill>
                <a:srgbClr val="333333"/>
              </a:solidFill>
              <a:cs typeface="Arial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8F9A5EA-20DD-4441-AA73-75CBF6793B7C}"/>
              </a:ext>
            </a:extLst>
          </p:cNvPr>
          <p:cNvSpPr/>
          <p:nvPr/>
        </p:nvSpPr>
        <p:spPr>
          <a:xfrm>
            <a:off x="6669468" y="3485150"/>
            <a:ext cx="1292100" cy="315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Broker</a:t>
            </a:r>
            <a:endParaRPr lang="en-US" b="1"/>
          </a:p>
        </p:txBody>
      </p:sp>
      <p:pic>
        <p:nvPicPr>
          <p:cNvPr id="50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4A26362-840A-4CFF-B51D-9FC14F9D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595" y="4642779"/>
            <a:ext cx="444754" cy="333085"/>
          </a:xfrm>
          <a:prstGeom prst="rect">
            <a:avLst/>
          </a:prstGeom>
        </p:spPr>
      </p:pic>
      <p:pic>
        <p:nvPicPr>
          <p:cNvPr id="51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15FCFA5-78F0-40EA-9200-3F448009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41" y="4642779"/>
            <a:ext cx="552875" cy="37942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AB5669-F121-48D9-9E52-1F4AD47E6E3C}"/>
              </a:ext>
            </a:extLst>
          </p:cNvPr>
          <p:cNvCxnSpPr>
            <a:cxnSpLocks/>
          </p:cNvCxnSpPr>
          <p:nvPr/>
        </p:nvCxnSpPr>
        <p:spPr>
          <a:xfrm flipV="1">
            <a:off x="6901158" y="3815604"/>
            <a:ext cx="358346" cy="73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A06E12-99AF-4D75-B22E-3AA895F9693B}"/>
              </a:ext>
            </a:extLst>
          </p:cNvPr>
          <p:cNvCxnSpPr>
            <a:cxnSpLocks/>
          </p:cNvCxnSpPr>
          <p:nvPr/>
        </p:nvCxnSpPr>
        <p:spPr>
          <a:xfrm flipH="1" flipV="1">
            <a:off x="7329007" y="3800156"/>
            <a:ext cx="12357" cy="8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341998-8BDB-4F5B-A147-F3F6A500B283}"/>
              </a:ext>
            </a:extLst>
          </p:cNvPr>
          <p:cNvCxnSpPr>
            <a:cxnSpLocks/>
          </p:cNvCxnSpPr>
          <p:nvPr/>
        </p:nvCxnSpPr>
        <p:spPr>
          <a:xfrm flipH="1" flipV="1">
            <a:off x="7413963" y="3823327"/>
            <a:ext cx="437119" cy="7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FD8CF9-C361-4901-A978-67866B12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12" y="4647503"/>
            <a:ext cx="464924" cy="346532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3C3C4C9-D5DD-4954-B1C5-1B9D7C01CCA6}"/>
              </a:ext>
            </a:extLst>
          </p:cNvPr>
          <p:cNvSpPr/>
          <p:nvPr/>
        </p:nvSpPr>
        <p:spPr>
          <a:xfrm>
            <a:off x="4974048" y="3472701"/>
            <a:ext cx="1292100" cy="315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Nodo B</a:t>
            </a:r>
            <a:endParaRPr lang="en-US" b="1" err="1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25B3D2-44B9-45D1-95A1-2F9D2287D562}"/>
              </a:ext>
            </a:extLst>
          </p:cNvPr>
          <p:cNvCxnSpPr>
            <a:cxnSpLocks/>
          </p:cNvCxnSpPr>
          <p:nvPr/>
        </p:nvCxnSpPr>
        <p:spPr>
          <a:xfrm flipH="1">
            <a:off x="6271146" y="3612624"/>
            <a:ext cx="354345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761992D-1616-4167-9A8B-B4F21574CBB6}"/>
              </a:ext>
            </a:extLst>
          </p:cNvPr>
          <p:cNvSpPr/>
          <p:nvPr/>
        </p:nvSpPr>
        <p:spPr>
          <a:xfrm>
            <a:off x="1183704" y="2679507"/>
            <a:ext cx="1566584" cy="358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SmartCore</a:t>
            </a:r>
            <a:endParaRPr lang="en-US" b="1" err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9D152D-21D4-4E3D-ADC7-758CF05FFACC}"/>
              </a:ext>
            </a:extLst>
          </p:cNvPr>
          <p:cNvSpPr/>
          <p:nvPr/>
        </p:nvSpPr>
        <p:spPr>
          <a:xfrm>
            <a:off x="5668298" y="2679508"/>
            <a:ext cx="1566584" cy="3584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SmartCore</a:t>
            </a:r>
            <a:endParaRPr lang="en-US" b="1" err="1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207BD1-9053-44C1-9987-4FEFA381F085}"/>
              </a:ext>
            </a:extLst>
          </p:cNvPr>
          <p:cNvCxnSpPr>
            <a:cxnSpLocks/>
          </p:cNvCxnSpPr>
          <p:nvPr/>
        </p:nvCxnSpPr>
        <p:spPr>
          <a:xfrm flipV="1">
            <a:off x="1287012" y="3055845"/>
            <a:ext cx="741585" cy="38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3027B0-3899-4B3C-9C0E-5EB98C553CAE}"/>
              </a:ext>
            </a:extLst>
          </p:cNvPr>
          <p:cNvCxnSpPr>
            <a:cxnSpLocks/>
          </p:cNvCxnSpPr>
          <p:nvPr/>
        </p:nvCxnSpPr>
        <p:spPr>
          <a:xfrm flipH="1" flipV="1">
            <a:off x="2015152" y="3049123"/>
            <a:ext cx="798100" cy="38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46D3D3-CFA3-46A1-AE0D-0013409721DC}"/>
              </a:ext>
            </a:extLst>
          </p:cNvPr>
          <p:cNvCxnSpPr>
            <a:cxnSpLocks/>
          </p:cNvCxnSpPr>
          <p:nvPr/>
        </p:nvCxnSpPr>
        <p:spPr>
          <a:xfrm flipV="1">
            <a:off x="5711094" y="3049121"/>
            <a:ext cx="741585" cy="38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75243B-037A-4996-BA8A-A5FCB0840AB8}"/>
              </a:ext>
            </a:extLst>
          </p:cNvPr>
          <p:cNvCxnSpPr>
            <a:cxnSpLocks/>
          </p:cNvCxnSpPr>
          <p:nvPr/>
        </p:nvCxnSpPr>
        <p:spPr>
          <a:xfrm flipH="1" flipV="1">
            <a:off x="6439234" y="3042399"/>
            <a:ext cx="798100" cy="38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C51EAD-ACA0-4F01-B54D-218DD23DC4CE}"/>
              </a:ext>
            </a:extLst>
          </p:cNvPr>
          <p:cNvCxnSpPr/>
          <p:nvPr/>
        </p:nvCxnSpPr>
        <p:spPr>
          <a:xfrm flipV="1">
            <a:off x="2938183" y="2796989"/>
            <a:ext cx="853888" cy="6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CEBC43-45BF-4896-8DB5-63CDD9AAC091}"/>
              </a:ext>
            </a:extLst>
          </p:cNvPr>
          <p:cNvCxnSpPr>
            <a:cxnSpLocks/>
          </p:cNvCxnSpPr>
          <p:nvPr/>
        </p:nvCxnSpPr>
        <p:spPr>
          <a:xfrm flipH="1" flipV="1">
            <a:off x="4531658" y="2770095"/>
            <a:ext cx="1062318" cy="6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4FBA48-04A4-491F-9DA8-B793B56C8201}"/>
              </a:ext>
            </a:extLst>
          </p:cNvPr>
          <p:cNvCxnSpPr>
            <a:cxnSpLocks/>
          </p:cNvCxnSpPr>
          <p:nvPr/>
        </p:nvCxnSpPr>
        <p:spPr>
          <a:xfrm flipH="1">
            <a:off x="4195482" y="1990164"/>
            <a:ext cx="1" cy="2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B2FA22-5C98-4FEB-BCA2-9987ECE29330}"/>
              </a:ext>
            </a:extLst>
          </p:cNvPr>
          <p:cNvCxnSpPr>
            <a:cxnSpLocks/>
          </p:cNvCxnSpPr>
          <p:nvPr/>
        </p:nvCxnSpPr>
        <p:spPr>
          <a:xfrm flipH="1">
            <a:off x="4182035" y="1270746"/>
            <a:ext cx="1" cy="2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1631FA-565A-4F1A-96B2-64685C44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Índice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504DA-0798-4527-A35C-BEFC4CA6D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9705" indent="-179705"/>
            <a:r>
              <a:rPr lang="en-US" b="1" dirty="0">
                <a:cs typeface="Arial"/>
              </a:rPr>
              <a:t>Origen de la </a:t>
            </a:r>
            <a:r>
              <a:rPr lang="en-US" b="1" dirty="0" err="1">
                <a:cs typeface="Arial"/>
              </a:rPr>
              <a:t>tecnología</a:t>
            </a:r>
            <a:r>
              <a:rPr lang="en-US" b="1" dirty="0">
                <a:cs typeface="Arial"/>
              </a:rPr>
              <a:t> Blockchain.</a:t>
            </a:r>
          </a:p>
          <a:p>
            <a:pPr marL="179705" indent="-179705"/>
            <a:r>
              <a:rPr lang="en-US" b="1" dirty="0" err="1">
                <a:cs typeface="Arial"/>
              </a:rPr>
              <a:t>Fundamentos</a:t>
            </a:r>
            <a:r>
              <a:rPr lang="en-US" b="1" dirty="0">
                <a:cs typeface="Arial"/>
              </a:rPr>
              <a:t> de Blockchain.</a:t>
            </a:r>
          </a:p>
          <a:p>
            <a:pPr marL="179705" indent="-179705"/>
            <a:r>
              <a:rPr lang="en-US" b="1" dirty="0">
                <a:cs typeface="Arial"/>
              </a:rPr>
              <a:t>Blockchain VS Base de </a:t>
            </a:r>
            <a:r>
              <a:rPr lang="en-US" b="1" dirty="0" err="1">
                <a:cs typeface="Arial"/>
              </a:rPr>
              <a:t>Datos</a:t>
            </a:r>
            <a:r>
              <a:rPr lang="en-US" b="1" dirty="0">
                <a:cs typeface="Arial"/>
              </a:rPr>
              <a:t> </a:t>
            </a:r>
            <a:r>
              <a:rPr lang="en-US" b="1" dirty="0" err="1">
                <a:cs typeface="Arial"/>
              </a:rPr>
              <a:t>Tradicional</a:t>
            </a:r>
            <a:r>
              <a:rPr lang="en-US" b="1" dirty="0">
                <a:cs typeface="Arial"/>
              </a:rPr>
              <a:t>.</a:t>
            </a:r>
          </a:p>
          <a:p>
            <a:pPr marL="179705" indent="-179705"/>
            <a:r>
              <a:rPr lang="en-US" b="1" dirty="0" err="1">
                <a:cs typeface="Arial"/>
              </a:rPr>
              <a:t>Cuando</a:t>
            </a:r>
            <a:r>
              <a:rPr lang="en-US" b="1" dirty="0">
                <a:cs typeface="Arial"/>
              </a:rPr>
              <a:t> </a:t>
            </a:r>
            <a:r>
              <a:rPr lang="en-US" b="1" dirty="0" err="1">
                <a:cs typeface="Arial"/>
              </a:rPr>
              <a:t>aplicar</a:t>
            </a:r>
            <a:r>
              <a:rPr lang="en-US" b="1" dirty="0">
                <a:cs typeface="Arial"/>
              </a:rPr>
              <a:t> Blockchain.</a:t>
            </a:r>
          </a:p>
          <a:p>
            <a:pPr marL="179705" indent="-179705"/>
            <a:r>
              <a:rPr lang="en-US" b="1" dirty="0" err="1">
                <a:cs typeface="Arial"/>
              </a:rPr>
              <a:t>Casos</a:t>
            </a:r>
            <a:r>
              <a:rPr lang="en-US" b="1" dirty="0">
                <a:cs typeface="Arial"/>
              </a:rPr>
              <a:t> de </a:t>
            </a:r>
            <a:r>
              <a:rPr lang="en-US" b="1" dirty="0" err="1">
                <a:cs typeface="Arial"/>
              </a:rPr>
              <a:t>uso</a:t>
            </a:r>
            <a:r>
              <a:rPr lang="en-US" b="1" dirty="0">
                <a:cs typeface="Arial"/>
              </a:rPr>
              <a:t>.</a:t>
            </a:r>
          </a:p>
          <a:p>
            <a:pPr marL="179705" indent="-179705"/>
            <a:r>
              <a:rPr lang="en-US" b="1" dirty="0">
                <a:cs typeface="Arial"/>
              </a:rPr>
              <a:t>Demo.</a:t>
            </a:r>
          </a:p>
          <a:p>
            <a:pPr marL="179705" indent="-179705"/>
            <a:r>
              <a:rPr lang="en-US" b="1" dirty="0">
                <a:cs typeface="Arial"/>
              </a:rPr>
              <a:t>Blockchain &amp; IoT.</a:t>
            </a:r>
          </a:p>
          <a:p>
            <a:pPr marL="179705" indent="-179705"/>
            <a:r>
              <a:rPr lang="en-US" b="1" dirty="0">
                <a:cs typeface="Arial"/>
              </a:rPr>
              <a:t>Blockchain en </a:t>
            </a:r>
            <a:r>
              <a:rPr lang="en-US" b="1" dirty="0" err="1">
                <a:cs typeface="Arial"/>
              </a:rPr>
              <a:t>SmartCore</a:t>
            </a:r>
            <a:r>
              <a:rPr lang="en-US" b="1" dirty="0">
                <a:cs typeface="Arial"/>
              </a:rPr>
              <a:t>.</a:t>
            </a:r>
          </a:p>
          <a:p>
            <a:pPr marL="179705" indent="-179705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44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93AD-C316-4E76-B90F-7E82EFA9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408778"/>
            <a:ext cx="8651889" cy="333529"/>
          </a:xfrm>
        </p:spPr>
        <p:txBody>
          <a:bodyPr/>
          <a:lstStyle/>
          <a:p>
            <a:r>
              <a:rPr lang="en-US" b="1" dirty="0"/>
              <a:t>Blockchain en </a:t>
            </a:r>
            <a:r>
              <a:rPr lang="en-US" b="1" dirty="0" err="1"/>
              <a:t>smartCORE</a:t>
            </a:r>
            <a:r>
              <a:rPr lang="en-US" b="1" dirty="0"/>
              <a:t>: </a:t>
            </a:r>
            <a:r>
              <a:rPr lang="en-US" b="1" dirty="0" err="1"/>
              <a:t>Datos</a:t>
            </a:r>
            <a:r>
              <a:rPr lang="en-US" b="1" dirty="0"/>
              <a:t> y </a:t>
            </a:r>
            <a:r>
              <a:rPr lang="en-US" b="1" dirty="0" err="1"/>
              <a:t>Smartcontracts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4D0BCB-E114-4446-B88F-6BFF119E0E17}"/>
              </a:ext>
            </a:extLst>
          </p:cNvPr>
          <p:cNvSpPr/>
          <p:nvPr/>
        </p:nvSpPr>
        <p:spPr>
          <a:xfrm>
            <a:off x="544334" y="2523686"/>
            <a:ext cx="1339164" cy="3351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Broker</a:t>
            </a:r>
            <a:endParaRPr lang="en-US" b="1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B8A9D87-AA6C-4D4E-B504-B6E64673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1" y="3688038"/>
            <a:ext cx="464924" cy="346532"/>
          </a:xfrm>
          <a:prstGeom prst="rect">
            <a:avLst/>
          </a:prstGeom>
        </p:spPr>
      </p:pic>
      <p:pic>
        <p:nvPicPr>
          <p:cNvPr id="6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75460F7-D338-46C5-8DCE-4859C408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7" y="3688038"/>
            <a:ext cx="573045" cy="3928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5A86A-13A0-4BB9-91D4-B11CB7628C83}"/>
              </a:ext>
            </a:extLst>
          </p:cNvPr>
          <p:cNvCxnSpPr/>
          <p:nvPr/>
        </p:nvCxnSpPr>
        <p:spPr>
          <a:xfrm flipV="1">
            <a:off x="776024" y="2874310"/>
            <a:ext cx="358346" cy="73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CC1D3-9AFB-4581-BAA0-24C6A3FC264D}"/>
              </a:ext>
            </a:extLst>
          </p:cNvPr>
          <p:cNvCxnSpPr>
            <a:cxnSpLocks/>
          </p:cNvCxnSpPr>
          <p:nvPr/>
        </p:nvCxnSpPr>
        <p:spPr>
          <a:xfrm flipH="1" flipV="1">
            <a:off x="1203873" y="2858862"/>
            <a:ext cx="12357" cy="8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E08A89-2BB3-4563-BE66-32F56B1F2BC5}"/>
              </a:ext>
            </a:extLst>
          </p:cNvPr>
          <p:cNvCxnSpPr>
            <a:cxnSpLocks/>
          </p:cNvCxnSpPr>
          <p:nvPr/>
        </p:nvCxnSpPr>
        <p:spPr>
          <a:xfrm flipH="1" flipV="1">
            <a:off x="1288829" y="2882033"/>
            <a:ext cx="437119" cy="7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6CA3DB-563D-43E7-B042-539FF5AC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31" y="3672592"/>
            <a:ext cx="464924" cy="34653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0DDCB1-E849-40AA-A014-F3A37F2E2965}"/>
              </a:ext>
            </a:extLst>
          </p:cNvPr>
          <p:cNvSpPr/>
          <p:nvPr/>
        </p:nvSpPr>
        <p:spPr>
          <a:xfrm>
            <a:off x="2674601" y="2558302"/>
            <a:ext cx="1339164" cy="3351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Nodo A</a:t>
            </a:r>
            <a:endParaRPr lang="en-US" b="1" err="1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A9A2567-E68F-4038-A010-E748644865BF}"/>
              </a:ext>
            </a:extLst>
          </p:cNvPr>
          <p:cNvSpPr/>
          <p:nvPr/>
        </p:nvSpPr>
        <p:spPr>
          <a:xfrm flipV="1">
            <a:off x="3820043" y="1338075"/>
            <a:ext cx="1396880" cy="86778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B4D42-48A3-4E12-BE06-DC202A82B730}"/>
              </a:ext>
            </a:extLst>
          </p:cNvPr>
          <p:cNvCxnSpPr>
            <a:cxnSpLocks/>
          </p:cNvCxnSpPr>
          <p:nvPr/>
        </p:nvCxnSpPr>
        <p:spPr>
          <a:xfrm>
            <a:off x="1979535" y="2691499"/>
            <a:ext cx="640735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9F45FD-2CD8-4AFF-AA7F-8BC09735EBF0}"/>
              </a:ext>
            </a:extLst>
          </p:cNvPr>
          <p:cNvSpPr txBox="1"/>
          <p:nvPr/>
        </p:nvSpPr>
        <p:spPr>
          <a:xfrm>
            <a:off x="3872752" y="1311091"/>
            <a:ext cx="1290918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333333"/>
                </a:solidFill>
              </a:rPr>
              <a:t>Blockchain</a:t>
            </a:r>
            <a:endParaRPr lang="en-US" sz="1400" b="1">
              <a:solidFill>
                <a:srgbClr val="333333"/>
              </a:solidFill>
              <a:cs typeface="Arial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C51EAD-ACA0-4F01-B54D-218DD23DC4CE}"/>
              </a:ext>
            </a:extLst>
          </p:cNvPr>
          <p:cNvCxnSpPr/>
          <p:nvPr/>
        </p:nvCxnSpPr>
        <p:spPr>
          <a:xfrm flipV="1">
            <a:off x="3281085" y="1848971"/>
            <a:ext cx="860612" cy="6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218C58-9E68-45BF-BE67-673D9033F850}"/>
              </a:ext>
            </a:extLst>
          </p:cNvPr>
          <p:cNvSpPr/>
          <p:nvPr/>
        </p:nvSpPr>
        <p:spPr>
          <a:xfrm>
            <a:off x="6951856" y="2604368"/>
            <a:ext cx="1339164" cy="3351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Arial"/>
              </a:rPr>
              <a:t>Broker</a:t>
            </a:r>
            <a:endParaRPr lang="en-US" b="1" dirty="0"/>
          </a:p>
        </p:txBody>
      </p:sp>
      <p:pic>
        <p:nvPicPr>
          <p:cNvPr id="9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D3107B-E530-4937-8404-5D3968C3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83" y="3768720"/>
            <a:ext cx="464924" cy="346532"/>
          </a:xfrm>
          <a:prstGeom prst="rect">
            <a:avLst/>
          </a:prstGeom>
        </p:spPr>
      </p:pic>
      <p:pic>
        <p:nvPicPr>
          <p:cNvPr id="12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23D714C-9E7C-455F-8B7A-B4B26696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29" y="3768720"/>
            <a:ext cx="573045" cy="3928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CD8BFD-1557-420D-A244-9C948C3F5943}"/>
              </a:ext>
            </a:extLst>
          </p:cNvPr>
          <p:cNvCxnSpPr>
            <a:cxnSpLocks/>
          </p:cNvCxnSpPr>
          <p:nvPr/>
        </p:nvCxnSpPr>
        <p:spPr>
          <a:xfrm flipV="1">
            <a:off x="7183546" y="2954992"/>
            <a:ext cx="358346" cy="73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39251-B338-406A-B545-772D7E8EBC06}"/>
              </a:ext>
            </a:extLst>
          </p:cNvPr>
          <p:cNvCxnSpPr>
            <a:cxnSpLocks/>
          </p:cNvCxnSpPr>
          <p:nvPr/>
        </p:nvCxnSpPr>
        <p:spPr>
          <a:xfrm flipH="1" flipV="1">
            <a:off x="7611395" y="2939544"/>
            <a:ext cx="12357" cy="8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30E8B0-4984-4C6A-8BD4-FAD863707197}"/>
              </a:ext>
            </a:extLst>
          </p:cNvPr>
          <p:cNvCxnSpPr>
            <a:cxnSpLocks/>
          </p:cNvCxnSpPr>
          <p:nvPr/>
        </p:nvCxnSpPr>
        <p:spPr>
          <a:xfrm flipH="1" flipV="1">
            <a:off x="7696351" y="2962715"/>
            <a:ext cx="437119" cy="7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25F2C0-0F8D-42D5-9F94-0BB1C7A0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753" y="3753274"/>
            <a:ext cx="464924" cy="346532"/>
          </a:xfrm>
          <a:prstGeom prst="rect">
            <a:avLst/>
          </a:prstGeom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CA1D9C2-6F9C-437B-BAA2-E9E7ABD9FF5F}"/>
              </a:ext>
            </a:extLst>
          </p:cNvPr>
          <p:cNvSpPr/>
          <p:nvPr/>
        </p:nvSpPr>
        <p:spPr>
          <a:xfrm>
            <a:off x="5276607" y="2605367"/>
            <a:ext cx="1339164" cy="3351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cs typeface="Arial"/>
              </a:rPr>
              <a:t>Nodo B</a:t>
            </a:r>
            <a:endParaRPr lang="en-US" b="1" err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6C1238-B8FB-411D-87E9-A61BC80B34C7}"/>
              </a:ext>
            </a:extLst>
          </p:cNvPr>
          <p:cNvCxnSpPr>
            <a:cxnSpLocks/>
          </p:cNvCxnSpPr>
          <p:nvPr/>
        </p:nvCxnSpPr>
        <p:spPr>
          <a:xfrm>
            <a:off x="4916991" y="1811312"/>
            <a:ext cx="849163" cy="68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559A99-9727-44B2-A8A7-7A352DB2C357}"/>
              </a:ext>
            </a:extLst>
          </p:cNvPr>
          <p:cNvCxnSpPr>
            <a:cxnSpLocks/>
          </p:cNvCxnSpPr>
          <p:nvPr/>
        </p:nvCxnSpPr>
        <p:spPr>
          <a:xfrm flipH="1">
            <a:off x="6645664" y="2772182"/>
            <a:ext cx="280388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0F635D04-1A6D-4B21-AFAB-8284EC6FDA7E}"/>
              </a:ext>
            </a:extLst>
          </p:cNvPr>
          <p:cNvSpPr/>
          <p:nvPr/>
        </p:nvSpPr>
        <p:spPr>
          <a:xfrm>
            <a:off x="793377" y="1265100"/>
            <a:ext cx="914400" cy="804672"/>
          </a:xfrm>
          <a:prstGeom prst="flowChartPunchedCar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Data:</a:t>
            </a:r>
            <a:endParaRPr lang="en-US" dirty="0">
              <a:cs typeface="Arial"/>
            </a:endParaRPr>
          </a:p>
          <a:p>
            <a:pPr algn="ctr"/>
            <a:r>
              <a:rPr lang="en-US">
                <a:cs typeface="Arial"/>
              </a:rPr>
              <a:t>Temp = 1</a:t>
            </a:r>
          </a:p>
          <a:p>
            <a:pPr algn="ctr"/>
            <a:r>
              <a:rPr lang="en-US">
                <a:cs typeface="Arial"/>
              </a:rPr>
              <a:t>Hum = 2</a:t>
            </a:r>
            <a:endParaRPr lang="en-US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A904A5-B4A0-4D43-84DE-B1262A6F0446}"/>
              </a:ext>
            </a:extLst>
          </p:cNvPr>
          <p:cNvCxnSpPr>
            <a:cxnSpLocks/>
          </p:cNvCxnSpPr>
          <p:nvPr/>
        </p:nvCxnSpPr>
        <p:spPr>
          <a:xfrm flipH="1" flipV="1">
            <a:off x="1253393" y="2113276"/>
            <a:ext cx="4723" cy="37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ard 81">
            <a:extLst>
              <a:ext uri="{FF2B5EF4-FFF2-40B4-BE49-F238E27FC236}">
                <a16:creationId xmlns:a16="http://schemas.microsoft.com/office/drawing/2014/main" id="{DB696B36-0773-4EB8-8F33-A469BC828022}"/>
              </a:ext>
            </a:extLst>
          </p:cNvPr>
          <p:cNvSpPr/>
          <p:nvPr/>
        </p:nvSpPr>
        <p:spPr>
          <a:xfrm>
            <a:off x="1902759" y="2804786"/>
            <a:ext cx="692523" cy="468498"/>
          </a:xfrm>
          <a:prstGeom prst="flowChartPunchedCar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Data:</a:t>
            </a:r>
          </a:p>
          <a:p>
            <a:pPr algn="ctr"/>
            <a:r>
              <a:rPr lang="en-US" sz="1000">
                <a:cs typeface="Arial"/>
              </a:rPr>
              <a:t>Hum = 2</a:t>
            </a:r>
          </a:p>
          <a:p>
            <a:pPr algn="ctr"/>
            <a:endParaRPr lang="en-US" dirty="0">
              <a:cs typeface="Arial"/>
            </a:endParaRPr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DF8CDF32-70ED-4DEC-B459-D2E78C9098BD}"/>
              </a:ext>
            </a:extLst>
          </p:cNvPr>
          <p:cNvSpPr/>
          <p:nvPr/>
        </p:nvSpPr>
        <p:spPr>
          <a:xfrm>
            <a:off x="3772976" y="3321424"/>
            <a:ext cx="1732517" cy="759759"/>
          </a:xfrm>
          <a:prstGeom prst="vertic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Smart Contract (A&lt;-&gt;B)</a:t>
            </a:r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4ED8E9B-18E6-44DB-8F37-CFD3293BCA29}"/>
              </a:ext>
            </a:extLst>
          </p:cNvPr>
          <p:cNvCxnSpPr>
            <a:cxnSpLocks/>
          </p:cNvCxnSpPr>
          <p:nvPr/>
        </p:nvCxnSpPr>
        <p:spPr>
          <a:xfrm>
            <a:off x="3354709" y="2924687"/>
            <a:ext cx="1210236" cy="31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D4506F-B412-482A-9DF6-674FF884C5F1}"/>
              </a:ext>
            </a:extLst>
          </p:cNvPr>
          <p:cNvCxnSpPr>
            <a:cxnSpLocks/>
          </p:cNvCxnSpPr>
          <p:nvPr/>
        </p:nvCxnSpPr>
        <p:spPr>
          <a:xfrm flipH="1">
            <a:off x="4638904" y="2971753"/>
            <a:ext cx="1257298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ard 85">
            <a:extLst>
              <a:ext uri="{FF2B5EF4-FFF2-40B4-BE49-F238E27FC236}">
                <a16:creationId xmlns:a16="http://schemas.microsoft.com/office/drawing/2014/main" id="{0028DB8B-4D31-4EFB-A618-A071E40E1E0C}"/>
              </a:ext>
            </a:extLst>
          </p:cNvPr>
          <p:cNvSpPr/>
          <p:nvPr/>
        </p:nvSpPr>
        <p:spPr>
          <a:xfrm rot="2280000">
            <a:off x="4666129" y="2065198"/>
            <a:ext cx="692523" cy="468498"/>
          </a:xfrm>
          <a:prstGeom prst="flowChartPunchedCar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Data:</a:t>
            </a:r>
          </a:p>
          <a:p>
            <a:pPr algn="ctr"/>
            <a:r>
              <a:rPr lang="en-US" sz="1000">
                <a:cs typeface="Arial"/>
              </a:rPr>
              <a:t>Hum = 2</a:t>
            </a:r>
          </a:p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63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93AD-C316-4E76-B90F-7E82EFA9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408778"/>
            <a:ext cx="8651889" cy="333529"/>
          </a:xfrm>
        </p:spPr>
        <p:txBody>
          <a:bodyPr/>
          <a:lstStyle/>
          <a:p>
            <a:r>
              <a:rPr lang="en-US" b="1" dirty="0"/>
              <a:t>Blockchain en </a:t>
            </a:r>
            <a:r>
              <a:rPr lang="en-US" b="1" dirty="0" err="1"/>
              <a:t>smartCORE</a:t>
            </a:r>
            <a:r>
              <a:rPr lang="en-US" b="1" dirty="0"/>
              <a:t>: </a:t>
            </a:r>
            <a:r>
              <a:rPr lang="en-US" b="1" dirty="0" err="1"/>
              <a:t>Visión</a:t>
            </a:r>
            <a:r>
              <a:rPr lang="en-US" b="1" dirty="0"/>
              <a:t> global</a:t>
            </a: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09FC15D7-BEE1-4444-B8E6-34419EF3BB6C}"/>
              </a:ext>
            </a:extLst>
          </p:cNvPr>
          <p:cNvSpPr/>
          <p:nvPr/>
        </p:nvSpPr>
        <p:spPr>
          <a:xfrm>
            <a:off x="1994199" y="1734670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NodoA</a:t>
            </a:r>
            <a:r>
              <a:rPr lang="en-US" dirty="0">
                <a:cs typeface="Arial"/>
              </a:rPr>
              <a:t> </a:t>
            </a:r>
            <a:endParaRPr lang="en-US" dirty="0" err="1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3E5AEA59-3F35-4E5A-8CBC-70B4B8096331}"/>
              </a:ext>
            </a:extLst>
          </p:cNvPr>
          <p:cNvSpPr/>
          <p:nvPr/>
        </p:nvSpPr>
        <p:spPr>
          <a:xfrm>
            <a:off x="2491740" y="3529853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Nodo</a:t>
            </a:r>
          </a:p>
          <a:p>
            <a:pPr algn="ctr"/>
            <a:r>
              <a:rPr lang="en-US" dirty="0">
                <a:cs typeface="Arial"/>
              </a:rPr>
              <a:t>B</a:t>
            </a:r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3025910E-FCF8-426A-A147-9AFE93EED220}"/>
              </a:ext>
            </a:extLst>
          </p:cNvPr>
          <p:cNvSpPr/>
          <p:nvPr/>
        </p:nvSpPr>
        <p:spPr>
          <a:xfrm>
            <a:off x="5261834" y="3449170"/>
            <a:ext cx="960120" cy="914400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Nodo</a:t>
            </a:r>
          </a:p>
          <a:p>
            <a:pPr algn="ctr"/>
            <a:r>
              <a:rPr lang="en-US" dirty="0">
                <a:cs typeface="Arial"/>
              </a:rPr>
              <a:t>C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2C4B7313-07EA-4236-8C88-6CF8411652FD}"/>
              </a:ext>
            </a:extLst>
          </p:cNvPr>
          <p:cNvSpPr/>
          <p:nvPr/>
        </p:nvSpPr>
        <p:spPr>
          <a:xfrm>
            <a:off x="5490434" y="1801905"/>
            <a:ext cx="960120" cy="914400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Nodo</a:t>
            </a:r>
            <a:endParaRPr lang="en-US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D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D6155017-FB97-40E3-B12A-9FF5FBBBBCA4}"/>
              </a:ext>
            </a:extLst>
          </p:cNvPr>
          <p:cNvSpPr/>
          <p:nvPr/>
        </p:nvSpPr>
        <p:spPr>
          <a:xfrm>
            <a:off x="3762487" y="887505"/>
            <a:ext cx="960120" cy="914400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Nodo</a:t>
            </a:r>
            <a:endParaRPr lang="en-US" dirty="0" err="1"/>
          </a:p>
          <a:p>
            <a:pPr algn="ctr"/>
            <a:r>
              <a:rPr lang="en-US" dirty="0">
                <a:cs typeface="Arial"/>
              </a:rPr>
              <a:t>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232FA9-7C08-40F6-987D-C2858A6E4002}"/>
              </a:ext>
            </a:extLst>
          </p:cNvPr>
          <p:cNvCxnSpPr/>
          <p:nvPr/>
        </p:nvCxnSpPr>
        <p:spPr>
          <a:xfrm>
            <a:off x="2467536" y="2723029"/>
            <a:ext cx="248771" cy="927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A305E3-D8D2-44E4-A5B5-F99A201BABEA}"/>
              </a:ext>
            </a:extLst>
          </p:cNvPr>
          <p:cNvCxnSpPr>
            <a:cxnSpLocks/>
          </p:cNvCxnSpPr>
          <p:nvPr/>
        </p:nvCxnSpPr>
        <p:spPr>
          <a:xfrm flipH="1">
            <a:off x="3455895" y="4175311"/>
            <a:ext cx="1707776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C19F66-9BE0-4EC3-84A8-ED6A12E2B4CF}"/>
              </a:ext>
            </a:extLst>
          </p:cNvPr>
          <p:cNvCxnSpPr>
            <a:cxnSpLocks/>
          </p:cNvCxnSpPr>
          <p:nvPr/>
        </p:nvCxnSpPr>
        <p:spPr>
          <a:xfrm flipH="1">
            <a:off x="3550025" y="2494429"/>
            <a:ext cx="1943099" cy="1297639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710D13-ED7F-4C10-BBC3-9F70BCA6D113}"/>
              </a:ext>
            </a:extLst>
          </p:cNvPr>
          <p:cNvCxnSpPr>
            <a:cxnSpLocks/>
          </p:cNvCxnSpPr>
          <p:nvPr/>
        </p:nvCxnSpPr>
        <p:spPr>
          <a:xfrm flipH="1">
            <a:off x="3207124" y="1526240"/>
            <a:ext cx="584947" cy="195654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234959-2BB8-4F5A-B1C8-3ACB56344A8A}"/>
              </a:ext>
            </a:extLst>
          </p:cNvPr>
          <p:cNvCxnSpPr>
            <a:cxnSpLocks/>
          </p:cNvCxnSpPr>
          <p:nvPr/>
        </p:nvCxnSpPr>
        <p:spPr>
          <a:xfrm flipH="1" flipV="1">
            <a:off x="2911289" y="2346511"/>
            <a:ext cx="2534770" cy="5378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0765A6-8986-4643-9680-BA459EB93BE1}"/>
              </a:ext>
            </a:extLst>
          </p:cNvPr>
          <p:cNvCxnSpPr>
            <a:cxnSpLocks/>
          </p:cNvCxnSpPr>
          <p:nvPr/>
        </p:nvCxnSpPr>
        <p:spPr>
          <a:xfrm flipH="1">
            <a:off x="2729753" y="1492622"/>
            <a:ext cx="988359" cy="34290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1EAEA0-BDAD-435D-A63C-440796A11CDF}"/>
              </a:ext>
            </a:extLst>
          </p:cNvPr>
          <p:cNvCxnSpPr>
            <a:cxnSpLocks/>
          </p:cNvCxnSpPr>
          <p:nvPr/>
        </p:nvCxnSpPr>
        <p:spPr>
          <a:xfrm flipH="1" flipV="1">
            <a:off x="2877671" y="2501152"/>
            <a:ext cx="2507876" cy="108248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A2DEA1-02D0-4B69-9C00-75BD1E5160F5}"/>
              </a:ext>
            </a:extLst>
          </p:cNvPr>
          <p:cNvCxnSpPr>
            <a:cxnSpLocks/>
          </p:cNvCxnSpPr>
          <p:nvPr/>
        </p:nvCxnSpPr>
        <p:spPr>
          <a:xfrm flipH="1" flipV="1">
            <a:off x="4639236" y="1586752"/>
            <a:ext cx="948018" cy="34962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8396248-1C2B-4834-B53F-463276DB40EF}"/>
              </a:ext>
            </a:extLst>
          </p:cNvPr>
          <p:cNvCxnSpPr>
            <a:cxnSpLocks/>
          </p:cNvCxnSpPr>
          <p:nvPr/>
        </p:nvCxnSpPr>
        <p:spPr>
          <a:xfrm flipH="1">
            <a:off x="5728447" y="2763369"/>
            <a:ext cx="221876" cy="62528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22AB77-D039-4916-861C-5B51EA70F588}"/>
              </a:ext>
            </a:extLst>
          </p:cNvPr>
          <p:cNvCxnSpPr>
            <a:cxnSpLocks/>
          </p:cNvCxnSpPr>
          <p:nvPr/>
        </p:nvCxnSpPr>
        <p:spPr>
          <a:xfrm flipH="1" flipV="1">
            <a:off x="4276164" y="1889311"/>
            <a:ext cx="1183342" cy="158002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BF9EB8-EB8B-47CD-9DD1-E63517B46D44}"/>
              </a:ext>
            </a:extLst>
          </p:cNvPr>
          <p:cNvSpPr txBox="1"/>
          <p:nvPr/>
        </p:nvSpPr>
        <p:spPr>
          <a:xfrm>
            <a:off x="1028700" y="2904565"/>
            <a:ext cx="116317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>
                <a:solidFill>
                  <a:srgbClr val="333333"/>
                </a:solidFill>
              </a:rPr>
              <a:t>A&lt;-&gt;B</a:t>
            </a:r>
            <a:endParaRPr lang="en-US">
              <a:cs typeface="Arial"/>
            </a:endParaRPr>
          </a:p>
          <a:p>
            <a:pPr algn="ctr"/>
            <a:r>
              <a:rPr lang="en-US" sz="1600" dirty="0">
                <a:solidFill>
                  <a:srgbClr val="333333"/>
                </a:solidFill>
                <a:cs typeface="Arial"/>
              </a:rPr>
              <a:t>Hum =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D3AAE4-A3F1-4334-9062-D0B2D252ABB2}"/>
              </a:ext>
            </a:extLst>
          </p:cNvPr>
          <p:cNvSpPr txBox="1"/>
          <p:nvPr/>
        </p:nvSpPr>
        <p:spPr>
          <a:xfrm>
            <a:off x="6320117" y="2897841"/>
            <a:ext cx="1163171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>
                <a:solidFill>
                  <a:srgbClr val="333333"/>
                </a:solidFill>
              </a:rPr>
              <a:t>A&lt;-&gt;B</a:t>
            </a:r>
            <a:endParaRPr lang="en-US">
              <a:cs typeface="Arial"/>
            </a:endParaRPr>
          </a:p>
          <a:p>
            <a:pPr algn="ctr"/>
            <a:r>
              <a:rPr lang="en-US" sz="1600" dirty="0">
                <a:solidFill>
                  <a:srgbClr val="333333"/>
                </a:solidFill>
                <a:cs typeface="Arial"/>
              </a:rPr>
              <a:t>193b34</a:t>
            </a:r>
          </a:p>
        </p:txBody>
      </p:sp>
    </p:spTree>
    <p:extLst>
      <p:ext uri="{BB962C8B-B14F-4D97-AF65-F5344CB8AC3E}">
        <p14:creationId xmlns:p14="http://schemas.microsoft.com/office/powerpoint/2010/main" val="335390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93AD-C316-4E76-B90F-7E82EFA9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408778"/>
            <a:ext cx="8651889" cy="333529"/>
          </a:xfrm>
        </p:spPr>
        <p:txBody>
          <a:bodyPr/>
          <a:lstStyle/>
          <a:p>
            <a:r>
              <a:rPr lang="en-US" b="1" dirty="0"/>
              <a:t>Blockchain en </a:t>
            </a:r>
            <a:r>
              <a:rPr lang="en-US" b="1" dirty="0" err="1"/>
              <a:t>smartworks</a:t>
            </a:r>
            <a:r>
              <a:rPr lang="en-US" b="1" dirty="0"/>
              <a:t>: </a:t>
            </a:r>
            <a:r>
              <a:rPr lang="en-US" b="1" dirty="0" err="1"/>
              <a:t>funcionalidades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C4FEC56-B56D-498C-94D2-58D6AE4C5184}"/>
              </a:ext>
            </a:extLst>
          </p:cNvPr>
          <p:cNvSpPr txBox="1">
            <a:spLocks/>
          </p:cNvSpPr>
          <p:nvPr/>
        </p:nvSpPr>
        <p:spPr>
          <a:xfrm>
            <a:off x="200024" y="939600"/>
            <a:ext cx="8186029" cy="3559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33333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7938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8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 typeface="Arial" panose="020B0604020202020204" pitchFamily="34" charset="0"/>
              <a:buChar char="•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14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 typeface="Arial" panose="020B0604020202020204" pitchFamily="34" charset="0"/>
              <a:buChar char="•"/>
              <a:defRPr lang="en-US" sz="11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9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1" dirty="0" err="1">
                <a:cs typeface="Arial"/>
              </a:rPr>
              <a:t>Funcionalidades</a:t>
            </a:r>
            <a:r>
              <a:rPr lang="en-US" dirty="0">
                <a:cs typeface="Arial"/>
              </a:rPr>
              <a:t>: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>
                <a:cs typeface="Arial"/>
              </a:rPr>
              <a:t>"Base de </a:t>
            </a:r>
            <a:r>
              <a:rPr lang="en-US" dirty="0" err="1">
                <a:cs typeface="Arial"/>
              </a:rPr>
              <a:t>datos</a:t>
            </a:r>
            <a:r>
              <a:rPr lang="en-US" dirty="0">
                <a:cs typeface="Arial"/>
              </a:rPr>
              <a:t>" </a:t>
            </a:r>
            <a:r>
              <a:rPr lang="en-US" dirty="0" err="1">
                <a:cs typeface="Arial"/>
              </a:rPr>
              <a:t>compartida</a:t>
            </a:r>
            <a:r>
              <a:rPr lang="en-US" dirty="0">
                <a:cs typeface="Arial"/>
              </a:rPr>
              <a:t>.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 err="1">
                <a:cs typeface="Arial"/>
              </a:rPr>
              <a:t>Digitalización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activos</a:t>
            </a:r>
            <a:r>
              <a:rPr lang="en-US" dirty="0">
                <a:cs typeface="Arial"/>
              </a:rPr>
              <a:t>.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 err="1">
                <a:cs typeface="Arial"/>
              </a:rPr>
              <a:t>Ejecución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contratos</a:t>
            </a:r>
            <a:r>
              <a:rPr lang="en-US" dirty="0">
                <a:cs typeface="Arial"/>
              </a:rPr>
              <a:t>.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cs typeface="Arial"/>
              </a:rPr>
              <a:t>Ventajas</a:t>
            </a:r>
            <a:r>
              <a:rPr lang="en-US" dirty="0">
                <a:cs typeface="Arial"/>
              </a:rPr>
              <a:t>: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 err="1">
                <a:cs typeface="Arial"/>
              </a:rPr>
              <a:t>Datos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seguros</a:t>
            </a:r>
            <a:r>
              <a:rPr lang="en-US" dirty="0">
                <a:cs typeface="Arial"/>
              </a:rPr>
              <a:t> y </a:t>
            </a:r>
            <a:r>
              <a:rPr lang="en-US" dirty="0" err="1">
                <a:cs typeface="Arial"/>
              </a:rPr>
              <a:t>permamentes</a:t>
            </a:r>
            <a:r>
              <a:rPr lang="en-US" dirty="0">
                <a:cs typeface="Arial"/>
              </a:rPr>
              <a:t>.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 err="1">
                <a:cs typeface="Arial"/>
              </a:rPr>
              <a:t>Intercambio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activos</a:t>
            </a:r>
            <a:r>
              <a:rPr lang="en-US" dirty="0">
                <a:cs typeface="Arial"/>
              </a:rPr>
              <a:t> "</a:t>
            </a:r>
            <a:r>
              <a:rPr lang="en-US" dirty="0" err="1">
                <a:cs typeface="Arial"/>
              </a:rPr>
              <a:t>instantáneos</a:t>
            </a:r>
            <a:r>
              <a:rPr lang="en-US" dirty="0">
                <a:cs typeface="Arial"/>
              </a:rPr>
              <a:t>"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 err="1">
                <a:cs typeface="Arial"/>
              </a:rPr>
              <a:t>Capacidad</a:t>
            </a:r>
            <a:r>
              <a:rPr lang="en-US" dirty="0">
                <a:cs typeface="Arial"/>
              </a:rPr>
              <a:t> para </a:t>
            </a:r>
            <a:r>
              <a:rPr lang="en-US" dirty="0" err="1">
                <a:cs typeface="Arial"/>
              </a:rPr>
              <a:t>compartir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datos</a:t>
            </a:r>
            <a:r>
              <a:rPr lang="en-US" dirty="0">
                <a:cs typeface="Arial"/>
              </a:rPr>
              <a:t>. 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 err="1">
                <a:cs typeface="Arial"/>
              </a:rPr>
              <a:t>Trazabilidad</a:t>
            </a:r>
            <a:r>
              <a:rPr lang="en-US" dirty="0">
                <a:cs typeface="Arial"/>
              </a:rPr>
              <a:t> total de un </a:t>
            </a:r>
            <a:r>
              <a:rPr lang="en-US" dirty="0" err="1">
                <a:cs typeface="Arial"/>
              </a:rPr>
              <a:t>activo</a:t>
            </a:r>
            <a:r>
              <a:rPr lang="en-US" dirty="0">
                <a:cs typeface="Arial"/>
              </a:rPr>
              <a:t>. 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 err="1">
                <a:cs typeface="Arial"/>
              </a:rPr>
              <a:t>Mejor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comunicación</a:t>
            </a:r>
            <a:r>
              <a:rPr lang="en-US" dirty="0">
                <a:cs typeface="Arial"/>
              </a:rPr>
              <a:t> entre </a:t>
            </a:r>
            <a:r>
              <a:rPr lang="en-US" dirty="0" err="1">
                <a:cs typeface="Arial"/>
              </a:rPr>
              <a:t>empresas</a:t>
            </a:r>
            <a:r>
              <a:rPr lang="en-US" dirty="0">
                <a:cs typeface="Arial"/>
              </a:rPr>
              <a:t>.</a:t>
            </a:r>
          </a:p>
          <a:p>
            <a:pPr marL="359410" lvl="1" indent="-179070">
              <a:buFont typeface="Arial"/>
              <a:buChar char="•"/>
            </a:pPr>
            <a:r>
              <a:rPr lang="en-US" dirty="0">
                <a:cs typeface="Arial"/>
              </a:rPr>
              <a:t>Mayor </a:t>
            </a:r>
            <a:r>
              <a:rPr lang="en-US" dirty="0" err="1">
                <a:cs typeface="Arial"/>
              </a:rPr>
              <a:t>automatización</a:t>
            </a:r>
            <a:r>
              <a:rPr lang="en-US" dirty="0">
                <a:cs typeface="Arial"/>
              </a:rPr>
              <a:t> de los </a:t>
            </a:r>
            <a:r>
              <a:rPr lang="en-US" dirty="0" err="1">
                <a:cs typeface="Arial"/>
              </a:rPr>
              <a:t>procesos</a:t>
            </a:r>
            <a:r>
              <a:rPr lang="en-US" dirty="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693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B8DAA2-2738-460B-A9FC-7924FCCBF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Arial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0575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6FC5-6BCD-49D8-8CCB-691BA8D2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270"/>
            <a:br>
              <a:rPr lang="en-US" dirty="0"/>
            </a:br>
            <a:r>
              <a:rPr lang="en-US" b="1"/>
              <a:t>Origen de la tecnología Blockchain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4E77-4C9F-457A-BA5B-91B2B60AE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err="1">
                <a:cs typeface="Arial"/>
              </a:rPr>
              <a:t>Cipherpunk</a:t>
            </a:r>
            <a:r>
              <a:rPr lang="en-US">
                <a:cs typeface="Arial"/>
              </a:rPr>
              <a:t>: Un </a:t>
            </a:r>
            <a:r>
              <a:rPr lang="en-US" err="1">
                <a:cs typeface="Arial"/>
              </a:rPr>
              <a:t>movimiento</a:t>
            </a:r>
            <a:r>
              <a:rPr lang="en-US">
                <a:cs typeface="Arial"/>
              </a:rPr>
              <a:t> que </a:t>
            </a:r>
            <a:r>
              <a:rPr lang="en-US" err="1">
                <a:cs typeface="Arial"/>
              </a:rPr>
              <a:t>defiende</a:t>
            </a:r>
            <a:r>
              <a:rPr lang="en-US">
                <a:cs typeface="Arial"/>
              </a:rPr>
              <a:t> la </a:t>
            </a:r>
            <a:r>
              <a:rPr lang="en-US" err="1">
                <a:cs typeface="Arial"/>
              </a:rPr>
              <a:t>libertad</a:t>
            </a:r>
            <a:r>
              <a:rPr lang="en-US">
                <a:cs typeface="Arial"/>
              </a:rPr>
              <a:t> de </a:t>
            </a:r>
            <a:r>
              <a:rPr lang="en-US" err="1">
                <a:cs typeface="Arial"/>
              </a:rPr>
              <a:t>expresión</a:t>
            </a:r>
            <a:r>
              <a:rPr lang="en-US">
                <a:cs typeface="Arial"/>
              </a:rPr>
              <a:t>, el </a:t>
            </a:r>
            <a:r>
              <a:rPr lang="en-US" err="1">
                <a:cs typeface="Arial"/>
              </a:rPr>
              <a:t>acceso</a:t>
            </a:r>
            <a:r>
              <a:rPr lang="en-US">
                <a:cs typeface="Arial"/>
              </a:rPr>
              <a:t> a la </a:t>
            </a:r>
            <a:r>
              <a:rPr lang="en-US" err="1">
                <a:cs typeface="Arial"/>
              </a:rPr>
              <a:t>información</a:t>
            </a:r>
            <a:r>
              <a:rPr lang="en-US">
                <a:cs typeface="Arial"/>
              </a:rPr>
              <a:t> y la </a:t>
            </a:r>
            <a:r>
              <a:rPr lang="en-US" err="1">
                <a:cs typeface="Arial"/>
              </a:rPr>
              <a:t>privacidad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como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elementos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básicos</a:t>
            </a:r>
            <a:r>
              <a:rPr lang="en-US">
                <a:cs typeface="Arial"/>
              </a:rPr>
              <a:t> que </a:t>
            </a:r>
            <a:r>
              <a:rPr lang="en-US" err="1">
                <a:cs typeface="Arial"/>
              </a:rPr>
              <a:t>han</a:t>
            </a:r>
            <a:r>
              <a:rPr lang="en-US">
                <a:cs typeface="Arial"/>
              </a:rPr>
              <a:t> de ser </a:t>
            </a:r>
            <a:r>
              <a:rPr lang="en-US" err="1">
                <a:cs typeface="Arial"/>
              </a:rPr>
              <a:t>protegidos</a:t>
            </a:r>
            <a:r>
              <a:rPr lang="en-US">
                <a:cs typeface="Arial"/>
              </a:rPr>
              <a:t> y </a:t>
            </a:r>
            <a:r>
              <a:rPr lang="en-US" err="1">
                <a:cs typeface="Arial"/>
              </a:rPr>
              <a:t>promovidos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 la </a:t>
            </a:r>
            <a:r>
              <a:rPr lang="en-US" err="1">
                <a:cs typeface="Arial"/>
              </a:rPr>
              <a:t>tecnología</a:t>
            </a:r>
            <a:r>
              <a:rPr lang="en-US">
                <a:cs typeface="Arial"/>
              </a:rPr>
              <a:t> y la </a:t>
            </a:r>
            <a:r>
              <a:rPr lang="en-US" err="1">
                <a:cs typeface="Arial"/>
              </a:rPr>
              <a:t>criptografía</a:t>
            </a:r>
            <a:r>
              <a:rPr lang="en-US">
                <a:cs typeface="Arial"/>
              </a:rPr>
              <a:t>.</a:t>
            </a:r>
          </a:p>
          <a:p>
            <a:r>
              <a:rPr lang="en-US">
                <a:cs typeface="Arial"/>
                <a:hlinkClick r:id="rId2"/>
              </a:rPr>
              <a:t>Manifiesto criptoanarquista.</a:t>
            </a:r>
            <a:endParaRPr lang="en-US"/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El 31 de </a:t>
            </a:r>
            <a:r>
              <a:rPr lang="en-US" err="1">
                <a:cs typeface="Arial"/>
              </a:rPr>
              <a:t>octubre</a:t>
            </a:r>
            <a:r>
              <a:rPr lang="en-US">
                <a:cs typeface="Arial"/>
              </a:rPr>
              <a:t> de 2008, </a:t>
            </a:r>
            <a:r>
              <a:rPr lang="en-US" b="1">
                <a:cs typeface="Arial"/>
              </a:rPr>
              <a:t>Satoshi Nakamoto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publicó</a:t>
            </a:r>
            <a:r>
              <a:rPr lang="en-US">
                <a:cs typeface="Arial"/>
              </a:rPr>
              <a:t> el </a:t>
            </a:r>
            <a:r>
              <a:rPr lang="en-US" err="1">
                <a:cs typeface="Arial"/>
              </a:rPr>
              <a:t>estudio</a:t>
            </a:r>
            <a:r>
              <a:rPr lang="en-US">
                <a:cs typeface="Arial"/>
              </a:rPr>
              <a:t> en el que </a:t>
            </a:r>
            <a:r>
              <a:rPr lang="en-US" err="1">
                <a:cs typeface="Arial"/>
              </a:rPr>
              <a:t>había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estado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trabajando</a:t>
            </a:r>
            <a:r>
              <a:rPr lang="en-US">
                <a:cs typeface="Arial"/>
              </a:rPr>
              <a:t>: </a:t>
            </a:r>
            <a:r>
              <a:rPr lang="en-US" u="sng">
                <a:cs typeface="Arial"/>
                <a:hlinkClick r:id="rId3"/>
              </a:rPr>
              <a:t>Bitcoin P2P e-cash</a:t>
            </a:r>
            <a:r>
              <a:rPr lang="en-US" u="sng">
                <a:cs typeface="Arial"/>
              </a:rPr>
              <a:t>,</a:t>
            </a:r>
            <a:r>
              <a:rPr lang="en-US">
                <a:cs typeface="Arial"/>
              </a:rPr>
              <a:t> un </a:t>
            </a:r>
            <a:r>
              <a:rPr lang="en-US" err="1">
                <a:cs typeface="Arial"/>
              </a:rPr>
              <a:t>sistema</a:t>
            </a:r>
            <a:r>
              <a:rPr lang="en-US">
                <a:cs typeface="Arial"/>
              </a:rPr>
              <a:t> de </a:t>
            </a:r>
            <a:r>
              <a:rPr lang="en-US" err="1">
                <a:cs typeface="Arial"/>
              </a:rPr>
              <a:t>dinero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electrónico</a:t>
            </a:r>
            <a:r>
              <a:rPr lang="en-US">
                <a:cs typeface="Arial"/>
              </a:rPr>
              <a:t> ‘peer-to-peer’, </a:t>
            </a:r>
            <a:r>
              <a:rPr lang="en-US" err="1">
                <a:cs typeface="Arial"/>
              </a:rPr>
              <a:t>independiente</a:t>
            </a:r>
            <a:r>
              <a:rPr lang="en-US">
                <a:cs typeface="Arial"/>
              </a:rPr>
              <a:t> de </a:t>
            </a:r>
            <a:r>
              <a:rPr lang="en-US" err="1">
                <a:cs typeface="Arial"/>
              </a:rPr>
              <a:t>intermediarios</a:t>
            </a:r>
            <a:r>
              <a:rPr lang="en-US">
                <a:cs typeface="Arial"/>
              </a:rPr>
              <a:t>. </a:t>
            </a:r>
            <a:r>
              <a:rPr lang="en-US" err="1">
                <a:cs typeface="Arial"/>
              </a:rPr>
              <a:t>Menos</a:t>
            </a:r>
            <a:r>
              <a:rPr lang="en-US">
                <a:cs typeface="Arial"/>
              </a:rPr>
              <a:t> de un </a:t>
            </a:r>
            <a:r>
              <a:rPr lang="en-US" err="1">
                <a:cs typeface="Arial"/>
              </a:rPr>
              <a:t>año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más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tarde</a:t>
            </a:r>
            <a:r>
              <a:rPr lang="en-US">
                <a:cs typeface="Arial"/>
              </a:rPr>
              <a:t> (el 3 de </a:t>
            </a:r>
            <a:r>
              <a:rPr lang="en-US" err="1">
                <a:cs typeface="Arial"/>
              </a:rPr>
              <a:t>enero</a:t>
            </a:r>
            <a:r>
              <a:rPr lang="en-US">
                <a:cs typeface="Arial"/>
              </a:rPr>
              <a:t> de 2009) se </a:t>
            </a:r>
            <a:r>
              <a:rPr lang="en-US" err="1">
                <a:cs typeface="Arial"/>
              </a:rPr>
              <a:t>generó</a:t>
            </a:r>
            <a:r>
              <a:rPr lang="en-US">
                <a:cs typeface="Arial"/>
              </a:rPr>
              <a:t> el primer </a:t>
            </a:r>
            <a:r>
              <a:rPr lang="en-US" err="1">
                <a:cs typeface="Arial"/>
              </a:rPr>
              <a:t>bloque</a:t>
            </a:r>
            <a:r>
              <a:rPr lang="en-US">
                <a:cs typeface="Arial"/>
              </a:rPr>
              <a:t> de la </a:t>
            </a:r>
            <a:r>
              <a:rPr lang="en-US" err="1">
                <a:cs typeface="Arial"/>
              </a:rPr>
              <a:t>cadena</a:t>
            </a:r>
            <a:r>
              <a:rPr lang="en-US">
                <a:cs typeface="Arial"/>
              </a:rPr>
              <a:t> de </a:t>
            </a:r>
            <a:r>
              <a:rPr lang="en-US" err="1">
                <a:cs typeface="Arial"/>
              </a:rPr>
              <a:t>bloques</a:t>
            </a:r>
            <a:r>
              <a:rPr lang="en-US">
                <a:cs typeface="Arial"/>
              </a:rPr>
              <a:t> de bitcoin, </a:t>
            </a:r>
            <a:r>
              <a:rPr lang="en-US" err="1">
                <a:cs typeface="Arial"/>
              </a:rPr>
              <a:t>llamado</a:t>
            </a:r>
            <a:r>
              <a:rPr lang="en-US">
                <a:cs typeface="Arial"/>
              </a:rPr>
              <a:t> </a:t>
            </a:r>
            <a:r>
              <a:rPr lang="en-US" u="sng">
                <a:cs typeface="Arial"/>
                <a:hlinkClick r:id="rId4"/>
              </a:rPr>
              <a:t>bloque Génesis</a:t>
            </a:r>
            <a:r>
              <a:rPr lang="en-US" u="sng">
                <a:cs typeface="Arial"/>
              </a:rPr>
              <a:t>.</a:t>
            </a:r>
          </a:p>
          <a:p>
            <a:r>
              <a:rPr lang="en-US">
                <a:cs typeface="Arial"/>
                <a:hlinkClick r:id="rId5"/>
              </a:rPr>
              <a:t>Pizza for bitcoins?</a:t>
            </a:r>
            <a:endParaRPr lang="en-US">
              <a:cs typeface="Arial"/>
            </a:endParaRPr>
          </a:p>
          <a:p>
            <a:r>
              <a:rPr lang="en-US">
                <a:cs typeface="Arial"/>
                <a:hlinkClick r:id="rId6"/>
              </a:rPr>
              <a:t>Transacción</a:t>
            </a:r>
            <a:endParaRPr lang="en-US">
              <a:hlinkClick r:id="rId6"/>
            </a:endParaRP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F0FB413-EC97-4D8D-8D1A-9552B84E4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244" y="1655803"/>
            <a:ext cx="1577032" cy="15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6FC5-6BCD-49D8-8CCB-691BA8D2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270"/>
            <a:br>
              <a:rPr lang="en-US" dirty="0"/>
            </a:br>
            <a:r>
              <a:rPr lang="en-US" b="1" err="1"/>
              <a:t>Fundamentos</a:t>
            </a:r>
            <a:r>
              <a:rPr lang="en-US" b="1"/>
              <a:t> de Blockchain: </a:t>
            </a:r>
            <a:r>
              <a:rPr lang="en-US" b="1" err="1"/>
              <a:t>características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4E77-4C9F-457A-BA5B-91B2B60AE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025" y="939600"/>
            <a:ext cx="3916618" cy="3553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  <a:hlinkClick r:id="rId2"/>
              </a:rPr>
              <a:t>Bitcoin Book (Español)</a:t>
            </a:r>
            <a:endParaRPr lang="en-US">
              <a:cs typeface="Arial"/>
            </a:endParaRPr>
          </a:p>
          <a:p>
            <a:r>
              <a:rPr lang="en-US">
                <a:cs typeface="Arial"/>
                <a:hlinkClick r:id="rId3"/>
              </a:rPr>
              <a:t>NIST Blockchain Technology Overview (Inglés)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b="1"/>
              <a:t>P2P</a:t>
            </a: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Distribuida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Descentralizada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Consensuada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Irreversible</a:t>
            </a:r>
            <a:r>
              <a:rPr lang="en-US" b="1"/>
              <a:t> e </a:t>
            </a:r>
            <a:r>
              <a:rPr lang="en-US" b="1" err="1"/>
              <a:t>inmutable</a:t>
            </a:r>
            <a:endParaRPr lang="en-US" b="1" err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cs typeface="Arial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15009EC-5FF3-4DB8-8AC9-59FF8A5FB683}"/>
              </a:ext>
            </a:extLst>
          </p:cNvPr>
          <p:cNvSpPr txBox="1">
            <a:spLocks/>
          </p:cNvSpPr>
          <p:nvPr/>
        </p:nvSpPr>
        <p:spPr>
          <a:xfrm>
            <a:off x="4167574" y="937541"/>
            <a:ext cx="3916618" cy="355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333333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612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338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138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Tx/>
              <a:buNone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333333"/>
              </a:buClr>
              <a:buFontTx/>
              <a:buNone/>
              <a:defRPr lang="en-US" sz="11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9025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Segura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Trazable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Veraz</a:t>
            </a:r>
            <a:endParaRPr lang="en-US" err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Transparente</a:t>
            </a:r>
            <a:endParaRPr lang="en-US" err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Pseudoanónima</a:t>
            </a: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Pública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Rápida</a:t>
            </a:r>
          </a:p>
        </p:txBody>
      </p:sp>
    </p:spTree>
    <p:extLst>
      <p:ext uri="{BB962C8B-B14F-4D97-AF65-F5344CB8AC3E}">
        <p14:creationId xmlns:p14="http://schemas.microsoft.com/office/powerpoint/2010/main" val="246798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6FC5-6BCD-49D8-8CCB-691BA8D2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270"/>
            <a:br>
              <a:rPr lang="en-US" dirty="0"/>
            </a:br>
            <a:r>
              <a:rPr lang="en-US" b="1" err="1"/>
              <a:t>Fundamentos</a:t>
            </a:r>
            <a:r>
              <a:rPr lang="en-US" b="1"/>
              <a:t> de Blockchain: </a:t>
            </a:r>
            <a:r>
              <a:rPr lang="en-US" b="1" err="1"/>
              <a:t>Criptografía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4E77-4C9F-457A-BA5B-91B2B60AE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Función</a:t>
            </a:r>
            <a:r>
              <a:rPr lang="en-US" b="1">
                <a:cs typeface="Arial"/>
              </a:rPr>
              <a:t> Hash.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Árbol</a:t>
            </a:r>
            <a:r>
              <a:rPr lang="en-US" b="1">
                <a:cs typeface="Arial"/>
              </a:rPr>
              <a:t> de Merkle.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Criptografía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asimétrica</a:t>
            </a:r>
            <a:r>
              <a:rPr lang="en-US" b="1">
                <a:cs typeface="Arial"/>
              </a:rPr>
              <a:t>.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B2053F-C6A0-456F-961E-A6EE197A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91" y="2914641"/>
            <a:ext cx="3052209" cy="1937034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BE95F1-BBFA-43A3-B37B-EF5893F54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24" y="858729"/>
            <a:ext cx="4820771" cy="21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6FC5-6BCD-49D8-8CCB-691BA8D2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270"/>
            <a:br>
              <a:rPr lang="en-US" dirty="0"/>
            </a:br>
            <a:r>
              <a:rPr lang="en-US" b="1" err="1"/>
              <a:t>Fundamentos</a:t>
            </a:r>
            <a:r>
              <a:rPr lang="en-US" b="1"/>
              <a:t> de Blockchain: </a:t>
            </a:r>
            <a:r>
              <a:rPr lang="en-US" b="1" err="1"/>
              <a:t>Algoritmos</a:t>
            </a:r>
            <a:r>
              <a:rPr lang="en-US" b="1"/>
              <a:t> de </a:t>
            </a:r>
            <a:r>
              <a:rPr lang="en-US" b="1" err="1"/>
              <a:t>consens</a:t>
            </a:r>
            <a:r>
              <a:rPr lang="en-US" err="1"/>
              <a:t>o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4E77-4C9F-457A-BA5B-91B2B60AE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Proof of Work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Proof of Stake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Proof of Importance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Proof of Elapsed Time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Simplified Byzantine Fault Tolerance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  <a:hlinkClick r:id="rId2"/>
              </a:rPr>
              <a:t>Different types of consensus algorithms</a:t>
            </a:r>
            <a:r>
              <a:rPr lang="en-US" b="1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14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6FC5-6BCD-49D8-8CCB-691BA8D2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270"/>
            <a:br>
              <a:rPr lang="en-US" dirty="0"/>
            </a:br>
            <a:r>
              <a:rPr lang="en-US" b="1" err="1"/>
              <a:t>Fundamentos</a:t>
            </a:r>
            <a:r>
              <a:rPr lang="en-US" b="1"/>
              <a:t> de Blockchain: </a:t>
            </a:r>
            <a:r>
              <a:rPr lang="en-US" b="1" err="1"/>
              <a:t>Tipos</a:t>
            </a:r>
            <a:r>
              <a:rPr lang="en-US" b="1"/>
              <a:t> de Blockchain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4E77-4C9F-457A-BA5B-91B2B60AE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025" y="939600"/>
            <a:ext cx="8650800" cy="35532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Públicas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Ethereum, Bitcoin, etc.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Privadas: </a:t>
            </a:r>
            <a:r>
              <a:rPr lang="en-US">
                <a:cs typeface="Arial"/>
              </a:rPr>
              <a:t>Hyperledger Fabric, Ripple, etc.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cs typeface="Arial"/>
              </a:rPr>
              <a:t>Híbridas</a:t>
            </a:r>
            <a:r>
              <a:rPr lang="en-US" b="1">
                <a:cs typeface="Arial"/>
              </a:rPr>
              <a:t>: </a:t>
            </a:r>
            <a:r>
              <a:rPr lang="en-US" err="1">
                <a:cs typeface="Arial"/>
              </a:rPr>
              <a:t>Alastria</a:t>
            </a:r>
            <a:r>
              <a:rPr lang="en-US">
                <a:cs typeface="Arial"/>
              </a:rPr>
              <a:t>, Quorum.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Con permisos.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Arial"/>
              </a:rPr>
              <a:t>Sin permisos.</a:t>
            </a:r>
          </a:p>
        </p:txBody>
      </p:sp>
    </p:spTree>
    <p:extLst>
      <p:ext uri="{BB962C8B-B14F-4D97-AF65-F5344CB8AC3E}">
        <p14:creationId xmlns:p14="http://schemas.microsoft.com/office/powerpoint/2010/main" val="182477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6FC5-6BCD-49D8-8CCB-691BA8D2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270"/>
            <a:br>
              <a:rPr lang="en-US" dirty="0"/>
            </a:br>
            <a:r>
              <a:rPr lang="en-US" b="1"/>
              <a:t>Blockchain VS Base de Datos Tradicional</a:t>
            </a:r>
          </a:p>
          <a:p>
            <a:endParaRPr lang="en-US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42BCE4A-F9FD-4F12-830F-428EC114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3" y="982684"/>
            <a:ext cx="5412440" cy="37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6FC5-6BCD-49D8-8CCB-691BA8D2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270"/>
            <a:br>
              <a:rPr lang="en-US" dirty="0"/>
            </a:br>
            <a:r>
              <a:rPr lang="en-US" b="1"/>
              <a:t>Blockchain VS Base de Datos Tradicional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63F39-D792-4D6E-A4A2-693EF76DA6A7}"/>
              </a:ext>
            </a:extLst>
          </p:cNvPr>
          <p:cNvSpPr txBox="1"/>
          <p:nvPr/>
        </p:nvSpPr>
        <p:spPr>
          <a:xfrm>
            <a:off x="356346" y="921123"/>
            <a:ext cx="8175811" cy="410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>
                <a:solidFill>
                  <a:srgbClr val="000000"/>
                </a:solidFill>
              </a:rPr>
              <a:t>Desintermediación:</a:t>
            </a:r>
            <a:r>
              <a:rPr lang="en-US" sz="1500">
                <a:solidFill>
                  <a:srgbClr val="000000"/>
                </a:solidFill>
              </a:rPr>
              <a:t> El contenido de una base de datos se almacena en la memoria y disco de un sistema informático, y cualquiera que tenga acceso a ese sistema puede destruir o corromper sus datos.</a:t>
            </a:r>
            <a:r>
              <a:rPr lang="en-US" sz="1500">
                <a:cs typeface="Arial"/>
              </a:rPr>
              <a:t> El problema es que si una organización controla una base de datos, también necesita mucha gente y procesos para evitar la manipulación indebida, lo que requiere tiempo y dinero. En una Blockchain, los procesos humanos son reemplazados por código y una vez escritos y depurados, el código es mucho más barato que el poder humano necesario.</a:t>
            </a:r>
            <a:endParaRPr lang="en-US" sz="15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5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cs typeface="Arial"/>
              </a:rPr>
              <a:t>Robustez: </a:t>
            </a:r>
            <a:r>
              <a:rPr lang="en-US" sz="1500">
                <a:cs typeface="Arial"/>
              </a:rPr>
              <a:t>Con bases de datos regulares, la disponibilidad se logra a través de una infraestructura costosa y la recuperación de desastres. Si la base de datos primaria falla debido a un corte de energía o fallo de hardware, la actividad informática se traslada automáticamente a la copia de seguridad, que se convierte en el nuevo sistema primario. Cuando se arregle el sistema que ha fallado, cambiará a la nueva copia de seguridad cuando sea necesario. Sin embargo, esto es caro y deja mucho margen de error.</a:t>
            </a:r>
            <a:endParaRPr lang="en-US" sz="1500" b="1" dirty="0">
              <a:cs typeface="Arial"/>
            </a:endParaRPr>
          </a:p>
          <a:p>
            <a:endParaRPr lang="en-US" sz="1500" dirty="0">
              <a:cs typeface="Arial"/>
            </a:endParaRPr>
          </a:p>
          <a:p>
            <a:endParaRPr lang="en-US" sz="1000" dirty="0">
              <a:cs typeface="Arial"/>
            </a:endParaRPr>
          </a:p>
          <a:p>
            <a:pPr>
              <a:buFont typeface="Arial"/>
            </a:pPr>
            <a:r>
              <a:rPr lang="en-US" sz="1000">
                <a:cs typeface="Arial"/>
              </a:rPr>
              <a:t>        Fuente: </a:t>
            </a:r>
            <a:r>
              <a:rPr lang="en-US" sz="1000" dirty="0">
                <a:cs typeface="Arial"/>
                <a:hlinkClick r:id="rId2"/>
              </a:rPr>
              <a:t>https://www.tokens24.com/es/cryptopedia/basics/blockchains-vs-bases-de-datos-centralizadas</a:t>
            </a:r>
            <a:endParaRPr lang="en-US" sz="1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143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Altair Corporate">
      <a:dk1>
        <a:srgbClr val="000000"/>
      </a:dk1>
      <a:lt1>
        <a:srgbClr val="FFFFFF"/>
      </a:lt1>
      <a:dk2>
        <a:srgbClr val="00A9E0"/>
      </a:dk2>
      <a:lt2>
        <a:srgbClr val="808080"/>
      </a:lt2>
      <a:accent1>
        <a:srgbClr val="D50032"/>
      </a:accent1>
      <a:accent2>
        <a:srgbClr val="FFC845"/>
      </a:accent2>
      <a:accent3>
        <a:srgbClr val="084C7E"/>
      </a:accent3>
      <a:accent4>
        <a:srgbClr val="ED7C31"/>
      </a:accent4>
      <a:accent5>
        <a:srgbClr val="78A742"/>
      </a:accent5>
      <a:accent6>
        <a:srgbClr val="521B93"/>
      </a:accent6>
      <a:hlink>
        <a:srgbClr val="00A9E0"/>
      </a:hlink>
      <a:folHlink>
        <a:srgbClr val="00A9E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rior Slides">
  <a:themeElements>
    <a:clrScheme name="Altair Corporate">
      <a:dk1>
        <a:srgbClr val="000000"/>
      </a:dk1>
      <a:lt1>
        <a:srgbClr val="FFFFFF"/>
      </a:lt1>
      <a:dk2>
        <a:srgbClr val="00A9E0"/>
      </a:dk2>
      <a:lt2>
        <a:srgbClr val="808080"/>
      </a:lt2>
      <a:accent1>
        <a:srgbClr val="D50032"/>
      </a:accent1>
      <a:accent2>
        <a:srgbClr val="FFC845"/>
      </a:accent2>
      <a:accent3>
        <a:srgbClr val="084C7E"/>
      </a:accent3>
      <a:accent4>
        <a:srgbClr val="ED7C31"/>
      </a:accent4>
      <a:accent5>
        <a:srgbClr val="78A742"/>
      </a:accent5>
      <a:accent6>
        <a:srgbClr val="521B93"/>
      </a:accent6>
      <a:hlink>
        <a:srgbClr val="00A9E0"/>
      </a:hlink>
      <a:folHlink>
        <a:srgbClr val="00A9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rgbClr val="33333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327B2484-32F5-8748-B079-B0824FF832DD}" vid="{3B1EB706-91EB-5249-B124-C87924BC593B}"/>
    </a:ext>
  </a:extLst>
</a:theme>
</file>

<file path=ppt/theme/theme3.xml><?xml version="1.0" encoding="utf-8"?>
<a:theme xmlns:a="http://schemas.openxmlformats.org/drawingml/2006/main" name="Divider Slide - White">
  <a:themeElements>
    <a:clrScheme name="Altair Corporate">
      <a:dk1>
        <a:srgbClr val="000000"/>
      </a:dk1>
      <a:lt1>
        <a:srgbClr val="FFFFFF"/>
      </a:lt1>
      <a:dk2>
        <a:srgbClr val="00A9E0"/>
      </a:dk2>
      <a:lt2>
        <a:srgbClr val="808080"/>
      </a:lt2>
      <a:accent1>
        <a:srgbClr val="D50032"/>
      </a:accent1>
      <a:accent2>
        <a:srgbClr val="FFC845"/>
      </a:accent2>
      <a:accent3>
        <a:srgbClr val="084C7E"/>
      </a:accent3>
      <a:accent4>
        <a:srgbClr val="ED7C31"/>
      </a:accent4>
      <a:accent5>
        <a:srgbClr val="78A742"/>
      </a:accent5>
      <a:accent6>
        <a:srgbClr val="521B93"/>
      </a:accent6>
      <a:hlink>
        <a:srgbClr val="00A9E0"/>
      </a:hlink>
      <a:folHlink>
        <a:srgbClr val="00A9E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air_template_012616" id="{5EDD17E2-3239-7241-AB27-3EBE21ED34B8}" vid="{771DB220-5B51-E343-9F19-2A2F3058B46B}"/>
    </a:ext>
  </a:extLst>
</a:theme>
</file>

<file path=ppt/theme/theme4.xml><?xml version="1.0" encoding="utf-8"?>
<a:theme xmlns:a="http://schemas.openxmlformats.org/drawingml/2006/main" name="Divider Slide - Blue">
  <a:themeElements>
    <a:clrScheme name="Altair Corporate">
      <a:dk1>
        <a:srgbClr val="000000"/>
      </a:dk1>
      <a:lt1>
        <a:srgbClr val="FFFFFF"/>
      </a:lt1>
      <a:dk2>
        <a:srgbClr val="00A9E0"/>
      </a:dk2>
      <a:lt2>
        <a:srgbClr val="808080"/>
      </a:lt2>
      <a:accent1>
        <a:srgbClr val="D50032"/>
      </a:accent1>
      <a:accent2>
        <a:srgbClr val="FFC845"/>
      </a:accent2>
      <a:accent3>
        <a:srgbClr val="084C7E"/>
      </a:accent3>
      <a:accent4>
        <a:srgbClr val="ED7C31"/>
      </a:accent4>
      <a:accent5>
        <a:srgbClr val="78A742"/>
      </a:accent5>
      <a:accent6>
        <a:srgbClr val="521B93"/>
      </a:accent6>
      <a:hlink>
        <a:srgbClr val="00A9E0"/>
      </a:hlink>
      <a:folHlink>
        <a:srgbClr val="00A9E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air_template_012616" id="{5EDD17E2-3239-7241-AB27-3EBE21ED34B8}" vid="{771DB220-5B51-E343-9F19-2A2F3058B46B}"/>
    </a:ext>
  </a:extLst>
</a:theme>
</file>

<file path=ppt/theme/theme5.xml><?xml version="1.0" encoding="utf-8"?>
<a:theme xmlns:a="http://schemas.openxmlformats.org/drawingml/2006/main" name="Divider Slide - Red">
  <a:themeElements>
    <a:clrScheme name="Altair Corporate">
      <a:dk1>
        <a:srgbClr val="000000"/>
      </a:dk1>
      <a:lt1>
        <a:srgbClr val="FFFFFF"/>
      </a:lt1>
      <a:dk2>
        <a:srgbClr val="00A9E0"/>
      </a:dk2>
      <a:lt2>
        <a:srgbClr val="808080"/>
      </a:lt2>
      <a:accent1>
        <a:srgbClr val="D50032"/>
      </a:accent1>
      <a:accent2>
        <a:srgbClr val="FFC845"/>
      </a:accent2>
      <a:accent3>
        <a:srgbClr val="084C7E"/>
      </a:accent3>
      <a:accent4>
        <a:srgbClr val="ED7C31"/>
      </a:accent4>
      <a:accent5>
        <a:srgbClr val="78A742"/>
      </a:accent5>
      <a:accent6>
        <a:srgbClr val="521B93"/>
      </a:accent6>
      <a:hlink>
        <a:srgbClr val="00A9E0"/>
      </a:hlink>
      <a:folHlink>
        <a:srgbClr val="00A9E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air_template_012616" id="{5EDD17E2-3239-7241-AB27-3EBE21ED34B8}" vid="{476FD3C9-80EE-7F47-A226-0878B729EFE8}"/>
    </a:ext>
  </a:extLst>
</a:theme>
</file>

<file path=ppt/theme/theme6.xml><?xml version="1.0" encoding="utf-8"?>
<a:theme xmlns:a="http://schemas.openxmlformats.org/drawingml/2006/main" name="Divider Slide - Yellow">
  <a:themeElements>
    <a:clrScheme name="Altair Corporate">
      <a:dk1>
        <a:srgbClr val="000000"/>
      </a:dk1>
      <a:lt1>
        <a:srgbClr val="FFFFFF"/>
      </a:lt1>
      <a:dk2>
        <a:srgbClr val="00A9E0"/>
      </a:dk2>
      <a:lt2>
        <a:srgbClr val="808080"/>
      </a:lt2>
      <a:accent1>
        <a:srgbClr val="D50032"/>
      </a:accent1>
      <a:accent2>
        <a:srgbClr val="FFC845"/>
      </a:accent2>
      <a:accent3>
        <a:srgbClr val="084C7E"/>
      </a:accent3>
      <a:accent4>
        <a:srgbClr val="ED7C31"/>
      </a:accent4>
      <a:accent5>
        <a:srgbClr val="78A742"/>
      </a:accent5>
      <a:accent6>
        <a:srgbClr val="521B93"/>
      </a:accent6>
      <a:hlink>
        <a:srgbClr val="00A9E0"/>
      </a:hlink>
      <a:folHlink>
        <a:srgbClr val="00A9E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air_template_012616" id="{5EDD17E2-3239-7241-AB27-3EBE21ED34B8}" vid="{01772417-C03F-1B42-9BD3-D2738002F2FE}"/>
    </a:ext>
  </a:extLst>
</a:theme>
</file>

<file path=ppt/theme/theme7.xml><?xml version="1.0" encoding="utf-8"?>
<a:theme xmlns:a="http://schemas.openxmlformats.org/drawingml/2006/main" name="Divider Slide - Gray">
  <a:themeElements>
    <a:clrScheme name="Altair Corporate">
      <a:dk1>
        <a:srgbClr val="000000"/>
      </a:dk1>
      <a:lt1>
        <a:srgbClr val="FFFFFF"/>
      </a:lt1>
      <a:dk2>
        <a:srgbClr val="00A9E0"/>
      </a:dk2>
      <a:lt2>
        <a:srgbClr val="808080"/>
      </a:lt2>
      <a:accent1>
        <a:srgbClr val="D50032"/>
      </a:accent1>
      <a:accent2>
        <a:srgbClr val="FFC845"/>
      </a:accent2>
      <a:accent3>
        <a:srgbClr val="084C7E"/>
      </a:accent3>
      <a:accent4>
        <a:srgbClr val="ED7C31"/>
      </a:accent4>
      <a:accent5>
        <a:srgbClr val="78A742"/>
      </a:accent5>
      <a:accent6>
        <a:srgbClr val="521B93"/>
      </a:accent6>
      <a:hlink>
        <a:srgbClr val="00A9E0"/>
      </a:hlink>
      <a:folHlink>
        <a:srgbClr val="00A9E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air_template_012616" id="{5EDD17E2-3239-7241-AB27-3EBE21ED34B8}" vid="{476FD3C9-80EE-7F47-A226-0878B729EFE8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6F62C99C0C8D488DF3F3FA1CBC8843" ma:contentTypeVersion="2" ma:contentTypeDescription="Create a new document." ma:contentTypeScope="" ma:versionID="495ed49b2966be2a301059fc01ed805b">
  <xsd:schema xmlns:xsd="http://www.w3.org/2001/XMLSchema" xmlns:xs="http://www.w3.org/2001/XMLSchema" xmlns:p="http://schemas.microsoft.com/office/2006/metadata/properties" xmlns:ns1="http://schemas.microsoft.com/sharepoint/v3" xmlns:ns2="b2a617ee-3ffe-428a-84d7-c6892b073a9f" targetNamespace="http://schemas.microsoft.com/office/2006/metadata/properties" ma:root="true" ma:fieldsID="edba4c9fe38e3f5ea08c6f77f8158fec" ns1:_="" ns2:_="">
    <xsd:import namespace="http://schemas.microsoft.com/sharepoint/v3"/>
    <xsd:import namespace="b2a617ee-3ffe-428a-84d7-c6892b073a9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617ee-3ffe-428a-84d7-c6892b073a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2E4A9C-0445-4A4F-A6CB-CFD58996667D}">
  <ds:schemaRefs>
    <ds:schemaRef ds:uri="b2a617ee-3ffe-428a-84d7-c6892b073a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88BBC8-8BFA-4D09-831B-5887533EE3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B57235B-74AF-4FD1-81B9-607722F4B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Title Slide</vt:lpstr>
      <vt:lpstr>Interior Slides</vt:lpstr>
      <vt:lpstr>Divider Slide - White</vt:lpstr>
      <vt:lpstr>Divider Slide - Blue</vt:lpstr>
      <vt:lpstr>Divider Slide - Red</vt:lpstr>
      <vt:lpstr>Divider Slide - Yellow</vt:lpstr>
      <vt:lpstr>Divider Slide - Gray</vt:lpstr>
      <vt:lpstr>BloCkchain &amp; iot</vt:lpstr>
      <vt:lpstr>Índice</vt:lpstr>
      <vt:lpstr> Origen de la tecnología Blockchain </vt:lpstr>
      <vt:lpstr> Fundamentos de Blockchain: características </vt:lpstr>
      <vt:lpstr> Fundamentos de Blockchain: Criptografía </vt:lpstr>
      <vt:lpstr> Fundamentos de Blockchain: Algoritmos de consenso </vt:lpstr>
      <vt:lpstr> Fundamentos de Blockchain: Tipos de Blockchain </vt:lpstr>
      <vt:lpstr> Blockchain VS Base de Datos Tradicional </vt:lpstr>
      <vt:lpstr> Blockchain VS Base de Datos Tradicional </vt:lpstr>
      <vt:lpstr>Cuando aplicar blockchain</vt:lpstr>
      <vt:lpstr>Casos de uso en blockchain</vt:lpstr>
      <vt:lpstr>DEMO QUORUM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 &amp; iot</vt:lpstr>
      <vt:lpstr>Blockchain en smartCORE: arquitectura</vt:lpstr>
      <vt:lpstr>Blockchain en smartCORE: Datos y Smartcontracts</vt:lpstr>
      <vt:lpstr>Blockchain en smartCORE: Visión global</vt:lpstr>
      <vt:lpstr>Blockchain en smartworks: funcionalidades</vt:lpstr>
      <vt:lpstr>Gracias</vt:lpstr>
    </vt:vector>
  </TitlesOfParts>
  <Manager/>
  <Company>Altair Engineering,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Altair - Innovation Intelligence</dc:title>
  <dc:subject/>
  <dc:creator/>
  <cp:keywords>Altair, Innovation Intelligence, Simulation-driven Design, Design Validation, Optimization, Digital Twin, IoT, Analytics, HPC Cloud Computing</cp:keywords>
  <dc:description/>
  <cp:revision>717</cp:revision>
  <dcterms:modified xsi:type="dcterms:W3CDTF">2018-11-13T08:14:10Z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0x010100DE6F62C99C0C8D488DF3F3FA1CBC8843</vt:lpwstr>
  </property>
</Properties>
</file>