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N0SQL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Only SQL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Jason Cohn</a:t>
            </a:r>
            <a:br>
              <a:rPr lang="en-US" dirty="0" smtClean="0"/>
            </a:br>
            <a:r>
              <a:rPr lang="en-US" dirty="0" smtClean="0"/>
              <a:t>Guggenheim Partners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84" y="1553161"/>
            <a:ext cx="4235829" cy="24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Openly discuss the purpose and intent of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Evaluate several leading </a:t>
            </a:r>
            <a:r>
              <a:rPr lang="en-US" dirty="0" err="1" smtClean="0"/>
              <a:t>NoSQL</a:t>
            </a:r>
            <a:r>
              <a:rPr lang="en-US" dirty="0" smtClean="0"/>
              <a:t> Platforms</a:t>
            </a:r>
          </a:p>
          <a:p>
            <a:r>
              <a:rPr lang="en-US" dirty="0" smtClean="0"/>
              <a:t>Pilot NOSQL Platform</a:t>
            </a:r>
          </a:p>
          <a:p>
            <a:pPr lvl="1"/>
            <a:r>
              <a:rPr lang="en-US" dirty="0" smtClean="0"/>
              <a:t>Pick a platform (or two)</a:t>
            </a:r>
          </a:p>
          <a:p>
            <a:pPr lvl="1"/>
            <a:r>
              <a:rPr lang="en-US" dirty="0" smtClean="0"/>
              <a:t>Implement</a:t>
            </a:r>
          </a:p>
          <a:p>
            <a:pPr lvl="1"/>
            <a:r>
              <a:rPr lang="en-US" dirty="0" smtClean="0"/>
              <a:t>POC</a:t>
            </a:r>
          </a:p>
          <a:p>
            <a:pPr lvl="1"/>
            <a:r>
              <a:rPr lang="en-US" dirty="0" smtClean="0"/>
              <a:t>Evaluate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7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Types – Defined by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Key Value – Schema-less Key Value Pairs/Collections</a:t>
            </a:r>
          </a:p>
          <a:p>
            <a:pPr lvl="1"/>
            <a:r>
              <a:rPr lang="en-US" dirty="0" smtClean="0"/>
              <a:t>Ex. Cassandra</a:t>
            </a:r>
          </a:p>
          <a:p>
            <a:r>
              <a:rPr lang="en-US" dirty="0" smtClean="0"/>
              <a:t>Document Store – Defined by the Document Structure (XML, JSON, PDF)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Big Table</a:t>
            </a:r>
          </a:p>
          <a:p>
            <a:pPr lvl="1"/>
            <a:r>
              <a:rPr lang="en-US" dirty="0" smtClean="0"/>
              <a:t>Ex. Google Big Table</a:t>
            </a:r>
          </a:p>
          <a:p>
            <a:r>
              <a:rPr lang="en-US" dirty="0" smtClean="0"/>
              <a:t>Graph – Designed for data with relationships well represented as a graph</a:t>
            </a:r>
          </a:p>
          <a:p>
            <a:pPr lvl="1"/>
            <a:r>
              <a:rPr lang="en-US" dirty="0" err="1" smtClean="0"/>
              <a:t>AllegroGraog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Better at Single Server Deployment</a:t>
            </a:r>
          </a:p>
          <a:p>
            <a:pPr lvl="1"/>
            <a:r>
              <a:rPr lang="en-US" dirty="0" smtClean="0"/>
              <a:t>Can be replicated and has built-in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Written in C++  and provided in binary form (Cross </a:t>
            </a:r>
            <a:r>
              <a:rPr lang="en-US" dirty="0" smtClean="0"/>
              <a:t>Platform </a:t>
            </a:r>
            <a:r>
              <a:rPr lang="en-US" smtClean="0"/>
              <a:t>* Windows)</a:t>
            </a:r>
            <a:endParaRPr lang="en-US" dirty="0" smtClean="0"/>
          </a:p>
          <a:p>
            <a:r>
              <a:rPr lang="en-US" dirty="0" smtClean="0"/>
              <a:t>Robust Drivers</a:t>
            </a:r>
          </a:p>
          <a:p>
            <a:r>
              <a:rPr lang="en-US" dirty="0" smtClean="0"/>
              <a:t>Good fit for JSON Blobs, Stored as BSON</a:t>
            </a:r>
          </a:p>
          <a:p>
            <a:r>
              <a:rPr lang="en-US" dirty="0" smtClean="0"/>
              <a:t>Acts much like a relational databases</a:t>
            </a:r>
          </a:p>
          <a:p>
            <a:pPr lvl="1"/>
            <a:r>
              <a:rPr lang="en-US" dirty="0" smtClean="0"/>
              <a:t>Databases and Collections (like Tables)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replication technology</a:t>
            </a:r>
          </a:p>
          <a:p>
            <a:r>
              <a:rPr lang="en-US" dirty="0" smtClean="0"/>
              <a:t>Efficient for writes (logging)</a:t>
            </a:r>
          </a:p>
          <a:p>
            <a:r>
              <a:rPr lang="en-US" dirty="0" smtClean="0"/>
              <a:t>Written in Java / Java Friendly</a:t>
            </a:r>
          </a:p>
          <a:p>
            <a:r>
              <a:rPr lang="en-US" dirty="0" smtClean="0"/>
              <a:t>Big Table features (more scalable)</a:t>
            </a:r>
          </a:p>
          <a:p>
            <a:r>
              <a:rPr lang="en-US" dirty="0" smtClean="0"/>
              <a:t>Map/Reduce possible if used with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7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Stores data with JSON documents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HTTP API for add, </a:t>
            </a:r>
            <a:r>
              <a:rPr lang="en-US" dirty="0" err="1" smtClean="0"/>
              <a:t>edit,delete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for Query </a:t>
            </a:r>
            <a:r>
              <a:rPr lang="en-US" dirty="0" err="1" smtClean="0"/>
              <a:t>Launguage</a:t>
            </a:r>
            <a:endParaRPr lang="en-US" dirty="0" smtClean="0"/>
          </a:p>
          <a:p>
            <a:r>
              <a:rPr lang="en-US" dirty="0" smtClean="0"/>
              <a:t>Attachment Handling</a:t>
            </a:r>
          </a:p>
          <a:p>
            <a:r>
              <a:rPr lang="en-US" dirty="0" smtClean="0"/>
              <a:t>Built-in Versioning</a:t>
            </a:r>
          </a:p>
          <a:p>
            <a:r>
              <a:rPr lang="en-US" dirty="0" smtClean="0"/>
              <a:t>Futon – Web Administration console</a:t>
            </a:r>
          </a:p>
          <a:p>
            <a:r>
              <a:rPr lang="en-US" dirty="0" smtClean="0"/>
              <a:t>Dynamic Views: embedded map/reduce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0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Identified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 err="1"/>
              <a:t>NoSQL</a:t>
            </a:r>
            <a:r>
              <a:rPr lang="en-US" sz="2800" dirty="0"/>
              <a:t> Challenge – Everything is pushed to the app</a:t>
            </a:r>
          </a:p>
          <a:p>
            <a:pPr lvl="1"/>
            <a:r>
              <a:rPr lang="en-US" dirty="0" smtClean="0"/>
              <a:t>Conflict resolution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Support (Open Source Community vs. Paid Support)</a:t>
            </a:r>
          </a:p>
          <a:p>
            <a:pPr lvl="1"/>
            <a:r>
              <a:rPr lang="en-US" dirty="0" smtClean="0"/>
              <a:t>Standards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Where to Host?  Linux vs. Windows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Administration</a:t>
            </a:r>
          </a:p>
          <a:p>
            <a:pPr lvl="1"/>
            <a:r>
              <a:rPr lang="en-US" dirty="0" smtClean="0"/>
              <a:t>Backups</a:t>
            </a:r>
          </a:p>
          <a:p>
            <a:pPr lvl="1"/>
            <a:r>
              <a:rPr lang="en-US" dirty="0" smtClean="0"/>
              <a:t>Audits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5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 Discussion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Success Criteria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79" y="2438399"/>
            <a:ext cx="3076190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27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81</TotalTime>
  <Words>245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N0SQL</vt:lpstr>
      <vt:lpstr>Our Objective</vt:lpstr>
      <vt:lpstr>NoSQL Types – Defined by Implementation</vt:lpstr>
      <vt:lpstr>Mongo Pros</vt:lpstr>
      <vt:lpstr>Cassandra Pros</vt:lpstr>
      <vt:lpstr>CouchDB Pros</vt:lpstr>
      <vt:lpstr> Identified Issues</vt:lpstr>
      <vt:lpstr>Success Criteria 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N0SQL</dc:title>
  <dc:creator>Cohn, Jason</dc:creator>
  <cp:lastModifiedBy>Cohn, Jason</cp:lastModifiedBy>
  <cp:revision>10</cp:revision>
  <dcterms:created xsi:type="dcterms:W3CDTF">2013-04-08T13:29:03Z</dcterms:created>
  <dcterms:modified xsi:type="dcterms:W3CDTF">2013-04-08T15:02:30Z</dcterms:modified>
</cp:coreProperties>
</file>