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B6E3-2ED2-4868-90C5-CD3D1757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3DE1E-246D-4B05-83DB-184724076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0A6D-947F-4C98-913A-20573C45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E8F-C1A8-46D0-83C4-28852E10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3E83-D513-456F-8BC4-EF4518EA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97C8-893C-463E-9F7A-D917FA57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35DE-0F92-4DF1-AAB4-E39DEC3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E653-DAE3-459C-8F3E-2723F64F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E0DC-98AE-49BE-8A50-59E2E48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2E15-1DB2-488D-B6F9-3F483150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C27FD-6B71-4043-A082-EEA59F64C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45115-09FE-4C4A-82BA-5ECE5D23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5BD7-A848-4B1A-A4D5-42106CB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6E90-6371-46ED-B52F-77CB1F2A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33C9-15AC-4860-857B-E9399EA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2C7E-F2EC-40BF-86A3-966E2C8C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9593-18A6-44A8-9764-2572BDEF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2C75-4A94-4CC9-81F9-EE55BE8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F74-BC63-4C67-B3C4-32F6DB7F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F485-43D9-4C39-83BB-169A772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E62B-0611-4CDE-B149-F9653DF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6C27-73B9-4C2B-9CC5-B4E4E1AA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D3FA-9E5D-4F81-8623-4CA7750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4535-AF15-4ED4-9FA3-579D0834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727C-E005-4082-9C5E-295CE42F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9DE9-5AA0-4A58-AF35-9539FD23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3079-8FE2-44FD-BD69-F5A608C4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D174-2920-4E0D-89A5-ABBC7AD1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5C21-89B9-4995-84A0-844BA84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4890-7FE8-4DDA-850E-A633BB7E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BD9A-6768-4D37-B0AF-B00BA2B2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D377-0439-47AA-BE3D-370B809E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FE50A-C310-4B28-8D6A-6DB7024C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DC65-99D0-461E-A7CB-62147E6EB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2C5DF-3C1D-4BD1-A27F-A3A132B4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8A94E-E144-493A-BFFF-B52A43A69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5AB67-106F-4A24-BECC-B5F52C0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086F-223A-40F8-845B-875A922B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05095-91A1-4D61-A7A7-9DB0246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DE12-1213-4482-A5B6-0DA1917D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62B9-61B9-4C89-80FD-F8E00480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D6D0-F016-4D7F-8E70-EB0DD6E0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5AA2F-2DDE-4736-A004-25652149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9185C-B20F-4A1B-8261-339959D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9DCD6-CFC1-4BE7-925A-BD35504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029E-6096-4023-85B5-11D3E875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162-07A3-480D-B859-E7B8C0F9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DCB1-E075-453E-89BD-CC6733DB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CAFFB-6CDD-4F40-8DB1-64556ED2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E2DAD-8CA5-4EE8-BAC9-1EA787B3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FB15-4711-4D2D-9261-CEFF6BEA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1F96-25CD-4B27-BADF-ECF603AF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232B-49A5-4B44-98A9-EA0F86B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1AACE-759E-4912-95AF-D2EADE775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7BAAE-0231-4EFF-BB90-5B138F17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061D-F992-483E-A7FE-26C66AFF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F89A3-0D9A-48A0-AB2C-835C28E2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F3C05-A2C6-4F68-B2AA-AEA46F3F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1D19-7F7B-47BC-B114-D46D108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D800-FB96-4FAC-A1CD-0142BA8E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874-996B-45DD-94A4-D55D9FA7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5939-7336-4E78-BBDD-3AA427796E2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C487F-1124-48DD-9814-6C8AC44C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60A3-ACB2-4342-BE76-824EA026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0E9C-10C1-4240-908B-23108AC7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F9A4-CAB8-413F-84B2-566F2F4D0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534F6-54E1-49DD-B580-B2A90E8CB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DILLIGARD</a:t>
            </a:r>
          </a:p>
        </p:txBody>
      </p:sp>
    </p:spTree>
    <p:extLst>
      <p:ext uri="{BB962C8B-B14F-4D97-AF65-F5344CB8AC3E}">
        <p14:creationId xmlns:p14="http://schemas.microsoft.com/office/powerpoint/2010/main" val="20468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2130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7. List all employees in the Sales and Development departments, including their employee number, last name, first name, and department name.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80CCC-55EE-4569-A4EF-B2BCFF5D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97" y="706280"/>
            <a:ext cx="5151926" cy="54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22091" cy="2598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In descending order, list the frequency count of employee last names, i.e., how many employees share each last name.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6A444-6AB9-40A5-9181-3A4C1565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1366405"/>
            <a:ext cx="4054475" cy="51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24BC-7187-4E66-8F52-F9CB0E99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FA011-6C4D-4813-9698-99B2E8B0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486395"/>
            <a:ext cx="10745665" cy="51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119-0A80-4744-8E8D-502D7F75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9253-EE9D-4EB7-9D54-861EB274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ERD, the queries, and the outputs for all of the work. </a:t>
            </a:r>
          </a:p>
        </p:txBody>
      </p:sp>
    </p:spTree>
    <p:extLst>
      <p:ext uri="{BB962C8B-B14F-4D97-AF65-F5344CB8AC3E}">
        <p14:creationId xmlns:p14="http://schemas.microsoft.com/office/powerpoint/2010/main" val="32206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185" y="1500310"/>
            <a:ext cx="8558775" cy="218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List the following, last name, first name, sex, details of each employee: employee number and salary.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DF4C9-B58A-4616-B1CF-8258AA90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5" y="3235680"/>
            <a:ext cx="10744910" cy="31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873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2. List first name, last name, and hire date for employees who were hired in 1986.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79481-B3B6-41AA-9DE9-D1902304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62" y="1485125"/>
            <a:ext cx="5905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21309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3. List the manager of each department with the following information: department number, department name, the manager's employee number, last name, first name.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AE1FD-23F2-4137-BACD-B3FEC3EF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957" y="1354138"/>
            <a:ext cx="6016784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2130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List the department of each employee with the following information: employee number, last name, first name, and department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546B1-9DB2-4089-8F7E-AD1875A8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337163"/>
            <a:ext cx="7115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2130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5. List first name, last name, and sex for employees whose first name is "Hercules" and last names begin with "B."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76047-A080-478B-8109-9DDBA89C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97" y="1502930"/>
            <a:ext cx="51149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A7B-DAC6-44F2-84BD-EA9E682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Problems  - 	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5E9-9FEC-4764-90AD-D9179EEA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1582" cy="2130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6. List all employees in the Sales department, including their employee number, last name, first name, and department name.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02088-71FA-4DF3-896E-666C20C2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55" y="1480038"/>
            <a:ext cx="6867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255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SQL HOMEWORK</vt:lpstr>
      <vt:lpstr>ERD </vt:lpstr>
      <vt:lpstr>HOMEWORK OVERVIEW</vt:lpstr>
      <vt:lpstr>QUERY Problems  -  Q1</vt:lpstr>
      <vt:lpstr>QUERY Problems  -  Q2</vt:lpstr>
      <vt:lpstr>QUERY Problems  -  Q3</vt:lpstr>
      <vt:lpstr>QUERY Problems  -  Q4</vt:lpstr>
      <vt:lpstr>QUERY Problems  -  Q5</vt:lpstr>
      <vt:lpstr>QUERY Problems  -  Q6</vt:lpstr>
      <vt:lpstr>QUERY Problems  -  Q7</vt:lpstr>
      <vt:lpstr>QUERY Problems  -  Q8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HOMEWORK</dc:title>
  <dc:creator>Dilligard, John</dc:creator>
  <cp:lastModifiedBy>Dilligard, John</cp:lastModifiedBy>
  <cp:revision>11</cp:revision>
  <dcterms:created xsi:type="dcterms:W3CDTF">2020-06-01T19:14:08Z</dcterms:created>
  <dcterms:modified xsi:type="dcterms:W3CDTF">2020-06-02T03:42:48Z</dcterms:modified>
</cp:coreProperties>
</file>