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4" r:id="rId4"/>
    <p:sldId id="258" r:id="rId5"/>
    <p:sldId id="259" r:id="rId6"/>
    <p:sldId id="261" r:id="rId7"/>
    <p:sldId id="262"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970EC2C1-9FA5-463D-96D2-5C6EB8A4C2C5}" type="datetimeFigureOut">
              <a:rPr lang="en-SG" smtClean="0"/>
              <a:t>28/3/2015</a:t>
            </a:fld>
            <a:endParaRPr lang="en-SG"/>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SG"/>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939804E-B65C-4215-B46A-24F5FBF91214}" type="slidenum">
              <a:rPr lang="en-SG" smtClean="0"/>
              <a:t>‹#›</a:t>
            </a:fld>
            <a:endParaRPr lang="en-SG"/>
          </a:p>
        </p:txBody>
      </p:sp>
    </p:spTree>
    <p:extLst>
      <p:ext uri="{BB962C8B-B14F-4D97-AF65-F5344CB8AC3E}">
        <p14:creationId xmlns:p14="http://schemas.microsoft.com/office/powerpoint/2010/main" val="941900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53243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13043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51394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SG"/>
          </a:p>
        </p:txBody>
      </p:sp>
      <p:sp>
        <p:nvSpPr>
          <p:cNvPr id="6" name="Slide Number Placeholder 5"/>
          <p:cNvSpPr>
            <a:spLocks noGrp="1"/>
          </p:cNvSpPr>
          <p:nvPr>
            <p:ph type="sldNum" sz="quarter" idx="12"/>
          </p:nvPr>
        </p:nvSpPr>
        <p:spPr>
          <a:xfrm>
            <a:off x="8604504" y="5212080"/>
            <a:ext cx="2112264" cy="228600"/>
          </a:xfrm>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8203487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0EC2C1-9FA5-463D-96D2-5C6EB8A4C2C5}" type="datetimeFigureOut">
              <a:rPr lang="en-SG" smtClean="0"/>
              <a:t>28/3/2015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56045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EC2C1-9FA5-463D-96D2-5C6EB8A4C2C5}" type="datetimeFigureOut">
              <a:rPr lang="en-SG" smtClean="0"/>
              <a:t>28/3/2015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112304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0EC2C1-9FA5-463D-96D2-5C6EB8A4C2C5}" type="datetimeFigureOut">
              <a:rPr lang="en-SG" smtClean="0"/>
              <a:t>28/3/2015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132058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EC2C1-9FA5-463D-96D2-5C6EB8A4C2C5}" type="datetimeFigureOut">
              <a:rPr lang="en-SG" smtClean="0"/>
              <a:t>28/3/2015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96130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70EC2C1-9FA5-463D-96D2-5C6EB8A4C2C5}" type="datetimeFigureOut">
              <a:rPr lang="en-SG" smtClean="0"/>
              <a:t>28/3/2015</a:t>
            </a:fld>
            <a:endParaRPr lang="en-SG"/>
          </a:p>
        </p:txBody>
      </p:sp>
      <p:sp>
        <p:nvSpPr>
          <p:cNvPr id="9" name="Footer Placeholder 8"/>
          <p:cNvSpPr>
            <a:spLocks noGrp="1"/>
          </p:cNvSpPr>
          <p:nvPr>
            <p:ph type="ftr" sz="quarter" idx="11"/>
          </p:nvPr>
        </p:nvSpPr>
        <p:spPr/>
        <p:txBody>
          <a:bodyPr/>
          <a:lstStyle>
            <a:lvl1pPr algn="r">
              <a:defRPr/>
            </a:lvl1pPr>
          </a:lstStyle>
          <a:p>
            <a:endParaRPr lang="en-SG"/>
          </a:p>
        </p:txBody>
      </p:sp>
      <p:sp>
        <p:nvSpPr>
          <p:cNvPr id="11" name="Slide Number Placeholder 10"/>
          <p:cNvSpPr>
            <a:spLocks noGrp="1"/>
          </p:cNvSpPr>
          <p:nvPr>
            <p:ph type="sldNum" sz="quarter" idx="12"/>
          </p:nvPr>
        </p:nvSpPr>
        <p:spPr>
          <a:xfrm>
            <a:off x="10396728" y="6227064"/>
            <a:ext cx="1463040" cy="256032"/>
          </a:xfrm>
        </p:spPr>
        <p:txBody>
          <a:bodyPr/>
          <a:lstStyle/>
          <a:p>
            <a:fld id="{9939804E-B65C-4215-B46A-24F5FBF91214}" type="slidenum">
              <a:rPr lang="en-SG" smtClean="0"/>
              <a:t>‹#›</a:t>
            </a:fld>
            <a:endParaRPr lang="en-SG"/>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207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970EC2C1-9FA5-463D-96D2-5C6EB8A4C2C5}" type="datetimeFigureOut">
              <a:rPr lang="en-SG" smtClean="0"/>
              <a:t>28/3/2015</a:t>
            </a:fld>
            <a:endParaRPr lang="en-SG"/>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SG"/>
          </a:p>
        </p:txBody>
      </p:sp>
      <p:sp>
        <p:nvSpPr>
          <p:cNvPr id="7" name="Slide Number Placeholder 6"/>
          <p:cNvSpPr>
            <a:spLocks noGrp="1"/>
          </p:cNvSpPr>
          <p:nvPr>
            <p:ph type="sldNum" sz="quarter" idx="12"/>
          </p:nvPr>
        </p:nvSpPr>
        <p:spPr>
          <a:xfrm>
            <a:off x="10396728" y="6227064"/>
            <a:ext cx="1463040" cy="256032"/>
          </a:xfrm>
        </p:spPr>
        <p:txBody>
          <a:bodyPr/>
          <a:lstStyle/>
          <a:p>
            <a:fld id="{9939804E-B65C-4215-B46A-24F5FBF91214}" type="slidenum">
              <a:rPr lang="en-SG" smtClean="0"/>
              <a:t>‹#›</a:t>
            </a:fld>
            <a:endParaRPr lang="en-SG"/>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3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70EC2C1-9FA5-463D-96D2-5C6EB8A4C2C5}" type="datetimeFigureOut">
              <a:rPr lang="en-SG" smtClean="0"/>
              <a:t>28/3/2015</a:t>
            </a:fld>
            <a:endParaRPr lang="en-SG"/>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SG"/>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939804E-B65C-4215-B46A-24F5FBF91214}" type="slidenum">
              <a:rPr lang="en-SG" smtClean="0"/>
              <a:t>‹#›</a:t>
            </a:fld>
            <a:endParaRPr lang="en-SG"/>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17708018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1"/>
          </a:lnRef>
          <a:fillRef idx="3">
            <a:schemeClr val="accent1"/>
          </a:fillRef>
          <a:effectRef idx="2">
            <a:schemeClr val="accent1"/>
          </a:effectRef>
          <a:fontRef idx="minor">
            <a:schemeClr val="lt1"/>
          </a:fontRef>
        </p:style>
        <p:txBody>
          <a:bodyPr/>
          <a:lstStyle/>
          <a:p>
            <a:r>
              <a:rPr lang="en-SG" sz="9600" dirty="0" smtClean="0"/>
              <a:t>YPS</a:t>
            </a:r>
            <a:br>
              <a:rPr lang="en-SG" sz="9600" dirty="0" smtClean="0"/>
            </a:br>
            <a:r>
              <a:rPr lang="en-SG" sz="1800" dirty="0"/>
              <a:t>Your Personal </a:t>
            </a:r>
            <a:r>
              <a:rPr lang="en-SG" sz="1800" dirty="0" smtClean="0"/>
              <a:t>Stylist</a:t>
            </a:r>
            <a:endParaRPr lang="en-SG" dirty="0"/>
          </a:p>
        </p:txBody>
      </p:sp>
      <p:sp>
        <p:nvSpPr>
          <p:cNvPr id="3" name="Subtitle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17399181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PROBLEM</a:t>
            </a:r>
            <a:endParaRPr lang="en-SG" dirty="0"/>
          </a:p>
        </p:txBody>
      </p:sp>
      <p:sp>
        <p:nvSpPr>
          <p:cNvPr id="3" name="Content Placeholder 2"/>
          <p:cNvSpPr>
            <a:spLocks noGrp="1"/>
          </p:cNvSpPr>
          <p:nvPr>
            <p:ph idx="1"/>
          </p:nvPr>
        </p:nvSpPr>
        <p:spPr>
          <a:xfrm>
            <a:off x="1066800" y="2103120"/>
            <a:ext cx="8161516" cy="3931920"/>
          </a:xfrm>
        </p:spPr>
        <p:txBody>
          <a:bodyPr>
            <a:normAutofit/>
          </a:bodyPr>
          <a:lstStyle/>
          <a:p>
            <a:r>
              <a:rPr lang="en-SG" sz="2800" dirty="0"/>
              <a:t>There are people who have a hard time choosing what to wear every day, there are those who prefer to buy their clothing online, and there are also those who look for clothes to wear for different occasions that they need to attend</a:t>
            </a:r>
            <a:r>
              <a:rPr lang="en-SG" sz="2800" dirty="0" smtClean="0"/>
              <a:t>.</a:t>
            </a:r>
          </a:p>
          <a:p>
            <a:pPr lvl="0"/>
            <a:r>
              <a:rPr lang="en-SG" sz="2800" dirty="0"/>
              <a:t>The problem of shopping online, but not seeing how it would look like *on you*</a:t>
            </a:r>
          </a:p>
          <a:p>
            <a:pPr marL="0" indent="0">
              <a:buNone/>
            </a:pPr>
            <a:endParaRPr lang="en-SG"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316" y="2103120"/>
            <a:ext cx="2504338" cy="3723264"/>
          </a:xfrm>
          <a:prstGeom prst="rect">
            <a:avLst/>
          </a:prstGeom>
        </p:spPr>
      </p:pic>
    </p:spTree>
    <p:extLst>
      <p:ext uri="{BB962C8B-B14F-4D97-AF65-F5344CB8AC3E}">
        <p14:creationId xmlns:p14="http://schemas.microsoft.com/office/powerpoint/2010/main" val="32376098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sp>
        <p:nvSpPr>
          <p:cNvPr id="4" name="Rectangle 3"/>
          <p:cNvSpPr/>
          <p:nvPr/>
        </p:nvSpPr>
        <p:spPr>
          <a:xfrm>
            <a:off x="360608" y="386366"/>
            <a:ext cx="11475078" cy="6040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sz="8000" dirty="0" smtClean="0">
                <a:ln w="0"/>
                <a:solidFill>
                  <a:schemeClr val="bg2">
                    <a:lumMod val="50000"/>
                  </a:schemeClr>
                </a:solidFill>
                <a:effectLst>
                  <a:reflection blurRad="6350" stA="53000" endA="300" endPos="35500" dir="5400000" sy="-90000" algn="bl" rotWithShape="0"/>
                </a:effectLst>
              </a:rPr>
              <a:t>NO MORE EXCUSES!! </a:t>
            </a:r>
            <a:endParaRPr lang="en-SG" sz="8000" dirty="0">
              <a:ln w="0"/>
              <a:solidFill>
                <a:schemeClr val="bg2">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66910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SOLUTION</a:t>
            </a: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22" y="2270863"/>
            <a:ext cx="2949177" cy="39322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74" y="2270862"/>
            <a:ext cx="2949177" cy="39322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070" y="2270862"/>
            <a:ext cx="2949177" cy="3932238"/>
          </a:xfrm>
          <a:prstGeom prst="rect">
            <a:avLst/>
          </a:prstGeom>
        </p:spPr>
      </p:pic>
    </p:spTree>
    <p:extLst>
      <p:ext uri="{BB962C8B-B14F-4D97-AF65-F5344CB8AC3E}">
        <p14:creationId xmlns:p14="http://schemas.microsoft.com/office/powerpoint/2010/main" val="475948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FEATURES</a:t>
            </a:r>
            <a:endParaRPr lang="en-SG" dirty="0"/>
          </a:p>
        </p:txBody>
      </p:sp>
      <p:sp>
        <p:nvSpPr>
          <p:cNvPr id="3" name="Content Placeholder 2"/>
          <p:cNvSpPr>
            <a:spLocks noGrp="1"/>
          </p:cNvSpPr>
          <p:nvPr>
            <p:ph idx="1"/>
          </p:nvPr>
        </p:nvSpPr>
        <p:spPr/>
        <p:txBody>
          <a:bodyPr/>
          <a:lstStyle/>
          <a:p>
            <a:r>
              <a:rPr lang="en-SG" sz="2800" dirty="0" smtClean="0"/>
              <a:t>Personalized Virtual Stylist (customized fashion tips)</a:t>
            </a:r>
          </a:p>
          <a:p>
            <a:r>
              <a:rPr lang="en-SG" sz="2800" dirty="0" smtClean="0"/>
              <a:t>Virtual Wardrobe and Fitting</a:t>
            </a:r>
          </a:p>
          <a:p>
            <a:r>
              <a:rPr lang="en-SG" sz="2800" dirty="0" smtClean="0"/>
              <a:t>Online Shopping (Clothing Brands and Online Boutiques)</a:t>
            </a:r>
          </a:p>
          <a:p>
            <a:r>
              <a:rPr lang="en-SG" sz="2800" dirty="0" smtClean="0"/>
              <a:t>Planner ( Outfit for everyday and special Occasions)</a:t>
            </a:r>
          </a:p>
          <a:p>
            <a:endParaRPr lang="en-SG" sz="2800" dirty="0" smtClean="0"/>
          </a:p>
          <a:p>
            <a:endParaRPr lang="en-SG" dirty="0" smtClean="0"/>
          </a:p>
          <a:p>
            <a:endParaRPr lang="en-SG" dirty="0" smtClean="0"/>
          </a:p>
          <a:p>
            <a:endParaRPr lang="en-SG" dirty="0"/>
          </a:p>
        </p:txBody>
      </p:sp>
    </p:spTree>
    <p:extLst>
      <p:ext uri="{BB962C8B-B14F-4D97-AF65-F5344CB8AC3E}">
        <p14:creationId xmlns:p14="http://schemas.microsoft.com/office/powerpoint/2010/main" val="11390459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141009" y="514283"/>
            <a:ext cx="9432545" cy="5727810"/>
          </a:xfrm>
        </p:spPr>
      </p:pic>
    </p:spTree>
    <p:extLst>
      <p:ext uri="{BB962C8B-B14F-4D97-AF65-F5344CB8AC3E}">
        <p14:creationId xmlns:p14="http://schemas.microsoft.com/office/powerpoint/2010/main" val="23671940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648494" y="416305"/>
            <a:ext cx="8783393" cy="5642427"/>
          </a:xfrm>
        </p:spPr>
      </p:pic>
    </p:spTree>
    <p:extLst>
      <p:ext uri="{BB962C8B-B14F-4D97-AF65-F5344CB8AC3E}">
        <p14:creationId xmlns:p14="http://schemas.microsoft.com/office/powerpoint/2010/main" val="12391056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700010" y="829682"/>
            <a:ext cx="8242480" cy="5006372"/>
          </a:xfrm>
        </p:spPr>
      </p:pic>
    </p:spTree>
    <p:extLst>
      <p:ext uri="{BB962C8B-B14F-4D97-AF65-F5344CB8AC3E}">
        <p14:creationId xmlns:p14="http://schemas.microsoft.com/office/powerpoint/2010/main" val="91033404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FINANCIAL ANALYSIS</a:t>
            </a:r>
            <a:endParaRPr lang="en-SG" dirty="0"/>
          </a:p>
        </p:txBody>
      </p:sp>
      <p:sp>
        <p:nvSpPr>
          <p:cNvPr id="3" name="Content Placeholder 2"/>
          <p:cNvSpPr>
            <a:spLocks noGrp="1"/>
          </p:cNvSpPr>
          <p:nvPr>
            <p:ph idx="1"/>
          </p:nvPr>
        </p:nvSpPr>
        <p:spPr/>
        <p:txBody>
          <a:bodyPr/>
          <a:lstStyle/>
          <a:p>
            <a:r>
              <a:rPr lang="en-SG" sz="3600" dirty="0" smtClean="0"/>
              <a:t>Capital requirements</a:t>
            </a:r>
          </a:p>
          <a:p>
            <a:pPr lvl="1"/>
            <a:r>
              <a:rPr lang="en-SG" sz="3400" dirty="0" smtClean="0"/>
              <a:t>Capital - </a:t>
            </a:r>
          </a:p>
          <a:p>
            <a:pPr lvl="1"/>
            <a:r>
              <a:rPr lang="en-SG" sz="3400" dirty="0" smtClean="0"/>
              <a:t>Loan - </a:t>
            </a:r>
          </a:p>
          <a:p>
            <a:r>
              <a:rPr lang="en-SG" sz="3600" dirty="0" smtClean="0"/>
              <a:t>Profit (refer to profit and loss projection)</a:t>
            </a:r>
          </a:p>
          <a:p>
            <a:pPr marL="0" indent="0">
              <a:buNone/>
            </a:pPr>
            <a:endParaRPr lang="en-SG" dirty="0"/>
          </a:p>
        </p:txBody>
      </p:sp>
    </p:spTree>
    <p:extLst>
      <p:ext uri="{BB962C8B-B14F-4D97-AF65-F5344CB8AC3E}">
        <p14:creationId xmlns:p14="http://schemas.microsoft.com/office/powerpoint/2010/main" val="318706310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56</TotalTime>
  <Words>119</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Garamond</vt:lpstr>
      <vt:lpstr>Savon</vt:lpstr>
      <vt:lpstr>YPS Your Personal Stylist</vt:lpstr>
      <vt:lpstr>PROBLEM</vt:lpstr>
      <vt:lpstr>PowerPoint Presentation</vt:lpstr>
      <vt:lpstr>SOLUTION</vt:lpstr>
      <vt:lpstr>FEATURES</vt:lpstr>
      <vt:lpstr>PowerPoint Presentation</vt:lpstr>
      <vt:lpstr>PowerPoint Presentation</vt:lpstr>
      <vt:lpstr>PowerPoint Presentation</vt:lpstr>
      <vt:lpstr>FINANCIAL ANALYSIS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YPS Your Personal Stylist</dc:title>
  <dc:creator>Trixia Urquiza</dc:creator>
  <cp:lastModifiedBy>Trixia Urquiza</cp:lastModifiedBy>
  <cp:revision>6</cp:revision>
  <dcterms:created xsi:type="dcterms:W3CDTF">2015-03-27T16:39:40Z</dcterms:created>
  <dcterms:modified xsi:type="dcterms:W3CDTF">2015-03-27T17:35:52Z</dcterms:modified>
</cp:coreProperties>
</file>