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BD28-79DD-484D-94ED-C29BE1A705E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01BD-6665-4B7C-A76F-D2E682542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4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BD28-79DD-484D-94ED-C29BE1A705E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01BD-6665-4B7C-A76F-D2E682542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BD28-79DD-484D-94ED-C29BE1A705E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01BD-6665-4B7C-A76F-D2E682542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9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BD28-79DD-484D-94ED-C29BE1A705E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01BD-6665-4B7C-A76F-D2E682542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6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BD28-79DD-484D-94ED-C29BE1A705E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01BD-6665-4B7C-A76F-D2E682542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BD28-79DD-484D-94ED-C29BE1A705E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01BD-6665-4B7C-A76F-D2E682542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4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BD28-79DD-484D-94ED-C29BE1A705E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01BD-6665-4B7C-A76F-D2E682542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1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BD28-79DD-484D-94ED-C29BE1A705E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01BD-6665-4B7C-A76F-D2E682542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5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BD28-79DD-484D-94ED-C29BE1A705E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01BD-6665-4B7C-A76F-D2E682542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0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BD28-79DD-484D-94ED-C29BE1A705E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01BD-6665-4B7C-A76F-D2E682542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4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BD28-79DD-484D-94ED-C29BE1A705E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01BD-6665-4B7C-A76F-D2E682542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BD28-79DD-484D-94ED-C29BE1A705E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B01BD-6665-4B7C-A76F-D2E682542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문서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33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단</a:t>
            </a:r>
            <a:r>
              <a:rPr lang="ko-KR" altLang="en-US" dirty="0"/>
              <a:t>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3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단계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0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화면 슬라이드 쇼(4:3)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GitHub</vt:lpstr>
      <vt:lpstr>1. 단계</vt:lpstr>
      <vt:lpstr>2. 단계</vt:lpstr>
      <vt:lpstr>3. 단계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Administrator</dc:creator>
  <cp:lastModifiedBy>Administrator</cp:lastModifiedBy>
  <cp:revision>2</cp:revision>
  <dcterms:created xsi:type="dcterms:W3CDTF">2022-05-24T08:11:10Z</dcterms:created>
  <dcterms:modified xsi:type="dcterms:W3CDTF">2022-05-24T08:14:44Z</dcterms:modified>
</cp:coreProperties>
</file>