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201" d="100"/>
          <a:sy n="201" d="100"/>
        </p:scale>
        <p:origin x="2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5D686-DD78-9548-905A-9573373D210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0592B-11E7-9B4B-90C2-1B146B978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5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0592B-11E7-9B4B-90C2-1B146B978D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03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0592B-11E7-9B4B-90C2-1B146B978D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55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96FA-EAE6-BC46-8F4C-C0653EAC179D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F822-833A-1D44-AFD8-A81643F3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4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96FA-EAE6-BC46-8F4C-C0653EAC179D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F822-833A-1D44-AFD8-A81643F3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6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96FA-EAE6-BC46-8F4C-C0653EAC179D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F822-833A-1D44-AFD8-A81643F3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0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96FA-EAE6-BC46-8F4C-C0653EAC179D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F822-833A-1D44-AFD8-A81643F3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0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96FA-EAE6-BC46-8F4C-C0653EAC179D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F822-833A-1D44-AFD8-A81643F3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3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96FA-EAE6-BC46-8F4C-C0653EAC179D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F822-833A-1D44-AFD8-A81643F3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4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96FA-EAE6-BC46-8F4C-C0653EAC179D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F822-833A-1D44-AFD8-A81643F3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7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96FA-EAE6-BC46-8F4C-C0653EAC179D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F822-833A-1D44-AFD8-A81643F3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5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96FA-EAE6-BC46-8F4C-C0653EAC179D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F822-833A-1D44-AFD8-A81643F3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8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96FA-EAE6-BC46-8F4C-C0653EAC179D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F822-833A-1D44-AFD8-A81643F3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0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96FA-EAE6-BC46-8F4C-C0653EAC179D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F822-833A-1D44-AFD8-A81643F3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1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B96FA-EAE6-BC46-8F4C-C0653EAC179D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8F822-833A-1D44-AFD8-A81643F3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4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771C54-88C7-6F4E-A661-E7DB69580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499891"/>
              </p:ext>
            </p:extLst>
          </p:nvPr>
        </p:nvGraphicFramePr>
        <p:xfrm>
          <a:off x="0" y="-2"/>
          <a:ext cx="3600450" cy="3600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3164017349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100929879"/>
                    </a:ext>
                  </a:extLst>
                </a:gridCol>
                <a:gridCol w="699770">
                  <a:extLst>
                    <a:ext uri="{9D8B030D-6E8A-4147-A177-3AD203B41FA5}">
                      <a16:colId xmlns:a16="http://schemas.microsoft.com/office/drawing/2014/main" val="2511546147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3642404426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38286704"/>
                    </a:ext>
                  </a:extLst>
                </a:gridCol>
              </a:tblGrid>
              <a:tr h="7200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565186"/>
                  </a:ext>
                </a:extLst>
              </a:tr>
              <a:tr h="7200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31466"/>
                  </a:ext>
                </a:extLst>
              </a:tr>
              <a:tr h="7200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269617"/>
                  </a:ext>
                </a:extLst>
              </a:tr>
              <a:tr h="7200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336815"/>
                  </a:ext>
                </a:extLst>
              </a:tr>
              <a:tr h="7200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98860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E2C7879-0B5D-6C4F-8B85-FC06031D142A}"/>
              </a:ext>
            </a:extLst>
          </p:cNvPr>
          <p:cNvSpPr/>
          <p:nvPr/>
        </p:nvSpPr>
        <p:spPr>
          <a:xfrm>
            <a:off x="2324100" y="292100"/>
            <a:ext cx="15875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85E790-CA13-424B-B8A4-5318724E8818}"/>
              </a:ext>
            </a:extLst>
          </p:cNvPr>
          <p:cNvSpPr/>
          <p:nvPr/>
        </p:nvSpPr>
        <p:spPr>
          <a:xfrm>
            <a:off x="2717800" y="292100"/>
            <a:ext cx="15875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B342E6-C635-604D-BA41-67F81B221909}"/>
              </a:ext>
            </a:extLst>
          </p:cNvPr>
          <p:cNvSpPr/>
          <p:nvPr/>
        </p:nvSpPr>
        <p:spPr>
          <a:xfrm>
            <a:off x="390525" y="292100"/>
            <a:ext cx="15875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C1851-5CC2-2143-9FC8-1E8891F0AD80}"/>
              </a:ext>
            </a:extLst>
          </p:cNvPr>
          <p:cNvSpPr/>
          <p:nvPr/>
        </p:nvSpPr>
        <p:spPr>
          <a:xfrm>
            <a:off x="895350" y="292100"/>
            <a:ext cx="15875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911BD3-4B4F-CE42-A83C-C193BDF01149}"/>
              </a:ext>
            </a:extLst>
          </p:cNvPr>
          <p:cNvSpPr/>
          <p:nvPr/>
        </p:nvSpPr>
        <p:spPr>
          <a:xfrm>
            <a:off x="390525" y="730250"/>
            <a:ext cx="158750" cy="292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B25CA-39A4-0E4F-A754-62EE16A5FA77}"/>
              </a:ext>
            </a:extLst>
          </p:cNvPr>
          <p:cNvSpPr/>
          <p:nvPr/>
        </p:nvSpPr>
        <p:spPr>
          <a:xfrm>
            <a:off x="895350" y="730250"/>
            <a:ext cx="158750" cy="292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0D3A8A-340F-0641-8956-683AC8E55FD6}"/>
              </a:ext>
            </a:extLst>
          </p:cNvPr>
          <p:cNvSpPr/>
          <p:nvPr/>
        </p:nvSpPr>
        <p:spPr>
          <a:xfrm>
            <a:off x="2324100" y="730250"/>
            <a:ext cx="158750" cy="292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B026AA-2E79-3B4F-ABEE-3C0CECE5C170}"/>
              </a:ext>
            </a:extLst>
          </p:cNvPr>
          <p:cNvSpPr/>
          <p:nvPr/>
        </p:nvSpPr>
        <p:spPr>
          <a:xfrm>
            <a:off x="2720975" y="730250"/>
            <a:ext cx="158750" cy="292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003474-CC46-1440-B82E-CF8395FEB4D5}"/>
              </a:ext>
            </a:extLst>
          </p:cNvPr>
          <p:cNvSpPr/>
          <p:nvPr/>
        </p:nvSpPr>
        <p:spPr>
          <a:xfrm rot="5400000">
            <a:off x="2962275" y="796925"/>
            <a:ext cx="158750" cy="292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9F1A1C-66B6-574F-B611-CB8A9B72DB23}"/>
              </a:ext>
            </a:extLst>
          </p:cNvPr>
          <p:cNvSpPr/>
          <p:nvPr/>
        </p:nvSpPr>
        <p:spPr>
          <a:xfrm rot="5400000">
            <a:off x="493713" y="485775"/>
            <a:ext cx="158750" cy="292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66819B-68B4-7840-ABE8-38E81F2B2FF7}"/>
              </a:ext>
            </a:extLst>
          </p:cNvPr>
          <p:cNvSpPr/>
          <p:nvPr/>
        </p:nvSpPr>
        <p:spPr>
          <a:xfrm rot="5400000">
            <a:off x="798512" y="485775"/>
            <a:ext cx="158750" cy="292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FACBFA-E88E-8F49-A2E4-8A28BA2E61D4}"/>
              </a:ext>
            </a:extLst>
          </p:cNvPr>
          <p:cNvSpPr/>
          <p:nvPr/>
        </p:nvSpPr>
        <p:spPr>
          <a:xfrm>
            <a:off x="2717800" y="1457324"/>
            <a:ext cx="158750" cy="695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6C9787-6F08-5645-8426-8D04DDE90B24}"/>
              </a:ext>
            </a:extLst>
          </p:cNvPr>
          <p:cNvSpPr/>
          <p:nvPr/>
        </p:nvSpPr>
        <p:spPr>
          <a:xfrm>
            <a:off x="730250" y="1447799"/>
            <a:ext cx="158750" cy="695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838567-2A40-D541-9DD8-43A2F9ECE163}"/>
              </a:ext>
            </a:extLst>
          </p:cNvPr>
          <p:cNvSpPr/>
          <p:nvPr/>
        </p:nvSpPr>
        <p:spPr>
          <a:xfrm>
            <a:off x="1444624" y="1454149"/>
            <a:ext cx="158750" cy="695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F08F91-3EE5-F248-B173-C4CC6E2E55C3}"/>
              </a:ext>
            </a:extLst>
          </p:cNvPr>
          <p:cNvSpPr/>
          <p:nvPr/>
        </p:nvSpPr>
        <p:spPr>
          <a:xfrm>
            <a:off x="2146300" y="1447799"/>
            <a:ext cx="158750" cy="695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02342B5-9381-5D47-A816-067F8998D273}"/>
              </a:ext>
            </a:extLst>
          </p:cNvPr>
          <p:cNvSpPr/>
          <p:nvPr/>
        </p:nvSpPr>
        <p:spPr>
          <a:xfrm rot="5400000">
            <a:off x="921940" y="1089421"/>
            <a:ext cx="158750" cy="542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BB7D71-0BA8-2A4A-A161-B7CF02306B50}"/>
              </a:ext>
            </a:extLst>
          </p:cNvPr>
          <p:cNvSpPr/>
          <p:nvPr/>
        </p:nvSpPr>
        <p:spPr>
          <a:xfrm rot="5400000">
            <a:off x="469900" y="1198562"/>
            <a:ext cx="158750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629E43-80A1-2F46-B1C5-DEBF67A91BDA}"/>
              </a:ext>
            </a:extLst>
          </p:cNvPr>
          <p:cNvSpPr/>
          <p:nvPr/>
        </p:nvSpPr>
        <p:spPr>
          <a:xfrm rot="5400000">
            <a:off x="1789112" y="1512888"/>
            <a:ext cx="158750" cy="555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94B786-F7F9-7546-8620-FFF3DB09D370}"/>
              </a:ext>
            </a:extLst>
          </p:cNvPr>
          <p:cNvSpPr/>
          <p:nvPr/>
        </p:nvSpPr>
        <p:spPr>
          <a:xfrm rot="5400000">
            <a:off x="2971800" y="1198562"/>
            <a:ext cx="158750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6DAE2A7-81A6-F44C-8CC8-686546E33549}"/>
              </a:ext>
            </a:extLst>
          </p:cNvPr>
          <p:cNvSpPr/>
          <p:nvPr/>
        </p:nvSpPr>
        <p:spPr>
          <a:xfrm rot="5400000">
            <a:off x="2971800" y="1584323"/>
            <a:ext cx="158750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F6C7601-F028-5E49-AE47-B70030646141}"/>
              </a:ext>
            </a:extLst>
          </p:cNvPr>
          <p:cNvSpPr/>
          <p:nvPr/>
        </p:nvSpPr>
        <p:spPr>
          <a:xfrm rot="5400000">
            <a:off x="2959100" y="1890709"/>
            <a:ext cx="158750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8AE872-1E50-1D4B-B33D-CD6076E3BD1E}"/>
              </a:ext>
            </a:extLst>
          </p:cNvPr>
          <p:cNvSpPr/>
          <p:nvPr/>
        </p:nvSpPr>
        <p:spPr>
          <a:xfrm rot="5400000">
            <a:off x="2717800" y="1276350"/>
            <a:ext cx="158750" cy="15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6E21D60-A509-D441-A196-8477EA65BF68}"/>
              </a:ext>
            </a:extLst>
          </p:cNvPr>
          <p:cNvSpPr/>
          <p:nvPr/>
        </p:nvSpPr>
        <p:spPr>
          <a:xfrm rot="5400000">
            <a:off x="2146300" y="1276350"/>
            <a:ext cx="158750" cy="15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4B821-54F9-424E-8BD8-F18B6157B3C1}"/>
              </a:ext>
            </a:extLst>
          </p:cNvPr>
          <p:cNvSpPr/>
          <p:nvPr/>
        </p:nvSpPr>
        <p:spPr>
          <a:xfrm rot="5400000">
            <a:off x="1447800" y="1285876"/>
            <a:ext cx="158750" cy="15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A4434C2-FAE3-AD4A-A53D-6463215F8A7B}"/>
              </a:ext>
            </a:extLst>
          </p:cNvPr>
          <p:cNvSpPr/>
          <p:nvPr/>
        </p:nvSpPr>
        <p:spPr>
          <a:xfrm>
            <a:off x="388941" y="2451103"/>
            <a:ext cx="15875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4424D1-8D64-C549-AD0C-9B8C9084BAB7}"/>
              </a:ext>
            </a:extLst>
          </p:cNvPr>
          <p:cNvSpPr/>
          <p:nvPr/>
        </p:nvSpPr>
        <p:spPr>
          <a:xfrm>
            <a:off x="893766" y="2451103"/>
            <a:ext cx="15875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66EB277-AF90-1F40-A4D8-BB7B91569DD5}"/>
              </a:ext>
            </a:extLst>
          </p:cNvPr>
          <p:cNvSpPr/>
          <p:nvPr/>
        </p:nvSpPr>
        <p:spPr>
          <a:xfrm>
            <a:off x="388941" y="2889253"/>
            <a:ext cx="158750" cy="292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C20BC96-67CF-3C4A-9902-F7DAB202A399}"/>
              </a:ext>
            </a:extLst>
          </p:cNvPr>
          <p:cNvSpPr/>
          <p:nvPr/>
        </p:nvSpPr>
        <p:spPr>
          <a:xfrm>
            <a:off x="893766" y="2889253"/>
            <a:ext cx="158750" cy="292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A559D67-6E03-E742-BF6C-82DCDA127D5F}"/>
              </a:ext>
            </a:extLst>
          </p:cNvPr>
          <p:cNvSpPr/>
          <p:nvPr/>
        </p:nvSpPr>
        <p:spPr>
          <a:xfrm rot="5400000">
            <a:off x="492129" y="2644778"/>
            <a:ext cx="158750" cy="292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B70738-72FD-1C4B-9379-C5F585D13BF5}"/>
              </a:ext>
            </a:extLst>
          </p:cNvPr>
          <p:cNvSpPr/>
          <p:nvPr/>
        </p:nvSpPr>
        <p:spPr>
          <a:xfrm rot="5400000">
            <a:off x="796928" y="2644778"/>
            <a:ext cx="158750" cy="292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C5FAD3-61E4-E04C-92B3-75B60A9F0C03}"/>
              </a:ext>
            </a:extLst>
          </p:cNvPr>
          <p:cNvSpPr/>
          <p:nvPr/>
        </p:nvSpPr>
        <p:spPr>
          <a:xfrm>
            <a:off x="2719391" y="2582859"/>
            <a:ext cx="158750" cy="287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81B4806-0615-A04E-A52F-B7DDE5DAC99D}"/>
              </a:ext>
            </a:extLst>
          </p:cNvPr>
          <p:cNvSpPr/>
          <p:nvPr/>
        </p:nvSpPr>
        <p:spPr>
          <a:xfrm rot="5400000">
            <a:off x="2971800" y="2347909"/>
            <a:ext cx="158750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669A195-16EF-BF42-89A2-CF756CBA4C7E}"/>
              </a:ext>
            </a:extLst>
          </p:cNvPr>
          <p:cNvSpPr/>
          <p:nvPr/>
        </p:nvSpPr>
        <p:spPr>
          <a:xfrm rot="5400000">
            <a:off x="2547941" y="2270122"/>
            <a:ext cx="158750" cy="501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D9A5AB-482D-1B4A-8AD5-80397CE9763B}"/>
              </a:ext>
            </a:extLst>
          </p:cNvPr>
          <p:cNvSpPr/>
          <p:nvPr/>
        </p:nvSpPr>
        <p:spPr>
          <a:xfrm>
            <a:off x="2717800" y="2886075"/>
            <a:ext cx="158750" cy="253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825AD8E-1701-A144-8027-F8937CA7CAEC}"/>
              </a:ext>
            </a:extLst>
          </p:cNvPr>
          <p:cNvSpPr/>
          <p:nvPr/>
        </p:nvSpPr>
        <p:spPr>
          <a:xfrm>
            <a:off x="1274763" y="292100"/>
            <a:ext cx="15875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DF2DA58-4165-5A4B-A1DC-2113FC849A70}"/>
              </a:ext>
            </a:extLst>
          </p:cNvPr>
          <p:cNvSpPr/>
          <p:nvPr/>
        </p:nvSpPr>
        <p:spPr>
          <a:xfrm>
            <a:off x="1285874" y="720728"/>
            <a:ext cx="158750" cy="292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4AC51FB-9B17-9041-8672-3646F76181CA}"/>
              </a:ext>
            </a:extLst>
          </p:cNvPr>
          <p:cNvSpPr/>
          <p:nvPr/>
        </p:nvSpPr>
        <p:spPr>
          <a:xfrm>
            <a:off x="1760536" y="292100"/>
            <a:ext cx="15875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6FF6301-7555-DB4D-828C-222E37C5E91E}"/>
              </a:ext>
            </a:extLst>
          </p:cNvPr>
          <p:cNvSpPr/>
          <p:nvPr/>
        </p:nvSpPr>
        <p:spPr>
          <a:xfrm>
            <a:off x="1760536" y="730250"/>
            <a:ext cx="158750" cy="292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4C1059-AA3A-1945-9B5B-D0CC66CA895A}"/>
              </a:ext>
            </a:extLst>
          </p:cNvPr>
          <p:cNvSpPr/>
          <p:nvPr/>
        </p:nvSpPr>
        <p:spPr>
          <a:xfrm rot="5400000">
            <a:off x="1587499" y="409575"/>
            <a:ext cx="158750" cy="444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7EA06CD-DE78-3944-8293-7F5E6C60E0FF}"/>
              </a:ext>
            </a:extLst>
          </p:cNvPr>
          <p:cNvSpPr/>
          <p:nvPr/>
        </p:nvSpPr>
        <p:spPr>
          <a:xfrm rot="5400000">
            <a:off x="1585119" y="149226"/>
            <a:ext cx="158750" cy="444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5994E84-4995-A04E-BFF7-0D37F8F349E1}"/>
              </a:ext>
            </a:extLst>
          </p:cNvPr>
          <p:cNvSpPr/>
          <p:nvPr/>
        </p:nvSpPr>
        <p:spPr>
          <a:xfrm>
            <a:off x="1272381" y="2460629"/>
            <a:ext cx="15875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85C50B9-338D-B046-B327-9C76DE84E775}"/>
              </a:ext>
            </a:extLst>
          </p:cNvPr>
          <p:cNvSpPr/>
          <p:nvPr/>
        </p:nvSpPr>
        <p:spPr>
          <a:xfrm>
            <a:off x="1277142" y="2889257"/>
            <a:ext cx="158750" cy="292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00344EF-8F4E-434B-874D-8D2A0DA7E339}"/>
              </a:ext>
            </a:extLst>
          </p:cNvPr>
          <p:cNvSpPr/>
          <p:nvPr/>
        </p:nvSpPr>
        <p:spPr>
          <a:xfrm>
            <a:off x="1751804" y="2460629"/>
            <a:ext cx="15875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C767431-80A9-7844-BCA3-938F89FE0CB7}"/>
              </a:ext>
            </a:extLst>
          </p:cNvPr>
          <p:cNvSpPr/>
          <p:nvPr/>
        </p:nvSpPr>
        <p:spPr>
          <a:xfrm>
            <a:off x="1751804" y="2892429"/>
            <a:ext cx="158750" cy="292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36196A9-E135-F045-A996-16738267D23C}"/>
              </a:ext>
            </a:extLst>
          </p:cNvPr>
          <p:cNvSpPr/>
          <p:nvPr/>
        </p:nvSpPr>
        <p:spPr>
          <a:xfrm rot="5400000">
            <a:off x="1578767" y="2590804"/>
            <a:ext cx="158750" cy="444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E31AE29-BAFF-C643-A9DE-53239EA75181}"/>
              </a:ext>
            </a:extLst>
          </p:cNvPr>
          <p:cNvSpPr/>
          <p:nvPr/>
        </p:nvSpPr>
        <p:spPr>
          <a:xfrm rot="5400000">
            <a:off x="1576387" y="2317755"/>
            <a:ext cx="158750" cy="444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0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6851D69-6A83-704C-B0DF-097DF41A7B7F}"/>
              </a:ext>
            </a:extLst>
          </p:cNvPr>
          <p:cNvGrpSpPr/>
          <p:nvPr/>
        </p:nvGrpSpPr>
        <p:grpSpPr>
          <a:xfrm>
            <a:off x="15874" y="18040"/>
            <a:ext cx="709358" cy="705860"/>
            <a:chOff x="15874" y="-21914"/>
            <a:chExt cx="749510" cy="745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CB79F4C-AA38-984C-AEC2-74F328F48F36}"/>
                </a:ext>
              </a:extLst>
            </p:cNvPr>
            <p:cNvSpPr/>
            <p:nvPr/>
          </p:nvSpPr>
          <p:spPr>
            <a:xfrm>
              <a:off x="15874" y="-21914"/>
              <a:ext cx="739468" cy="7394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70860C-6471-B047-B528-3D587C94BDCE}"/>
                </a:ext>
              </a:extLst>
            </p:cNvPr>
            <p:cNvSpPr/>
            <p:nvPr/>
          </p:nvSpPr>
          <p:spPr>
            <a:xfrm>
              <a:off x="390525" y="298450"/>
              <a:ext cx="158750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9CF1A3-CC2F-A440-A4C4-47E5609B7C96}"/>
                </a:ext>
              </a:extLst>
            </p:cNvPr>
            <p:cNvSpPr/>
            <p:nvPr/>
          </p:nvSpPr>
          <p:spPr>
            <a:xfrm rot="5400000">
              <a:off x="539959" y="498475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77AADF-752F-8846-BD45-07F919E23566}"/>
              </a:ext>
            </a:extLst>
          </p:cNvPr>
          <p:cNvGrpSpPr/>
          <p:nvPr/>
        </p:nvGrpSpPr>
        <p:grpSpPr>
          <a:xfrm>
            <a:off x="739777" y="12030"/>
            <a:ext cx="700002" cy="711870"/>
            <a:chOff x="746127" y="-28264"/>
            <a:chExt cx="739624" cy="75216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77DA512-A8CC-0C45-A3F7-D0B7B411B2DE}"/>
                </a:ext>
              </a:extLst>
            </p:cNvPr>
            <p:cNvSpPr/>
            <p:nvPr/>
          </p:nvSpPr>
          <p:spPr>
            <a:xfrm>
              <a:off x="746127" y="-28264"/>
              <a:ext cx="739468" cy="7394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EB7D109-0D96-0A49-88AF-411D14F6EAB3}"/>
                </a:ext>
              </a:extLst>
            </p:cNvPr>
            <p:cNvSpPr/>
            <p:nvPr/>
          </p:nvSpPr>
          <p:spPr>
            <a:xfrm>
              <a:off x="920750" y="304800"/>
              <a:ext cx="158750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3081714-5127-A54E-9D32-5035C0C86AAD}"/>
                </a:ext>
              </a:extLst>
            </p:cNvPr>
            <p:cNvSpPr/>
            <p:nvPr/>
          </p:nvSpPr>
          <p:spPr>
            <a:xfrm rot="5400000">
              <a:off x="817562" y="498475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AAED9E-FADD-084D-9CA0-1BD16BBC1E85}"/>
                </a:ext>
              </a:extLst>
            </p:cNvPr>
            <p:cNvSpPr/>
            <p:nvPr/>
          </p:nvSpPr>
          <p:spPr>
            <a:xfrm>
              <a:off x="1327001" y="304801"/>
              <a:ext cx="158750" cy="419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86CB495-923E-3F4C-B4D9-6CBDEBCBB8FD}"/>
              </a:ext>
            </a:extLst>
          </p:cNvPr>
          <p:cNvSpPr/>
          <p:nvPr/>
        </p:nvSpPr>
        <p:spPr>
          <a:xfrm>
            <a:off x="2898826" y="22003"/>
            <a:ext cx="695551" cy="695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DB10C6-9725-424B-ADD8-9EC77110BFFB}"/>
              </a:ext>
            </a:extLst>
          </p:cNvPr>
          <p:cNvGrpSpPr/>
          <p:nvPr/>
        </p:nvGrpSpPr>
        <p:grpSpPr>
          <a:xfrm>
            <a:off x="1465269" y="22003"/>
            <a:ext cx="695551" cy="724690"/>
            <a:chOff x="1465269" y="22003"/>
            <a:chExt cx="695551" cy="7246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A016B5-EC24-A445-BBC2-97FDEE62E75E}"/>
                </a:ext>
              </a:extLst>
            </p:cNvPr>
            <p:cNvSpPr/>
            <p:nvPr/>
          </p:nvSpPr>
          <p:spPr>
            <a:xfrm>
              <a:off x="1465269" y="22003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359866-BB5B-B943-B5B5-2FF9B1E8D595}"/>
                </a:ext>
              </a:extLst>
            </p:cNvPr>
            <p:cNvSpPr/>
            <p:nvPr/>
          </p:nvSpPr>
          <p:spPr>
            <a:xfrm>
              <a:off x="1790307" y="327593"/>
              <a:ext cx="158750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F2C835-9CC0-3F41-9642-842C8CAEC786}"/>
                </a:ext>
              </a:extLst>
            </p:cNvPr>
            <p:cNvSpPr/>
            <p:nvPr/>
          </p:nvSpPr>
          <p:spPr>
            <a:xfrm rot="5400000">
              <a:off x="1610920" y="445068"/>
              <a:ext cx="158750" cy="444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D42B8B8-38F8-0841-B444-06C07ACD3517}"/>
                </a:ext>
              </a:extLst>
            </p:cNvPr>
            <p:cNvSpPr/>
            <p:nvPr/>
          </p:nvSpPr>
          <p:spPr>
            <a:xfrm rot="5400000">
              <a:off x="1608540" y="184719"/>
              <a:ext cx="158750" cy="444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EB80B42-FB31-8C4C-A60F-2A53F03A2710}"/>
              </a:ext>
            </a:extLst>
          </p:cNvPr>
          <p:cNvGrpSpPr/>
          <p:nvPr/>
        </p:nvGrpSpPr>
        <p:grpSpPr>
          <a:xfrm>
            <a:off x="2189180" y="22003"/>
            <a:ext cx="700070" cy="701897"/>
            <a:chOff x="2189180" y="22003"/>
            <a:chExt cx="700070" cy="70189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BA1AC4-9039-4B45-8591-04B21D2C1450}"/>
                </a:ext>
              </a:extLst>
            </p:cNvPr>
            <p:cNvSpPr/>
            <p:nvPr/>
          </p:nvSpPr>
          <p:spPr>
            <a:xfrm>
              <a:off x="2189180" y="22003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1C3DA24-BDDD-6448-8C7F-0C335CC99491}"/>
                </a:ext>
              </a:extLst>
            </p:cNvPr>
            <p:cNvSpPr/>
            <p:nvPr/>
          </p:nvSpPr>
          <p:spPr>
            <a:xfrm>
              <a:off x="2336800" y="304800"/>
              <a:ext cx="158750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7317CE-4FF1-2645-A98A-81F52F3EA9CE}"/>
                </a:ext>
              </a:extLst>
            </p:cNvPr>
            <p:cNvSpPr/>
            <p:nvPr/>
          </p:nvSpPr>
          <p:spPr>
            <a:xfrm>
              <a:off x="2730500" y="304800"/>
              <a:ext cx="158750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47F8CA23-7D70-9F41-A203-A3912D5E0F45}"/>
              </a:ext>
            </a:extLst>
          </p:cNvPr>
          <p:cNvSpPr/>
          <p:nvPr/>
        </p:nvSpPr>
        <p:spPr>
          <a:xfrm>
            <a:off x="2904899" y="2882896"/>
            <a:ext cx="695551" cy="695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9EBBFD-766D-C347-B9C9-8EB122FCC610}"/>
              </a:ext>
            </a:extLst>
          </p:cNvPr>
          <p:cNvSpPr/>
          <p:nvPr/>
        </p:nvSpPr>
        <p:spPr>
          <a:xfrm>
            <a:off x="22436" y="1452449"/>
            <a:ext cx="695551" cy="695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3FF004-B24B-0341-BAED-9A55BD586C5E}"/>
              </a:ext>
            </a:extLst>
          </p:cNvPr>
          <p:cNvGrpSpPr/>
          <p:nvPr/>
        </p:nvGrpSpPr>
        <p:grpSpPr>
          <a:xfrm>
            <a:off x="22436" y="730250"/>
            <a:ext cx="701464" cy="709612"/>
            <a:chOff x="22436" y="730250"/>
            <a:chExt cx="701464" cy="70961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429A4A0-6F71-7741-9B66-8850D93FD6C3}"/>
                </a:ext>
              </a:extLst>
            </p:cNvPr>
            <p:cNvSpPr/>
            <p:nvPr/>
          </p:nvSpPr>
          <p:spPr>
            <a:xfrm>
              <a:off x="22436" y="740343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582633A-0E5F-6744-B576-F0118791D4B4}"/>
                </a:ext>
              </a:extLst>
            </p:cNvPr>
            <p:cNvSpPr/>
            <p:nvPr/>
          </p:nvSpPr>
          <p:spPr>
            <a:xfrm>
              <a:off x="371475" y="730250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495635B-8CB3-064D-BFF4-B3EA832988FE}"/>
                </a:ext>
              </a:extLst>
            </p:cNvPr>
            <p:cNvSpPr/>
            <p:nvPr/>
          </p:nvSpPr>
          <p:spPr>
            <a:xfrm rot="5400000">
              <a:off x="482600" y="1198562"/>
              <a:ext cx="158750" cy="323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199A6E7-AE65-2245-84E7-41353B459084}"/>
              </a:ext>
            </a:extLst>
          </p:cNvPr>
          <p:cNvGrpSpPr/>
          <p:nvPr/>
        </p:nvGrpSpPr>
        <p:grpSpPr>
          <a:xfrm>
            <a:off x="730249" y="720728"/>
            <a:ext cx="714375" cy="719134"/>
            <a:chOff x="730249" y="720728"/>
            <a:chExt cx="714375" cy="71913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6F29481-7D8D-DC49-9353-CA2F484A07EC}"/>
                </a:ext>
              </a:extLst>
            </p:cNvPr>
            <p:cNvSpPr/>
            <p:nvPr/>
          </p:nvSpPr>
          <p:spPr>
            <a:xfrm>
              <a:off x="746253" y="740343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66460E9-C009-D048-B140-440297DCA61C}"/>
                </a:ext>
              </a:extLst>
            </p:cNvPr>
            <p:cNvSpPr/>
            <p:nvPr/>
          </p:nvSpPr>
          <p:spPr>
            <a:xfrm>
              <a:off x="895350" y="730250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0323D3F-35C0-5942-B04A-30BECAE53327}"/>
                </a:ext>
              </a:extLst>
            </p:cNvPr>
            <p:cNvSpPr/>
            <p:nvPr/>
          </p:nvSpPr>
          <p:spPr>
            <a:xfrm rot="5400000">
              <a:off x="921940" y="1089421"/>
              <a:ext cx="158750" cy="5421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DBF0878-DD21-6F49-93B2-E0E4ED68C81D}"/>
                </a:ext>
              </a:extLst>
            </p:cNvPr>
            <p:cNvSpPr/>
            <p:nvPr/>
          </p:nvSpPr>
          <p:spPr>
            <a:xfrm>
              <a:off x="1285874" y="720728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6D100C3-7177-994F-A176-3E8BFC88FB10}"/>
              </a:ext>
            </a:extLst>
          </p:cNvPr>
          <p:cNvGrpSpPr/>
          <p:nvPr/>
        </p:nvGrpSpPr>
        <p:grpSpPr>
          <a:xfrm>
            <a:off x="1447800" y="730250"/>
            <a:ext cx="713020" cy="714376"/>
            <a:chOff x="1447800" y="730250"/>
            <a:chExt cx="713020" cy="71437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01F319-FD9D-0F4C-8DAB-92F32AECF81E}"/>
                </a:ext>
              </a:extLst>
            </p:cNvPr>
            <p:cNvSpPr/>
            <p:nvPr/>
          </p:nvSpPr>
          <p:spPr>
            <a:xfrm>
              <a:off x="1465269" y="740343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20A0BE2-A7DE-C442-B679-B9DA08A38516}"/>
                </a:ext>
              </a:extLst>
            </p:cNvPr>
            <p:cNvSpPr/>
            <p:nvPr/>
          </p:nvSpPr>
          <p:spPr>
            <a:xfrm rot="5400000">
              <a:off x="1447800" y="1285876"/>
              <a:ext cx="158750" cy="158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850D914-CCEA-CB4E-B6F4-07E5D0387054}"/>
                </a:ext>
              </a:extLst>
            </p:cNvPr>
            <p:cNvSpPr/>
            <p:nvPr/>
          </p:nvSpPr>
          <p:spPr>
            <a:xfrm>
              <a:off x="1779586" y="730250"/>
              <a:ext cx="169478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58679CC-FC31-4F4B-941C-C41DFF74349E}"/>
              </a:ext>
            </a:extLst>
          </p:cNvPr>
          <p:cNvGrpSpPr/>
          <p:nvPr/>
        </p:nvGrpSpPr>
        <p:grpSpPr>
          <a:xfrm>
            <a:off x="2159000" y="730250"/>
            <a:ext cx="730250" cy="705644"/>
            <a:chOff x="2159000" y="730250"/>
            <a:chExt cx="730250" cy="70564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F2989FF-C34F-9D4D-A78E-608FEDD4B2FB}"/>
                </a:ext>
              </a:extLst>
            </p:cNvPr>
            <p:cNvSpPr/>
            <p:nvPr/>
          </p:nvSpPr>
          <p:spPr>
            <a:xfrm>
              <a:off x="2184285" y="740343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366D17B-C436-CC4F-B2EF-82ADD54AA2E9}"/>
                </a:ext>
              </a:extLst>
            </p:cNvPr>
            <p:cNvSpPr/>
            <p:nvPr/>
          </p:nvSpPr>
          <p:spPr>
            <a:xfrm>
              <a:off x="2336800" y="730250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A8340F9-A9CD-664D-BE4E-BDAB45DF84E5}"/>
                </a:ext>
              </a:extLst>
            </p:cNvPr>
            <p:cNvSpPr/>
            <p:nvPr/>
          </p:nvSpPr>
          <p:spPr>
            <a:xfrm>
              <a:off x="2727325" y="730250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5F581-A8A6-C143-A5F1-512350D339EA}"/>
                </a:ext>
              </a:extLst>
            </p:cNvPr>
            <p:cNvSpPr/>
            <p:nvPr/>
          </p:nvSpPr>
          <p:spPr>
            <a:xfrm rot="5400000">
              <a:off x="2730500" y="1276350"/>
              <a:ext cx="158750" cy="158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5527D7A-4F0A-D347-BAB4-F928B7878D48}"/>
                </a:ext>
              </a:extLst>
            </p:cNvPr>
            <p:cNvSpPr/>
            <p:nvPr/>
          </p:nvSpPr>
          <p:spPr>
            <a:xfrm rot="5400000">
              <a:off x="2159000" y="1276350"/>
              <a:ext cx="158750" cy="158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E145D5E-04E5-4A40-B8CC-897A58A75A63}"/>
              </a:ext>
            </a:extLst>
          </p:cNvPr>
          <p:cNvGrpSpPr/>
          <p:nvPr/>
        </p:nvGrpSpPr>
        <p:grpSpPr>
          <a:xfrm>
            <a:off x="739777" y="1452449"/>
            <a:ext cx="702027" cy="696912"/>
            <a:chOff x="739777" y="1452449"/>
            <a:chExt cx="702027" cy="69691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1CAFE15-02B6-B84C-B72D-A8A5CBF0DD7B}"/>
                </a:ext>
              </a:extLst>
            </p:cNvPr>
            <p:cNvSpPr/>
            <p:nvPr/>
          </p:nvSpPr>
          <p:spPr>
            <a:xfrm>
              <a:off x="746253" y="1452449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6F35C72-3C33-E644-9E9B-027DCFF725E2}"/>
                </a:ext>
              </a:extLst>
            </p:cNvPr>
            <p:cNvSpPr/>
            <p:nvPr/>
          </p:nvSpPr>
          <p:spPr>
            <a:xfrm>
              <a:off x="739777" y="1454035"/>
              <a:ext cx="158750" cy="695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472D357-F5B1-6E4E-AF53-F459C07EBF86}"/>
              </a:ext>
            </a:extLst>
          </p:cNvPr>
          <p:cNvGrpSpPr/>
          <p:nvPr/>
        </p:nvGrpSpPr>
        <p:grpSpPr>
          <a:xfrm>
            <a:off x="1444624" y="1452449"/>
            <a:ext cx="739660" cy="697026"/>
            <a:chOff x="1444624" y="1452449"/>
            <a:chExt cx="739660" cy="69702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3A7D9BB-B66D-AB41-8BCB-C44A7DC5E836}"/>
                </a:ext>
              </a:extLst>
            </p:cNvPr>
            <p:cNvSpPr/>
            <p:nvPr/>
          </p:nvSpPr>
          <p:spPr>
            <a:xfrm>
              <a:off x="1465269" y="1452449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5E684AC-0B17-0840-BB8D-E357EC8AA2EA}"/>
                </a:ext>
              </a:extLst>
            </p:cNvPr>
            <p:cNvSpPr/>
            <p:nvPr/>
          </p:nvSpPr>
          <p:spPr>
            <a:xfrm>
              <a:off x="1444624" y="1454149"/>
              <a:ext cx="158750" cy="695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C1D5E21-EDA4-BE4B-A0C7-BD9B8CC6957E}"/>
                </a:ext>
              </a:extLst>
            </p:cNvPr>
            <p:cNvSpPr/>
            <p:nvPr/>
          </p:nvSpPr>
          <p:spPr>
            <a:xfrm rot="5400000">
              <a:off x="1808104" y="1493896"/>
              <a:ext cx="158750" cy="593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14FB1E5-E5B7-1346-8714-1F97EC3E68BD}"/>
              </a:ext>
            </a:extLst>
          </p:cNvPr>
          <p:cNvGrpSpPr/>
          <p:nvPr/>
        </p:nvGrpSpPr>
        <p:grpSpPr>
          <a:xfrm>
            <a:off x="2159000" y="1452449"/>
            <a:ext cx="730250" cy="700201"/>
            <a:chOff x="2159000" y="1452449"/>
            <a:chExt cx="730250" cy="70020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274D257-C60C-6949-8D47-59DF82D8F211}"/>
                </a:ext>
              </a:extLst>
            </p:cNvPr>
            <p:cNvSpPr/>
            <p:nvPr/>
          </p:nvSpPr>
          <p:spPr>
            <a:xfrm>
              <a:off x="2184285" y="1452449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9AEE1C1-DA0A-384E-908D-4176C3128DC9}"/>
                </a:ext>
              </a:extLst>
            </p:cNvPr>
            <p:cNvSpPr/>
            <p:nvPr/>
          </p:nvSpPr>
          <p:spPr>
            <a:xfrm>
              <a:off x="2730500" y="1457324"/>
              <a:ext cx="158750" cy="695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A454CDD-F038-0B4F-8EDD-3CB656584161}"/>
                </a:ext>
              </a:extLst>
            </p:cNvPr>
            <p:cNvSpPr/>
            <p:nvPr/>
          </p:nvSpPr>
          <p:spPr>
            <a:xfrm>
              <a:off x="2159000" y="1454149"/>
              <a:ext cx="158750" cy="695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ED7FE88-9E8B-E74C-8E6F-289DDA5F6939}"/>
              </a:ext>
            </a:extLst>
          </p:cNvPr>
          <p:cNvGrpSpPr/>
          <p:nvPr/>
        </p:nvGrpSpPr>
        <p:grpSpPr>
          <a:xfrm>
            <a:off x="2895600" y="1452449"/>
            <a:ext cx="704850" cy="698610"/>
            <a:chOff x="2895600" y="1452449"/>
            <a:chExt cx="704850" cy="69861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B87F2B6-1D1B-B044-87F9-9B03D08530CD}"/>
                </a:ext>
              </a:extLst>
            </p:cNvPr>
            <p:cNvSpPr/>
            <p:nvPr/>
          </p:nvSpPr>
          <p:spPr>
            <a:xfrm>
              <a:off x="2904899" y="1452449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A3558F2-4876-C24A-BAF4-29A71548743B}"/>
                </a:ext>
              </a:extLst>
            </p:cNvPr>
            <p:cNvSpPr/>
            <p:nvPr/>
          </p:nvSpPr>
          <p:spPr>
            <a:xfrm rot="5400000">
              <a:off x="2978150" y="1597023"/>
              <a:ext cx="158750" cy="323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BEECDE2-45FE-854F-8BD3-85AB177B582F}"/>
                </a:ext>
              </a:extLst>
            </p:cNvPr>
            <p:cNvSpPr/>
            <p:nvPr/>
          </p:nvSpPr>
          <p:spPr>
            <a:xfrm rot="5400000">
              <a:off x="2978150" y="1909759"/>
              <a:ext cx="158750" cy="323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2D956B0-301E-4648-B081-8EE4CD94FF60}"/>
              </a:ext>
            </a:extLst>
          </p:cNvPr>
          <p:cNvGrpSpPr/>
          <p:nvPr/>
        </p:nvGrpSpPr>
        <p:grpSpPr>
          <a:xfrm>
            <a:off x="2895600" y="740343"/>
            <a:ext cx="704850" cy="695551"/>
            <a:chOff x="2895600" y="740343"/>
            <a:chExt cx="704850" cy="69555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B9B0E1B-F68C-1242-8A67-CB3C5A534869}"/>
                </a:ext>
              </a:extLst>
            </p:cNvPr>
            <p:cNvSpPr/>
            <p:nvPr/>
          </p:nvSpPr>
          <p:spPr>
            <a:xfrm>
              <a:off x="2904899" y="740343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505452D-592D-C949-9A40-C48245907560}"/>
                </a:ext>
              </a:extLst>
            </p:cNvPr>
            <p:cNvSpPr/>
            <p:nvPr/>
          </p:nvSpPr>
          <p:spPr>
            <a:xfrm rot="5400000">
              <a:off x="2962275" y="796925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AB89D9E-DC66-624F-BDAB-B33C538D44B3}"/>
                </a:ext>
              </a:extLst>
            </p:cNvPr>
            <p:cNvSpPr/>
            <p:nvPr/>
          </p:nvSpPr>
          <p:spPr>
            <a:xfrm rot="5400000">
              <a:off x="2978150" y="1192212"/>
              <a:ext cx="158750" cy="323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AD88567-7EE4-2544-92A0-F3CF45ED9EBF}"/>
              </a:ext>
            </a:extLst>
          </p:cNvPr>
          <p:cNvGrpSpPr/>
          <p:nvPr/>
        </p:nvGrpSpPr>
        <p:grpSpPr>
          <a:xfrm>
            <a:off x="22436" y="2164556"/>
            <a:ext cx="695551" cy="705647"/>
            <a:chOff x="22436" y="2164556"/>
            <a:chExt cx="695551" cy="70564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76DF3A8-BFCC-DB49-9940-F7F54F691B01}"/>
                </a:ext>
              </a:extLst>
            </p:cNvPr>
            <p:cNvSpPr/>
            <p:nvPr/>
          </p:nvSpPr>
          <p:spPr>
            <a:xfrm>
              <a:off x="22436" y="2164556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574EADF-5A1E-8241-951A-DF6166DA390A}"/>
                </a:ext>
              </a:extLst>
            </p:cNvPr>
            <p:cNvSpPr/>
            <p:nvPr/>
          </p:nvSpPr>
          <p:spPr>
            <a:xfrm>
              <a:off x="388941" y="2451103"/>
              <a:ext cx="158750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721E05B-4BB9-F448-A0C3-E87217A63394}"/>
                </a:ext>
              </a:extLst>
            </p:cNvPr>
            <p:cNvSpPr/>
            <p:nvPr/>
          </p:nvSpPr>
          <p:spPr>
            <a:xfrm rot="5400000">
              <a:off x="492129" y="2644778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7C35E29-1E46-A345-964D-BDAA92FE0D70}"/>
              </a:ext>
            </a:extLst>
          </p:cNvPr>
          <p:cNvGrpSpPr/>
          <p:nvPr/>
        </p:nvGrpSpPr>
        <p:grpSpPr>
          <a:xfrm>
            <a:off x="22436" y="2882896"/>
            <a:ext cx="695551" cy="695551"/>
            <a:chOff x="22436" y="2882896"/>
            <a:chExt cx="695551" cy="69555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799838B-6027-F643-A619-E649AD57F6C4}"/>
                </a:ext>
              </a:extLst>
            </p:cNvPr>
            <p:cNvSpPr/>
            <p:nvPr/>
          </p:nvSpPr>
          <p:spPr>
            <a:xfrm>
              <a:off x="22436" y="2882896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6B5E759-7E26-DB4A-86F8-B5932362E242}"/>
                </a:ext>
              </a:extLst>
            </p:cNvPr>
            <p:cNvSpPr/>
            <p:nvPr/>
          </p:nvSpPr>
          <p:spPr>
            <a:xfrm>
              <a:off x="388941" y="2882903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0AF03BD-7A45-A341-B04A-4F7A271D30E4}"/>
              </a:ext>
            </a:extLst>
          </p:cNvPr>
          <p:cNvGrpSpPr/>
          <p:nvPr/>
        </p:nvGrpSpPr>
        <p:grpSpPr>
          <a:xfrm>
            <a:off x="730253" y="2164556"/>
            <a:ext cx="713578" cy="708823"/>
            <a:chOff x="730253" y="2164556"/>
            <a:chExt cx="713578" cy="70882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83681BF-16F8-E341-B08E-6E06F9DAA10A}"/>
                </a:ext>
              </a:extLst>
            </p:cNvPr>
            <p:cNvSpPr/>
            <p:nvPr/>
          </p:nvSpPr>
          <p:spPr>
            <a:xfrm>
              <a:off x="746253" y="2164556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2F4D5DD-EDC6-094A-A25A-93F466269C20}"/>
                </a:ext>
              </a:extLst>
            </p:cNvPr>
            <p:cNvSpPr/>
            <p:nvPr/>
          </p:nvSpPr>
          <p:spPr>
            <a:xfrm>
              <a:off x="893766" y="2451103"/>
              <a:ext cx="158750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728925-C112-F64A-B134-91EDA195D814}"/>
                </a:ext>
              </a:extLst>
            </p:cNvPr>
            <p:cNvSpPr/>
            <p:nvPr/>
          </p:nvSpPr>
          <p:spPr>
            <a:xfrm rot="5400000">
              <a:off x="796928" y="2644778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198A06E-55E2-0E40-8A54-C3326E650E45}"/>
                </a:ext>
              </a:extLst>
            </p:cNvPr>
            <p:cNvSpPr/>
            <p:nvPr/>
          </p:nvSpPr>
          <p:spPr>
            <a:xfrm>
              <a:off x="1285081" y="2454279"/>
              <a:ext cx="158750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62E12F5-F1B8-E047-8185-4838B5875772}"/>
              </a:ext>
            </a:extLst>
          </p:cNvPr>
          <p:cNvGrpSpPr/>
          <p:nvPr/>
        </p:nvGrpSpPr>
        <p:grpSpPr>
          <a:xfrm>
            <a:off x="746253" y="2876553"/>
            <a:ext cx="695989" cy="701894"/>
            <a:chOff x="746253" y="2876553"/>
            <a:chExt cx="695989" cy="70189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3FF8ECA-0251-5B43-B67F-B652D88EAF79}"/>
                </a:ext>
              </a:extLst>
            </p:cNvPr>
            <p:cNvSpPr/>
            <p:nvPr/>
          </p:nvSpPr>
          <p:spPr>
            <a:xfrm>
              <a:off x="746253" y="2882896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177FB7F-8F49-3542-BB78-839368C39C54}"/>
                </a:ext>
              </a:extLst>
            </p:cNvPr>
            <p:cNvSpPr/>
            <p:nvPr/>
          </p:nvSpPr>
          <p:spPr>
            <a:xfrm>
              <a:off x="893766" y="2876553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BA222C8-0C2E-124D-8FB7-5932783F3666}"/>
                </a:ext>
              </a:extLst>
            </p:cNvPr>
            <p:cNvSpPr/>
            <p:nvPr/>
          </p:nvSpPr>
          <p:spPr>
            <a:xfrm>
              <a:off x="1283492" y="2882907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52B13D1-E7CF-3A46-82B1-67F69E69508E}"/>
              </a:ext>
            </a:extLst>
          </p:cNvPr>
          <p:cNvGrpSpPr/>
          <p:nvPr/>
        </p:nvGrpSpPr>
        <p:grpSpPr>
          <a:xfrm>
            <a:off x="1433512" y="2164556"/>
            <a:ext cx="727308" cy="715173"/>
            <a:chOff x="1433512" y="2164556"/>
            <a:chExt cx="727308" cy="71517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8AA0DC9-02D5-E843-9DB0-0992C5E9D690}"/>
                </a:ext>
              </a:extLst>
            </p:cNvPr>
            <p:cNvSpPr/>
            <p:nvPr/>
          </p:nvSpPr>
          <p:spPr>
            <a:xfrm>
              <a:off x="1465269" y="2164556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6E76971-3B44-FB49-B058-B9A1473349E5}"/>
                </a:ext>
              </a:extLst>
            </p:cNvPr>
            <p:cNvSpPr/>
            <p:nvPr/>
          </p:nvSpPr>
          <p:spPr>
            <a:xfrm>
              <a:off x="1751804" y="2460629"/>
              <a:ext cx="158750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8FDC3FE-03D0-C64B-B57F-2A9C6D88D370}"/>
                </a:ext>
              </a:extLst>
            </p:cNvPr>
            <p:cNvSpPr/>
            <p:nvPr/>
          </p:nvSpPr>
          <p:spPr>
            <a:xfrm rot="5400000">
              <a:off x="1594927" y="2574644"/>
              <a:ext cx="126430" cy="444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7FE0756-D66E-6744-B99C-A20238FD41A1}"/>
                </a:ext>
              </a:extLst>
            </p:cNvPr>
            <p:cNvSpPr/>
            <p:nvPr/>
          </p:nvSpPr>
          <p:spPr>
            <a:xfrm rot="5400000">
              <a:off x="1576387" y="2317755"/>
              <a:ext cx="158750" cy="444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3A5386D-3295-0F48-A6F7-A35BB0D2FDE3}"/>
              </a:ext>
            </a:extLst>
          </p:cNvPr>
          <p:cNvGrpSpPr/>
          <p:nvPr/>
        </p:nvGrpSpPr>
        <p:grpSpPr>
          <a:xfrm>
            <a:off x="1465269" y="2879729"/>
            <a:ext cx="695551" cy="698718"/>
            <a:chOff x="1465269" y="2879729"/>
            <a:chExt cx="695551" cy="69871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3630232-44AF-FF44-9A43-FB48161FC150}"/>
                </a:ext>
              </a:extLst>
            </p:cNvPr>
            <p:cNvSpPr/>
            <p:nvPr/>
          </p:nvSpPr>
          <p:spPr>
            <a:xfrm>
              <a:off x="1465269" y="2882896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F6354D5-1CF6-9A49-88CD-6968281C76CB}"/>
                </a:ext>
              </a:extLst>
            </p:cNvPr>
            <p:cNvSpPr/>
            <p:nvPr/>
          </p:nvSpPr>
          <p:spPr>
            <a:xfrm>
              <a:off x="1751804" y="2879729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6270F5A-E921-F543-9FAD-62A80B1A467F}"/>
              </a:ext>
            </a:extLst>
          </p:cNvPr>
          <p:cNvGrpSpPr/>
          <p:nvPr/>
        </p:nvGrpSpPr>
        <p:grpSpPr>
          <a:xfrm>
            <a:off x="2184285" y="2879725"/>
            <a:ext cx="698615" cy="698722"/>
            <a:chOff x="2184285" y="2879725"/>
            <a:chExt cx="698615" cy="69872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2B223A0-E99A-8941-ADF1-9FDB7D109EDC}"/>
                </a:ext>
              </a:extLst>
            </p:cNvPr>
            <p:cNvSpPr/>
            <p:nvPr/>
          </p:nvSpPr>
          <p:spPr>
            <a:xfrm>
              <a:off x="2184285" y="2882896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E8FECBA-62E0-814E-9F72-DEB4CA482E22}"/>
                </a:ext>
              </a:extLst>
            </p:cNvPr>
            <p:cNvSpPr/>
            <p:nvPr/>
          </p:nvSpPr>
          <p:spPr>
            <a:xfrm>
              <a:off x="2724150" y="2879725"/>
              <a:ext cx="158750" cy="25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C0A9180-9D6D-BD47-8F74-0D1913D4CFA4}"/>
              </a:ext>
            </a:extLst>
          </p:cNvPr>
          <p:cNvGrpSpPr/>
          <p:nvPr/>
        </p:nvGrpSpPr>
        <p:grpSpPr>
          <a:xfrm>
            <a:off x="2184285" y="2164556"/>
            <a:ext cx="700206" cy="705644"/>
            <a:chOff x="2184285" y="2164556"/>
            <a:chExt cx="700206" cy="70564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021B254-83FF-EC41-AAEC-2EF224F76F1B}"/>
                </a:ext>
              </a:extLst>
            </p:cNvPr>
            <p:cNvSpPr/>
            <p:nvPr/>
          </p:nvSpPr>
          <p:spPr>
            <a:xfrm>
              <a:off x="2184285" y="2164556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D017058-2CB1-FF41-AEBC-F7EEEA90D52E}"/>
                </a:ext>
              </a:extLst>
            </p:cNvPr>
            <p:cNvSpPr/>
            <p:nvPr/>
          </p:nvSpPr>
          <p:spPr>
            <a:xfrm>
              <a:off x="2725741" y="2582859"/>
              <a:ext cx="158750" cy="287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444C777-7DDC-DB4A-997B-89829842D73E}"/>
                </a:ext>
              </a:extLst>
            </p:cNvPr>
            <p:cNvSpPr/>
            <p:nvPr/>
          </p:nvSpPr>
          <p:spPr>
            <a:xfrm rot="5400000">
              <a:off x="2554291" y="2270122"/>
              <a:ext cx="158750" cy="501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6A4744C-CE19-8D49-9F78-FD44D9CF7CF2}"/>
              </a:ext>
            </a:extLst>
          </p:cNvPr>
          <p:cNvGrpSpPr/>
          <p:nvPr/>
        </p:nvGrpSpPr>
        <p:grpSpPr>
          <a:xfrm>
            <a:off x="2889250" y="2164556"/>
            <a:ext cx="711200" cy="695551"/>
            <a:chOff x="2889250" y="2164556"/>
            <a:chExt cx="711200" cy="69555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D4F4059-28DA-EB44-A4A6-1FC57EDC9A75}"/>
                </a:ext>
              </a:extLst>
            </p:cNvPr>
            <p:cNvSpPr/>
            <p:nvPr/>
          </p:nvSpPr>
          <p:spPr>
            <a:xfrm>
              <a:off x="2904899" y="2164556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46AF43E-81A0-EB4D-8820-329B87F80CAC}"/>
                </a:ext>
              </a:extLst>
            </p:cNvPr>
            <p:cNvSpPr/>
            <p:nvPr/>
          </p:nvSpPr>
          <p:spPr>
            <a:xfrm rot="5400000">
              <a:off x="2971800" y="2354259"/>
              <a:ext cx="158750" cy="323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570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6851D69-6A83-704C-B0DF-097DF41A7B7F}"/>
              </a:ext>
            </a:extLst>
          </p:cNvPr>
          <p:cNvGrpSpPr/>
          <p:nvPr/>
        </p:nvGrpSpPr>
        <p:grpSpPr>
          <a:xfrm>
            <a:off x="85724" y="109292"/>
            <a:ext cx="559011" cy="559236"/>
            <a:chOff x="15874" y="-21914"/>
            <a:chExt cx="739468" cy="73976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CB79F4C-AA38-984C-AEC2-74F328F48F36}"/>
                </a:ext>
              </a:extLst>
            </p:cNvPr>
            <p:cNvSpPr/>
            <p:nvPr/>
          </p:nvSpPr>
          <p:spPr>
            <a:xfrm>
              <a:off x="15874" y="-21914"/>
              <a:ext cx="739468" cy="7394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70860C-6471-B047-B528-3D587C94BDCE}"/>
                </a:ext>
              </a:extLst>
            </p:cNvPr>
            <p:cNvSpPr/>
            <p:nvPr/>
          </p:nvSpPr>
          <p:spPr>
            <a:xfrm>
              <a:off x="390525" y="298450"/>
              <a:ext cx="158750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9CF1A3-CC2F-A440-A4C4-47E5609B7C96}"/>
                </a:ext>
              </a:extLst>
            </p:cNvPr>
            <p:cNvSpPr/>
            <p:nvPr/>
          </p:nvSpPr>
          <p:spPr>
            <a:xfrm rot="5400000">
              <a:off x="527863" y="492427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77AADF-752F-8846-BD45-07F919E23566}"/>
              </a:ext>
            </a:extLst>
          </p:cNvPr>
          <p:cNvGrpSpPr/>
          <p:nvPr/>
        </p:nvGrpSpPr>
        <p:grpSpPr>
          <a:xfrm>
            <a:off x="808654" y="104490"/>
            <a:ext cx="560103" cy="559466"/>
            <a:chOff x="744839" y="-28264"/>
            <a:chExt cx="740912" cy="74006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77DA512-A8CC-0C45-A3F7-D0B7B411B2DE}"/>
                </a:ext>
              </a:extLst>
            </p:cNvPr>
            <p:cNvSpPr/>
            <p:nvPr/>
          </p:nvSpPr>
          <p:spPr>
            <a:xfrm>
              <a:off x="746127" y="-28264"/>
              <a:ext cx="739468" cy="7394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EB7D109-0D96-0A49-88AF-411D14F6EAB3}"/>
                </a:ext>
              </a:extLst>
            </p:cNvPr>
            <p:cNvSpPr/>
            <p:nvPr/>
          </p:nvSpPr>
          <p:spPr>
            <a:xfrm>
              <a:off x="920749" y="292704"/>
              <a:ext cx="158750" cy="419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3081714-5127-A54E-9D32-5035C0C86AAD}"/>
                </a:ext>
              </a:extLst>
            </p:cNvPr>
            <p:cNvSpPr/>
            <p:nvPr/>
          </p:nvSpPr>
          <p:spPr>
            <a:xfrm rot="5400000">
              <a:off x="811514" y="486379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AAED9E-FADD-084D-9CA0-1BD16BBC1E85}"/>
                </a:ext>
              </a:extLst>
            </p:cNvPr>
            <p:cNvSpPr/>
            <p:nvPr/>
          </p:nvSpPr>
          <p:spPr>
            <a:xfrm>
              <a:off x="1327001" y="292705"/>
              <a:ext cx="158750" cy="419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86CB495-923E-3F4C-B4D9-6CBDEBCBB8FD}"/>
              </a:ext>
            </a:extLst>
          </p:cNvPr>
          <p:cNvSpPr/>
          <p:nvPr/>
        </p:nvSpPr>
        <p:spPr>
          <a:xfrm>
            <a:off x="2970022" y="120037"/>
            <a:ext cx="555574" cy="5555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DB10C6-9725-424B-ADD8-9EC77110BFFB}"/>
              </a:ext>
            </a:extLst>
          </p:cNvPr>
          <p:cNvGrpSpPr/>
          <p:nvPr/>
        </p:nvGrpSpPr>
        <p:grpSpPr>
          <a:xfrm>
            <a:off x="1535120" y="117043"/>
            <a:ext cx="555574" cy="555576"/>
            <a:chOff x="1465269" y="22003"/>
            <a:chExt cx="695551" cy="69555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A016B5-EC24-A445-BBC2-97FDEE62E75E}"/>
                </a:ext>
              </a:extLst>
            </p:cNvPr>
            <p:cNvSpPr/>
            <p:nvPr/>
          </p:nvSpPr>
          <p:spPr>
            <a:xfrm>
              <a:off x="1465269" y="22003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359866-BB5B-B943-B5B5-2FF9B1E8D595}"/>
                </a:ext>
              </a:extLst>
            </p:cNvPr>
            <p:cNvSpPr/>
            <p:nvPr/>
          </p:nvSpPr>
          <p:spPr>
            <a:xfrm>
              <a:off x="1790307" y="327593"/>
              <a:ext cx="158750" cy="3880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F2C835-9CC0-3F41-9642-842C8CAEC786}"/>
                </a:ext>
              </a:extLst>
            </p:cNvPr>
            <p:cNvSpPr/>
            <p:nvPr/>
          </p:nvSpPr>
          <p:spPr>
            <a:xfrm rot="5400000">
              <a:off x="1625487" y="430500"/>
              <a:ext cx="129613" cy="444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D42B8B8-38F8-0841-B444-06C07ACD3517}"/>
                </a:ext>
              </a:extLst>
            </p:cNvPr>
            <p:cNvSpPr/>
            <p:nvPr/>
          </p:nvSpPr>
          <p:spPr>
            <a:xfrm rot="5400000">
              <a:off x="1608540" y="184719"/>
              <a:ext cx="158750" cy="444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EB80B42-FB31-8C4C-A60F-2A53F03A2710}"/>
              </a:ext>
            </a:extLst>
          </p:cNvPr>
          <p:cNvGrpSpPr/>
          <p:nvPr/>
        </p:nvGrpSpPr>
        <p:grpSpPr>
          <a:xfrm>
            <a:off x="2259030" y="112457"/>
            <a:ext cx="559184" cy="555574"/>
            <a:chOff x="2189180" y="22003"/>
            <a:chExt cx="700070" cy="69555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BA1AC4-9039-4B45-8591-04B21D2C1450}"/>
                </a:ext>
              </a:extLst>
            </p:cNvPr>
            <p:cNvSpPr/>
            <p:nvPr/>
          </p:nvSpPr>
          <p:spPr>
            <a:xfrm>
              <a:off x="2189180" y="22003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1C3DA24-BDDD-6448-8C7F-0C335CC99491}"/>
                </a:ext>
              </a:extLst>
            </p:cNvPr>
            <p:cNvSpPr/>
            <p:nvPr/>
          </p:nvSpPr>
          <p:spPr>
            <a:xfrm>
              <a:off x="2336800" y="304797"/>
              <a:ext cx="158750" cy="4127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7317CE-4FF1-2645-A98A-81F52F3EA9CE}"/>
                </a:ext>
              </a:extLst>
            </p:cNvPr>
            <p:cNvSpPr/>
            <p:nvPr/>
          </p:nvSpPr>
          <p:spPr>
            <a:xfrm>
              <a:off x="2730500" y="304800"/>
              <a:ext cx="158750" cy="412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47F8CA23-7D70-9F41-A203-A3912D5E0F45}"/>
              </a:ext>
            </a:extLst>
          </p:cNvPr>
          <p:cNvSpPr/>
          <p:nvPr/>
        </p:nvSpPr>
        <p:spPr>
          <a:xfrm>
            <a:off x="2974750" y="2972073"/>
            <a:ext cx="555574" cy="5555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9EBBFD-766D-C347-B9C9-8EB122FCC610}"/>
              </a:ext>
            </a:extLst>
          </p:cNvPr>
          <p:cNvSpPr/>
          <p:nvPr/>
        </p:nvSpPr>
        <p:spPr>
          <a:xfrm>
            <a:off x="92287" y="1541626"/>
            <a:ext cx="555574" cy="5555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3FF004-B24B-0341-BAED-9A55BD586C5E}"/>
              </a:ext>
            </a:extLst>
          </p:cNvPr>
          <p:cNvGrpSpPr/>
          <p:nvPr/>
        </p:nvGrpSpPr>
        <p:grpSpPr>
          <a:xfrm>
            <a:off x="92286" y="830317"/>
            <a:ext cx="560297" cy="558743"/>
            <a:chOff x="22436" y="740343"/>
            <a:chExt cx="701464" cy="69951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429A4A0-6F71-7741-9B66-8850D93FD6C3}"/>
                </a:ext>
              </a:extLst>
            </p:cNvPr>
            <p:cNvSpPr/>
            <p:nvPr/>
          </p:nvSpPr>
          <p:spPr>
            <a:xfrm>
              <a:off x="22436" y="740343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582633A-0E5F-6744-B576-F0118791D4B4}"/>
                </a:ext>
              </a:extLst>
            </p:cNvPr>
            <p:cNvSpPr/>
            <p:nvPr/>
          </p:nvSpPr>
          <p:spPr>
            <a:xfrm>
              <a:off x="371475" y="741698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495635B-8CB3-064D-BFF4-B3EA832988FE}"/>
                </a:ext>
              </a:extLst>
            </p:cNvPr>
            <p:cNvSpPr/>
            <p:nvPr/>
          </p:nvSpPr>
          <p:spPr>
            <a:xfrm rot="5400000">
              <a:off x="482600" y="1198562"/>
              <a:ext cx="158750" cy="323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199A6E7-AE65-2245-84E7-41353B459084}"/>
              </a:ext>
            </a:extLst>
          </p:cNvPr>
          <p:cNvGrpSpPr/>
          <p:nvPr/>
        </p:nvGrpSpPr>
        <p:grpSpPr>
          <a:xfrm>
            <a:off x="812883" y="830318"/>
            <a:ext cx="555575" cy="555574"/>
            <a:chOff x="746253" y="740343"/>
            <a:chExt cx="695551" cy="69555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6F29481-7D8D-DC49-9353-CA2F484A07EC}"/>
                </a:ext>
              </a:extLst>
            </p:cNvPr>
            <p:cNvSpPr/>
            <p:nvPr/>
          </p:nvSpPr>
          <p:spPr>
            <a:xfrm>
              <a:off x="746253" y="740343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66460E9-C009-D048-B140-440297DCA61C}"/>
                </a:ext>
              </a:extLst>
            </p:cNvPr>
            <p:cNvSpPr/>
            <p:nvPr/>
          </p:nvSpPr>
          <p:spPr>
            <a:xfrm>
              <a:off x="895350" y="741698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0323D3F-35C0-5942-B04A-30BECAE53327}"/>
                </a:ext>
              </a:extLst>
            </p:cNvPr>
            <p:cNvSpPr/>
            <p:nvPr/>
          </p:nvSpPr>
          <p:spPr>
            <a:xfrm rot="5400000">
              <a:off x="939112" y="1083695"/>
              <a:ext cx="158750" cy="5421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DBF0878-DD21-6F49-93B2-E0E4ED68C81D}"/>
                </a:ext>
              </a:extLst>
            </p:cNvPr>
            <p:cNvSpPr/>
            <p:nvPr/>
          </p:nvSpPr>
          <p:spPr>
            <a:xfrm>
              <a:off x="1280150" y="743624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6D100C3-7177-994F-A176-3E8BFC88FB10}"/>
              </a:ext>
            </a:extLst>
          </p:cNvPr>
          <p:cNvGrpSpPr/>
          <p:nvPr/>
        </p:nvGrpSpPr>
        <p:grpSpPr>
          <a:xfrm>
            <a:off x="1531366" y="831277"/>
            <a:ext cx="555811" cy="555573"/>
            <a:chOff x="1464972" y="740343"/>
            <a:chExt cx="695848" cy="69555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01F319-FD9D-0F4C-8DAB-92F32AECF81E}"/>
                </a:ext>
              </a:extLst>
            </p:cNvPr>
            <p:cNvSpPr/>
            <p:nvPr/>
          </p:nvSpPr>
          <p:spPr>
            <a:xfrm>
              <a:off x="1465269" y="740343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20A0BE2-A7DE-C442-B679-B9DA08A38516}"/>
                </a:ext>
              </a:extLst>
            </p:cNvPr>
            <p:cNvSpPr/>
            <p:nvPr/>
          </p:nvSpPr>
          <p:spPr>
            <a:xfrm rot="5400000">
              <a:off x="1464972" y="1274429"/>
              <a:ext cx="158750" cy="158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850D914-CCEA-CB4E-B6F4-07E5D0387054}"/>
                </a:ext>
              </a:extLst>
            </p:cNvPr>
            <p:cNvSpPr/>
            <p:nvPr/>
          </p:nvSpPr>
          <p:spPr>
            <a:xfrm>
              <a:off x="1779586" y="741698"/>
              <a:ext cx="169478" cy="292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58679CC-FC31-4F4B-941C-C41DFF74349E}"/>
              </a:ext>
            </a:extLst>
          </p:cNvPr>
          <p:cNvGrpSpPr/>
          <p:nvPr/>
        </p:nvGrpSpPr>
        <p:grpSpPr>
          <a:xfrm>
            <a:off x="2247139" y="826030"/>
            <a:ext cx="557483" cy="559064"/>
            <a:chOff x="2181896" y="735974"/>
            <a:chExt cx="697940" cy="69992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F2989FF-C34F-9D4D-A78E-608FEDD4B2FB}"/>
                </a:ext>
              </a:extLst>
            </p:cNvPr>
            <p:cNvSpPr/>
            <p:nvPr/>
          </p:nvSpPr>
          <p:spPr>
            <a:xfrm>
              <a:off x="2184285" y="740343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366D17B-C436-CC4F-B2EF-82ADD54AA2E9}"/>
                </a:ext>
              </a:extLst>
            </p:cNvPr>
            <p:cNvSpPr/>
            <p:nvPr/>
          </p:nvSpPr>
          <p:spPr>
            <a:xfrm>
              <a:off x="2336799" y="735974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A8340F9-A9CD-664D-BE4E-BDAB45DF84E5}"/>
                </a:ext>
              </a:extLst>
            </p:cNvPr>
            <p:cNvSpPr/>
            <p:nvPr/>
          </p:nvSpPr>
          <p:spPr>
            <a:xfrm>
              <a:off x="2715877" y="735974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5F581-A8A6-C143-A5F1-512350D339EA}"/>
                </a:ext>
              </a:extLst>
            </p:cNvPr>
            <p:cNvSpPr/>
            <p:nvPr/>
          </p:nvSpPr>
          <p:spPr>
            <a:xfrm rot="5400000">
              <a:off x="2719052" y="1276351"/>
              <a:ext cx="158750" cy="158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5527D7A-4F0A-D347-BAB4-F928B7878D48}"/>
                </a:ext>
              </a:extLst>
            </p:cNvPr>
            <p:cNvSpPr/>
            <p:nvPr/>
          </p:nvSpPr>
          <p:spPr>
            <a:xfrm rot="5400000">
              <a:off x="2181896" y="1276351"/>
              <a:ext cx="158750" cy="158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E145D5E-04E5-4A40-B8CC-897A58A75A63}"/>
              </a:ext>
            </a:extLst>
          </p:cNvPr>
          <p:cNvGrpSpPr/>
          <p:nvPr/>
        </p:nvGrpSpPr>
        <p:grpSpPr>
          <a:xfrm>
            <a:off x="814199" y="1540910"/>
            <a:ext cx="556175" cy="557651"/>
            <a:chOff x="745501" y="1451210"/>
            <a:chExt cx="696303" cy="69815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1CAFE15-02B6-B84C-B72D-A8A5CBF0DD7B}"/>
                </a:ext>
              </a:extLst>
            </p:cNvPr>
            <p:cNvSpPr/>
            <p:nvPr/>
          </p:nvSpPr>
          <p:spPr>
            <a:xfrm>
              <a:off x="746253" y="1452449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6F35C72-3C33-E644-9E9B-027DCFF725E2}"/>
                </a:ext>
              </a:extLst>
            </p:cNvPr>
            <p:cNvSpPr/>
            <p:nvPr/>
          </p:nvSpPr>
          <p:spPr>
            <a:xfrm>
              <a:off x="745501" y="1451210"/>
              <a:ext cx="158750" cy="698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472D357-F5B1-6E4E-AF53-F459C07EBF86}"/>
              </a:ext>
            </a:extLst>
          </p:cNvPr>
          <p:cNvGrpSpPr/>
          <p:nvPr/>
        </p:nvGrpSpPr>
        <p:grpSpPr>
          <a:xfrm>
            <a:off x="1530965" y="1539754"/>
            <a:ext cx="555574" cy="558921"/>
            <a:chOff x="1465269" y="1449732"/>
            <a:chExt cx="695551" cy="69974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3A7D9BB-B66D-AB41-8BCB-C44A7DC5E836}"/>
                </a:ext>
              </a:extLst>
            </p:cNvPr>
            <p:cNvSpPr/>
            <p:nvPr/>
          </p:nvSpPr>
          <p:spPr>
            <a:xfrm>
              <a:off x="1465269" y="1452449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5E684AC-0B17-0840-BB8D-E357EC8AA2EA}"/>
                </a:ext>
              </a:extLst>
            </p:cNvPr>
            <p:cNvSpPr/>
            <p:nvPr/>
          </p:nvSpPr>
          <p:spPr>
            <a:xfrm>
              <a:off x="1467669" y="1449732"/>
              <a:ext cx="141038" cy="699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C1D5E21-EDA4-BE4B-A0C7-BD9B8CC6957E}"/>
                </a:ext>
              </a:extLst>
            </p:cNvPr>
            <p:cNvSpPr/>
            <p:nvPr/>
          </p:nvSpPr>
          <p:spPr>
            <a:xfrm rot="5400000">
              <a:off x="1794972" y="1507028"/>
              <a:ext cx="158750" cy="5673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14FB1E5-E5B7-1346-8714-1F97EC3E68BD}"/>
              </a:ext>
            </a:extLst>
          </p:cNvPr>
          <p:cNvGrpSpPr/>
          <p:nvPr/>
        </p:nvGrpSpPr>
        <p:grpSpPr>
          <a:xfrm>
            <a:off x="2249046" y="1540909"/>
            <a:ext cx="555574" cy="558401"/>
            <a:chOff x="2184285" y="1450383"/>
            <a:chExt cx="695551" cy="69909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274D257-C60C-6949-8D47-59DF82D8F211}"/>
                </a:ext>
              </a:extLst>
            </p:cNvPr>
            <p:cNvSpPr/>
            <p:nvPr/>
          </p:nvSpPr>
          <p:spPr>
            <a:xfrm>
              <a:off x="2184285" y="1452449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9AEE1C1-DA0A-384E-908D-4176C3128DC9}"/>
                </a:ext>
              </a:extLst>
            </p:cNvPr>
            <p:cNvSpPr/>
            <p:nvPr/>
          </p:nvSpPr>
          <p:spPr>
            <a:xfrm>
              <a:off x="2730500" y="1450383"/>
              <a:ext cx="144128" cy="6937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A454CDD-F038-0B4F-8EDD-3CB656584161}"/>
                </a:ext>
              </a:extLst>
            </p:cNvPr>
            <p:cNvSpPr/>
            <p:nvPr/>
          </p:nvSpPr>
          <p:spPr>
            <a:xfrm>
              <a:off x="2187221" y="1450383"/>
              <a:ext cx="144128" cy="6990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ED7FE88-9E8B-E74C-8E6F-289DDA5F6939}"/>
              </a:ext>
            </a:extLst>
          </p:cNvPr>
          <p:cNvGrpSpPr/>
          <p:nvPr/>
        </p:nvGrpSpPr>
        <p:grpSpPr>
          <a:xfrm>
            <a:off x="2970022" y="1542242"/>
            <a:ext cx="558431" cy="558020"/>
            <a:chOff x="2901323" y="1452449"/>
            <a:chExt cx="699127" cy="69861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B87F2B6-1D1B-B044-87F9-9B03D08530CD}"/>
                </a:ext>
              </a:extLst>
            </p:cNvPr>
            <p:cNvSpPr/>
            <p:nvPr/>
          </p:nvSpPr>
          <p:spPr>
            <a:xfrm>
              <a:off x="2904899" y="1452449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A3558F2-4876-C24A-BAF4-29A71548743B}"/>
                </a:ext>
              </a:extLst>
            </p:cNvPr>
            <p:cNvSpPr/>
            <p:nvPr/>
          </p:nvSpPr>
          <p:spPr>
            <a:xfrm rot="5400000">
              <a:off x="2983874" y="1597023"/>
              <a:ext cx="158750" cy="3238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BEECDE2-45FE-854F-8BD3-85AB177B582F}"/>
                </a:ext>
              </a:extLst>
            </p:cNvPr>
            <p:cNvSpPr/>
            <p:nvPr/>
          </p:nvSpPr>
          <p:spPr>
            <a:xfrm rot="5400000">
              <a:off x="2983874" y="1909760"/>
              <a:ext cx="158750" cy="3238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2D956B0-301E-4648-B081-8EE4CD94FF60}"/>
              </a:ext>
            </a:extLst>
          </p:cNvPr>
          <p:cNvGrpSpPr/>
          <p:nvPr/>
        </p:nvGrpSpPr>
        <p:grpSpPr>
          <a:xfrm>
            <a:off x="2970022" y="829520"/>
            <a:ext cx="558431" cy="555574"/>
            <a:chOff x="2901323" y="740343"/>
            <a:chExt cx="699127" cy="69555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B9B0E1B-F68C-1242-8A67-CB3C5A534869}"/>
                </a:ext>
              </a:extLst>
            </p:cNvPr>
            <p:cNvSpPr/>
            <p:nvPr/>
          </p:nvSpPr>
          <p:spPr>
            <a:xfrm>
              <a:off x="2904899" y="740343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505452D-592D-C949-9A40-C48245907560}"/>
                </a:ext>
              </a:extLst>
            </p:cNvPr>
            <p:cNvSpPr/>
            <p:nvPr/>
          </p:nvSpPr>
          <p:spPr>
            <a:xfrm rot="5400000">
              <a:off x="2967999" y="796925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AB89D9E-DC66-624F-BDAB-B33C538D44B3}"/>
                </a:ext>
              </a:extLst>
            </p:cNvPr>
            <p:cNvSpPr/>
            <p:nvPr/>
          </p:nvSpPr>
          <p:spPr>
            <a:xfrm rot="5400000">
              <a:off x="2983874" y="1192212"/>
              <a:ext cx="158750" cy="3238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AD88567-7EE4-2544-92A0-F3CF45ED9EBF}"/>
              </a:ext>
            </a:extLst>
          </p:cNvPr>
          <p:cNvGrpSpPr/>
          <p:nvPr/>
        </p:nvGrpSpPr>
        <p:grpSpPr>
          <a:xfrm>
            <a:off x="92287" y="2255766"/>
            <a:ext cx="555574" cy="555574"/>
            <a:chOff x="22436" y="2164556"/>
            <a:chExt cx="695551" cy="69555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76DF3A8-BFCC-DB49-9940-F7F54F691B01}"/>
                </a:ext>
              </a:extLst>
            </p:cNvPr>
            <p:cNvSpPr/>
            <p:nvPr/>
          </p:nvSpPr>
          <p:spPr>
            <a:xfrm>
              <a:off x="22436" y="2164556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574EADF-5A1E-8241-951A-DF6166DA390A}"/>
                </a:ext>
              </a:extLst>
            </p:cNvPr>
            <p:cNvSpPr/>
            <p:nvPr/>
          </p:nvSpPr>
          <p:spPr>
            <a:xfrm>
              <a:off x="388941" y="2439655"/>
              <a:ext cx="158750" cy="41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721E05B-4BB9-F448-A0C3-E87217A63394}"/>
                </a:ext>
              </a:extLst>
            </p:cNvPr>
            <p:cNvSpPr/>
            <p:nvPr/>
          </p:nvSpPr>
          <p:spPr>
            <a:xfrm rot="5400000">
              <a:off x="492129" y="2633330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7C35E29-1E46-A345-964D-BDAA92FE0D70}"/>
              </a:ext>
            </a:extLst>
          </p:cNvPr>
          <p:cNvGrpSpPr/>
          <p:nvPr/>
        </p:nvGrpSpPr>
        <p:grpSpPr>
          <a:xfrm>
            <a:off x="92287" y="2972073"/>
            <a:ext cx="555574" cy="555574"/>
            <a:chOff x="22436" y="2882896"/>
            <a:chExt cx="695551" cy="69555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799838B-6027-F643-A619-E649AD57F6C4}"/>
                </a:ext>
              </a:extLst>
            </p:cNvPr>
            <p:cNvSpPr/>
            <p:nvPr/>
          </p:nvSpPr>
          <p:spPr>
            <a:xfrm>
              <a:off x="22436" y="2882896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6B5E759-7E26-DB4A-86F8-B5932362E242}"/>
                </a:ext>
              </a:extLst>
            </p:cNvPr>
            <p:cNvSpPr/>
            <p:nvPr/>
          </p:nvSpPr>
          <p:spPr>
            <a:xfrm>
              <a:off x="388941" y="2882903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0AF03BD-7A45-A341-B04A-4F7A271D30E4}"/>
              </a:ext>
            </a:extLst>
          </p:cNvPr>
          <p:cNvGrpSpPr/>
          <p:nvPr/>
        </p:nvGrpSpPr>
        <p:grpSpPr>
          <a:xfrm>
            <a:off x="812883" y="2256404"/>
            <a:ext cx="555574" cy="557031"/>
            <a:chOff x="746253" y="2164556"/>
            <a:chExt cx="695551" cy="69737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83681BF-16F8-E341-B08E-6E06F9DAA10A}"/>
                </a:ext>
              </a:extLst>
            </p:cNvPr>
            <p:cNvSpPr/>
            <p:nvPr/>
          </p:nvSpPr>
          <p:spPr>
            <a:xfrm>
              <a:off x="746253" y="2164556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2F4D5DD-EDC6-094A-A25A-93F466269C20}"/>
                </a:ext>
              </a:extLst>
            </p:cNvPr>
            <p:cNvSpPr/>
            <p:nvPr/>
          </p:nvSpPr>
          <p:spPr>
            <a:xfrm>
              <a:off x="893767" y="2439655"/>
              <a:ext cx="158750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728925-C112-F64A-B134-91EDA195D814}"/>
                </a:ext>
              </a:extLst>
            </p:cNvPr>
            <p:cNvSpPr/>
            <p:nvPr/>
          </p:nvSpPr>
          <p:spPr>
            <a:xfrm rot="5400000">
              <a:off x="814100" y="2633330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198A06E-55E2-0E40-8A54-C3326E650E45}"/>
                </a:ext>
              </a:extLst>
            </p:cNvPr>
            <p:cNvSpPr/>
            <p:nvPr/>
          </p:nvSpPr>
          <p:spPr>
            <a:xfrm>
              <a:off x="1279357" y="2442831"/>
              <a:ext cx="158750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62E12F5-F1B8-E047-8185-4838B5875772}"/>
              </a:ext>
            </a:extLst>
          </p:cNvPr>
          <p:cNvGrpSpPr/>
          <p:nvPr/>
        </p:nvGrpSpPr>
        <p:grpSpPr>
          <a:xfrm>
            <a:off x="816104" y="2971581"/>
            <a:ext cx="555924" cy="556069"/>
            <a:chOff x="746253" y="2882278"/>
            <a:chExt cx="695989" cy="69616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3FF8ECA-0251-5B43-B67F-B652D88EAF79}"/>
                </a:ext>
              </a:extLst>
            </p:cNvPr>
            <p:cNvSpPr/>
            <p:nvPr/>
          </p:nvSpPr>
          <p:spPr>
            <a:xfrm>
              <a:off x="746253" y="2882896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177FB7F-8F49-3542-BB78-839368C39C54}"/>
                </a:ext>
              </a:extLst>
            </p:cNvPr>
            <p:cNvSpPr/>
            <p:nvPr/>
          </p:nvSpPr>
          <p:spPr>
            <a:xfrm>
              <a:off x="893767" y="2882278"/>
              <a:ext cx="158750" cy="292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BA222C8-0C2E-124D-8FB7-5932783F3666}"/>
                </a:ext>
              </a:extLst>
            </p:cNvPr>
            <p:cNvSpPr/>
            <p:nvPr/>
          </p:nvSpPr>
          <p:spPr>
            <a:xfrm>
              <a:off x="1283492" y="2882907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52B13D1-E7CF-3A46-82B1-67F69E69508E}"/>
              </a:ext>
            </a:extLst>
          </p:cNvPr>
          <p:cNvGrpSpPr/>
          <p:nvPr/>
        </p:nvGrpSpPr>
        <p:grpSpPr>
          <a:xfrm>
            <a:off x="1526222" y="2257682"/>
            <a:ext cx="558080" cy="555574"/>
            <a:chOff x="1462132" y="2164556"/>
            <a:chExt cx="698688" cy="69555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8AA0DC9-02D5-E843-9DB0-0992C5E9D690}"/>
                </a:ext>
              </a:extLst>
            </p:cNvPr>
            <p:cNvSpPr/>
            <p:nvPr/>
          </p:nvSpPr>
          <p:spPr>
            <a:xfrm>
              <a:off x="1465269" y="2164556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6E76971-3B44-FB49-B058-B9A1473349E5}"/>
                </a:ext>
              </a:extLst>
            </p:cNvPr>
            <p:cNvSpPr/>
            <p:nvPr/>
          </p:nvSpPr>
          <p:spPr>
            <a:xfrm>
              <a:off x="1751804" y="2460629"/>
              <a:ext cx="158750" cy="3945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8FDC3FE-03D0-C64B-B57F-2A9C6D88D370}"/>
                </a:ext>
              </a:extLst>
            </p:cNvPr>
            <p:cNvSpPr/>
            <p:nvPr/>
          </p:nvSpPr>
          <p:spPr>
            <a:xfrm rot="5400000">
              <a:off x="1623547" y="2574644"/>
              <a:ext cx="126429" cy="444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7FE0756-D66E-6744-B99C-A20238FD41A1}"/>
                </a:ext>
              </a:extLst>
            </p:cNvPr>
            <p:cNvSpPr/>
            <p:nvPr/>
          </p:nvSpPr>
          <p:spPr>
            <a:xfrm rot="5400000">
              <a:off x="1605007" y="2317755"/>
              <a:ext cx="158750" cy="444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3A5386D-3295-0F48-A6F7-A35BB0D2FDE3}"/>
              </a:ext>
            </a:extLst>
          </p:cNvPr>
          <p:cNvGrpSpPr/>
          <p:nvPr/>
        </p:nvGrpSpPr>
        <p:grpSpPr>
          <a:xfrm>
            <a:off x="1535120" y="2969543"/>
            <a:ext cx="555574" cy="558104"/>
            <a:chOff x="1465269" y="2879729"/>
            <a:chExt cx="695551" cy="69871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3630232-44AF-FF44-9A43-FB48161FC150}"/>
                </a:ext>
              </a:extLst>
            </p:cNvPr>
            <p:cNvSpPr/>
            <p:nvPr/>
          </p:nvSpPr>
          <p:spPr>
            <a:xfrm>
              <a:off x="1465269" y="2882896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F6354D5-1CF6-9A49-88CD-6968281C76CB}"/>
                </a:ext>
              </a:extLst>
            </p:cNvPr>
            <p:cNvSpPr/>
            <p:nvPr/>
          </p:nvSpPr>
          <p:spPr>
            <a:xfrm>
              <a:off x="1751804" y="2879729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6270F5A-E921-F543-9FAD-62A80B1A467F}"/>
              </a:ext>
            </a:extLst>
          </p:cNvPr>
          <p:cNvGrpSpPr/>
          <p:nvPr/>
        </p:nvGrpSpPr>
        <p:grpSpPr>
          <a:xfrm>
            <a:off x="2254135" y="2969541"/>
            <a:ext cx="558021" cy="558106"/>
            <a:chOff x="2184285" y="2879725"/>
            <a:chExt cx="698615" cy="69872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2B223A0-E99A-8941-ADF1-9FDB7D109EDC}"/>
                </a:ext>
              </a:extLst>
            </p:cNvPr>
            <p:cNvSpPr/>
            <p:nvPr/>
          </p:nvSpPr>
          <p:spPr>
            <a:xfrm>
              <a:off x="2184285" y="2882896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E8FECBA-62E0-814E-9F72-DEB4CA482E22}"/>
                </a:ext>
              </a:extLst>
            </p:cNvPr>
            <p:cNvSpPr/>
            <p:nvPr/>
          </p:nvSpPr>
          <p:spPr>
            <a:xfrm>
              <a:off x="2724150" y="2879725"/>
              <a:ext cx="158750" cy="25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C0A9180-9D6D-BD47-8F74-0D1913D4CFA4}"/>
              </a:ext>
            </a:extLst>
          </p:cNvPr>
          <p:cNvGrpSpPr/>
          <p:nvPr/>
        </p:nvGrpSpPr>
        <p:grpSpPr>
          <a:xfrm>
            <a:off x="2254136" y="2255763"/>
            <a:ext cx="559293" cy="555574"/>
            <a:chOff x="2184285" y="2164556"/>
            <a:chExt cx="700207" cy="69555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021B254-83FF-EC41-AAEC-2EF224F76F1B}"/>
                </a:ext>
              </a:extLst>
            </p:cNvPr>
            <p:cNvSpPr/>
            <p:nvPr/>
          </p:nvSpPr>
          <p:spPr>
            <a:xfrm>
              <a:off x="2184285" y="2164556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D017058-2CB1-FF41-AEBC-F7EEEA90D52E}"/>
                </a:ext>
              </a:extLst>
            </p:cNvPr>
            <p:cNvSpPr/>
            <p:nvPr/>
          </p:nvSpPr>
          <p:spPr>
            <a:xfrm>
              <a:off x="2725741" y="2571411"/>
              <a:ext cx="158750" cy="287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444C777-7DDC-DB4A-997B-89829842D73E}"/>
                </a:ext>
              </a:extLst>
            </p:cNvPr>
            <p:cNvSpPr/>
            <p:nvPr/>
          </p:nvSpPr>
          <p:spPr>
            <a:xfrm rot="5400000">
              <a:off x="2554292" y="2270121"/>
              <a:ext cx="158750" cy="501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6A4744C-CE19-8D49-9F78-FD44D9CF7CF2}"/>
              </a:ext>
            </a:extLst>
          </p:cNvPr>
          <p:cNvGrpSpPr/>
          <p:nvPr/>
        </p:nvGrpSpPr>
        <p:grpSpPr>
          <a:xfrm>
            <a:off x="2971598" y="2253733"/>
            <a:ext cx="555574" cy="555574"/>
            <a:chOff x="2904899" y="2164556"/>
            <a:chExt cx="695551" cy="69555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D4F4059-28DA-EB44-A4A6-1FC57EDC9A75}"/>
                </a:ext>
              </a:extLst>
            </p:cNvPr>
            <p:cNvSpPr/>
            <p:nvPr/>
          </p:nvSpPr>
          <p:spPr>
            <a:xfrm>
              <a:off x="2904899" y="2164556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46AF43E-81A0-EB4D-8820-329B87F80CAC}"/>
                </a:ext>
              </a:extLst>
            </p:cNvPr>
            <p:cNvSpPr/>
            <p:nvPr/>
          </p:nvSpPr>
          <p:spPr>
            <a:xfrm rot="5400000">
              <a:off x="2988972" y="2354259"/>
              <a:ext cx="158750" cy="323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928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C199A6E7-AE65-2245-84E7-41353B459084}"/>
              </a:ext>
            </a:extLst>
          </p:cNvPr>
          <p:cNvGrpSpPr/>
          <p:nvPr/>
        </p:nvGrpSpPr>
        <p:grpSpPr>
          <a:xfrm>
            <a:off x="812883" y="830318"/>
            <a:ext cx="555575" cy="555574"/>
            <a:chOff x="746253" y="740343"/>
            <a:chExt cx="695551" cy="69555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6F29481-7D8D-DC49-9353-CA2F484A07EC}"/>
                </a:ext>
              </a:extLst>
            </p:cNvPr>
            <p:cNvSpPr/>
            <p:nvPr/>
          </p:nvSpPr>
          <p:spPr>
            <a:xfrm>
              <a:off x="746253" y="740343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66460E9-C009-D048-B140-440297DCA61C}"/>
                </a:ext>
              </a:extLst>
            </p:cNvPr>
            <p:cNvSpPr/>
            <p:nvPr/>
          </p:nvSpPr>
          <p:spPr>
            <a:xfrm>
              <a:off x="895350" y="741698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0323D3F-35C0-5942-B04A-30BECAE53327}"/>
                </a:ext>
              </a:extLst>
            </p:cNvPr>
            <p:cNvSpPr/>
            <p:nvPr/>
          </p:nvSpPr>
          <p:spPr>
            <a:xfrm rot="5400000">
              <a:off x="939112" y="1083695"/>
              <a:ext cx="158750" cy="5421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DBF0878-DD21-6F49-93B2-E0E4ED68C81D}"/>
                </a:ext>
              </a:extLst>
            </p:cNvPr>
            <p:cNvSpPr/>
            <p:nvPr/>
          </p:nvSpPr>
          <p:spPr>
            <a:xfrm>
              <a:off x="1280150" y="743624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6D100C3-7177-994F-A176-3E8BFC88FB10}"/>
              </a:ext>
            </a:extLst>
          </p:cNvPr>
          <p:cNvGrpSpPr/>
          <p:nvPr/>
        </p:nvGrpSpPr>
        <p:grpSpPr>
          <a:xfrm>
            <a:off x="1531366" y="831277"/>
            <a:ext cx="555811" cy="555573"/>
            <a:chOff x="1464972" y="740343"/>
            <a:chExt cx="695848" cy="69555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01F319-FD9D-0F4C-8DAB-92F32AECF81E}"/>
                </a:ext>
              </a:extLst>
            </p:cNvPr>
            <p:cNvSpPr/>
            <p:nvPr/>
          </p:nvSpPr>
          <p:spPr>
            <a:xfrm>
              <a:off x="1465269" y="740343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20A0BE2-A7DE-C442-B679-B9DA08A38516}"/>
                </a:ext>
              </a:extLst>
            </p:cNvPr>
            <p:cNvSpPr/>
            <p:nvPr/>
          </p:nvSpPr>
          <p:spPr>
            <a:xfrm rot="5400000">
              <a:off x="1464972" y="1274429"/>
              <a:ext cx="158750" cy="158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850D914-CCEA-CB4E-B6F4-07E5D0387054}"/>
                </a:ext>
              </a:extLst>
            </p:cNvPr>
            <p:cNvSpPr/>
            <p:nvPr/>
          </p:nvSpPr>
          <p:spPr>
            <a:xfrm>
              <a:off x="1779586" y="741698"/>
              <a:ext cx="169478" cy="292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58679CC-FC31-4F4B-941C-C41DFF74349E}"/>
              </a:ext>
            </a:extLst>
          </p:cNvPr>
          <p:cNvGrpSpPr/>
          <p:nvPr/>
        </p:nvGrpSpPr>
        <p:grpSpPr>
          <a:xfrm>
            <a:off x="2247140" y="826030"/>
            <a:ext cx="559323" cy="559064"/>
            <a:chOff x="2181896" y="735974"/>
            <a:chExt cx="700243" cy="69992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F2989FF-C34F-9D4D-A78E-608FEDD4B2FB}"/>
                </a:ext>
              </a:extLst>
            </p:cNvPr>
            <p:cNvSpPr/>
            <p:nvPr/>
          </p:nvSpPr>
          <p:spPr>
            <a:xfrm>
              <a:off x="2184285" y="740343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366D17B-C436-CC4F-B2EF-82ADD54AA2E9}"/>
                </a:ext>
              </a:extLst>
            </p:cNvPr>
            <p:cNvSpPr/>
            <p:nvPr/>
          </p:nvSpPr>
          <p:spPr>
            <a:xfrm>
              <a:off x="2336799" y="735974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A8340F9-A9CD-664D-BE4E-BDAB45DF84E5}"/>
                </a:ext>
              </a:extLst>
            </p:cNvPr>
            <p:cNvSpPr/>
            <p:nvPr/>
          </p:nvSpPr>
          <p:spPr>
            <a:xfrm>
              <a:off x="2720214" y="740311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5F581-A8A6-C143-A5F1-512350D339EA}"/>
                </a:ext>
              </a:extLst>
            </p:cNvPr>
            <p:cNvSpPr/>
            <p:nvPr/>
          </p:nvSpPr>
          <p:spPr>
            <a:xfrm rot="5400000">
              <a:off x="2723389" y="1276351"/>
              <a:ext cx="158750" cy="158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5527D7A-4F0A-D347-BAB4-F928B7878D48}"/>
                </a:ext>
              </a:extLst>
            </p:cNvPr>
            <p:cNvSpPr/>
            <p:nvPr/>
          </p:nvSpPr>
          <p:spPr>
            <a:xfrm rot="5400000">
              <a:off x="2181896" y="1276351"/>
              <a:ext cx="158750" cy="158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E145D5E-04E5-4A40-B8CC-897A58A75A63}"/>
              </a:ext>
            </a:extLst>
          </p:cNvPr>
          <p:cNvGrpSpPr/>
          <p:nvPr/>
        </p:nvGrpSpPr>
        <p:grpSpPr>
          <a:xfrm>
            <a:off x="814199" y="1540910"/>
            <a:ext cx="556175" cy="557651"/>
            <a:chOff x="745501" y="1451210"/>
            <a:chExt cx="696303" cy="69815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1CAFE15-02B6-B84C-B72D-A8A5CBF0DD7B}"/>
                </a:ext>
              </a:extLst>
            </p:cNvPr>
            <p:cNvSpPr/>
            <p:nvPr/>
          </p:nvSpPr>
          <p:spPr>
            <a:xfrm>
              <a:off x="746253" y="1452449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6F35C72-3C33-E644-9E9B-027DCFF725E2}"/>
                </a:ext>
              </a:extLst>
            </p:cNvPr>
            <p:cNvSpPr/>
            <p:nvPr/>
          </p:nvSpPr>
          <p:spPr>
            <a:xfrm>
              <a:off x="745501" y="1451210"/>
              <a:ext cx="158750" cy="698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472D357-F5B1-6E4E-AF53-F459C07EBF86}"/>
              </a:ext>
            </a:extLst>
          </p:cNvPr>
          <p:cNvGrpSpPr/>
          <p:nvPr/>
        </p:nvGrpSpPr>
        <p:grpSpPr>
          <a:xfrm>
            <a:off x="1529417" y="1539754"/>
            <a:ext cx="557121" cy="558921"/>
            <a:chOff x="1463332" y="1449732"/>
            <a:chExt cx="697488" cy="69974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3A7D9BB-B66D-AB41-8BCB-C44A7DC5E836}"/>
                </a:ext>
              </a:extLst>
            </p:cNvPr>
            <p:cNvSpPr/>
            <p:nvPr/>
          </p:nvSpPr>
          <p:spPr>
            <a:xfrm>
              <a:off x="1465269" y="1452449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5E684AC-0B17-0840-BB8D-E357EC8AA2EA}"/>
                </a:ext>
              </a:extLst>
            </p:cNvPr>
            <p:cNvSpPr/>
            <p:nvPr/>
          </p:nvSpPr>
          <p:spPr>
            <a:xfrm>
              <a:off x="1463332" y="1449732"/>
              <a:ext cx="141038" cy="699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C1D5E21-EDA4-BE4B-A0C7-BD9B8CC6957E}"/>
                </a:ext>
              </a:extLst>
            </p:cNvPr>
            <p:cNvSpPr/>
            <p:nvPr/>
          </p:nvSpPr>
          <p:spPr>
            <a:xfrm rot="5400000">
              <a:off x="1794972" y="1507028"/>
              <a:ext cx="158750" cy="5673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14FB1E5-E5B7-1346-8714-1F97EC3E68BD}"/>
              </a:ext>
            </a:extLst>
          </p:cNvPr>
          <p:cNvGrpSpPr/>
          <p:nvPr/>
        </p:nvGrpSpPr>
        <p:grpSpPr>
          <a:xfrm>
            <a:off x="2247927" y="1540909"/>
            <a:ext cx="556693" cy="558401"/>
            <a:chOff x="2182884" y="1450383"/>
            <a:chExt cx="696952" cy="69909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274D257-C60C-6949-8D47-59DF82D8F211}"/>
                </a:ext>
              </a:extLst>
            </p:cNvPr>
            <p:cNvSpPr/>
            <p:nvPr/>
          </p:nvSpPr>
          <p:spPr>
            <a:xfrm>
              <a:off x="2184285" y="1452449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9AEE1C1-DA0A-384E-908D-4176C3128DC9}"/>
                </a:ext>
              </a:extLst>
            </p:cNvPr>
            <p:cNvSpPr/>
            <p:nvPr/>
          </p:nvSpPr>
          <p:spPr>
            <a:xfrm>
              <a:off x="2730500" y="1450383"/>
              <a:ext cx="144128" cy="6937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A454CDD-F038-0B4F-8EDD-3CB656584161}"/>
                </a:ext>
              </a:extLst>
            </p:cNvPr>
            <p:cNvSpPr/>
            <p:nvPr/>
          </p:nvSpPr>
          <p:spPr>
            <a:xfrm>
              <a:off x="2182884" y="1450383"/>
              <a:ext cx="144128" cy="6990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0AF03BD-7A45-A341-B04A-4F7A271D30E4}"/>
              </a:ext>
            </a:extLst>
          </p:cNvPr>
          <p:cNvGrpSpPr/>
          <p:nvPr/>
        </p:nvGrpSpPr>
        <p:grpSpPr>
          <a:xfrm>
            <a:off x="812883" y="2256404"/>
            <a:ext cx="556085" cy="557031"/>
            <a:chOff x="746253" y="2164556"/>
            <a:chExt cx="696191" cy="69737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83681BF-16F8-E341-B08E-6E06F9DAA10A}"/>
                </a:ext>
              </a:extLst>
            </p:cNvPr>
            <p:cNvSpPr/>
            <p:nvPr/>
          </p:nvSpPr>
          <p:spPr>
            <a:xfrm>
              <a:off x="746253" y="2164556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2F4D5DD-EDC6-094A-A25A-93F466269C20}"/>
                </a:ext>
              </a:extLst>
            </p:cNvPr>
            <p:cNvSpPr/>
            <p:nvPr/>
          </p:nvSpPr>
          <p:spPr>
            <a:xfrm>
              <a:off x="893767" y="2439655"/>
              <a:ext cx="158750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728925-C112-F64A-B134-91EDA195D814}"/>
                </a:ext>
              </a:extLst>
            </p:cNvPr>
            <p:cNvSpPr/>
            <p:nvPr/>
          </p:nvSpPr>
          <p:spPr>
            <a:xfrm rot="5400000">
              <a:off x="814100" y="2633330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198A06E-55E2-0E40-8A54-C3326E650E45}"/>
                </a:ext>
              </a:extLst>
            </p:cNvPr>
            <p:cNvSpPr/>
            <p:nvPr/>
          </p:nvSpPr>
          <p:spPr>
            <a:xfrm>
              <a:off x="1283694" y="2442831"/>
              <a:ext cx="158750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52B13D1-E7CF-3A46-82B1-67F69E69508E}"/>
              </a:ext>
            </a:extLst>
          </p:cNvPr>
          <p:cNvGrpSpPr/>
          <p:nvPr/>
        </p:nvGrpSpPr>
        <p:grpSpPr>
          <a:xfrm>
            <a:off x="1526222" y="2257682"/>
            <a:ext cx="558080" cy="555574"/>
            <a:chOff x="1462132" y="2164556"/>
            <a:chExt cx="698688" cy="69555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8AA0DC9-02D5-E843-9DB0-0992C5E9D690}"/>
                </a:ext>
              </a:extLst>
            </p:cNvPr>
            <p:cNvSpPr/>
            <p:nvPr/>
          </p:nvSpPr>
          <p:spPr>
            <a:xfrm>
              <a:off x="1465269" y="2164556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6E76971-3B44-FB49-B058-B9A1473349E5}"/>
                </a:ext>
              </a:extLst>
            </p:cNvPr>
            <p:cNvSpPr/>
            <p:nvPr/>
          </p:nvSpPr>
          <p:spPr>
            <a:xfrm>
              <a:off x="1751804" y="2460629"/>
              <a:ext cx="158750" cy="3945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8FDC3FE-03D0-C64B-B57F-2A9C6D88D370}"/>
                </a:ext>
              </a:extLst>
            </p:cNvPr>
            <p:cNvSpPr/>
            <p:nvPr/>
          </p:nvSpPr>
          <p:spPr>
            <a:xfrm rot="5400000">
              <a:off x="1623547" y="2574644"/>
              <a:ext cx="126429" cy="444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7FE0756-D66E-6744-B99C-A20238FD41A1}"/>
                </a:ext>
              </a:extLst>
            </p:cNvPr>
            <p:cNvSpPr/>
            <p:nvPr/>
          </p:nvSpPr>
          <p:spPr>
            <a:xfrm rot="5400000">
              <a:off x="1605007" y="2317755"/>
              <a:ext cx="158750" cy="444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C0A9180-9D6D-BD47-8F74-0D1913D4CFA4}"/>
              </a:ext>
            </a:extLst>
          </p:cNvPr>
          <p:cNvGrpSpPr/>
          <p:nvPr/>
        </p:nvGrpSpPr>
        <p:grpSpPr>
          <a:xfrm>
            <a:off x="2254136" y="2255763"/>
            <a:ext cx="559293" cy="555574"/>
            <a:chOff x="2184285" y="2164556"/>
            <a:chExt cx="700207" cy="69555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021B254-83FF-EC41-AAEC-2EF224F76F1B}"/>
                </a:ext>
              </a:extLst>
            </p:cNvPr>
            <p:cNvSpPr/>
            <p:nvPr/>
          </p:nvSpPr>
          <p:spPr>
            <a:xfrm>
              <a:off x="2184285" y="2164556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D017058-2CB1-FF41-AEBC-F7EEEA90D52E}"/>
                </a:ext>
              </a:extLst>
            </p:cNvPr>
            <p:cNvSpPr/>
            <p:nvPr/>
          </p:nvSpPr>
          <p:spPr>
            <a:xfrm>
              <a:off x="2725741" y="2571411"/>
              <a:ext cx="158750" cy="287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444C777-7DDC-DB4A-997B-89829842D73E}"/>
                </a:ext>
              </a:extLst>
            </p:cNvPr>
            <p:cNvSpPr/>
            <p:nvPr/>
          </p:nvSpPr>
          <p:spPr>
            <a:xfrm rot="5400000">
              <a:off x="2554292" y="2270121"/>
              <a:ext cx="158750" cy="501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A3F7F4-FEA8-5D42-BC5B-B52A869DA1CA}"/>
              </a:ext>
            </a:extLst>
          </p:cNvPr>
          <p:cNvGrpSpPr/>
          <p:nvPr/>
        </p:nvGrpSpPr>
        <p:grpSpPr>
          <a:xfrm>
            <a:off x="41222" y="830317"/>
            <a:ext cx="607897" cy="558455"/>
            <a:chOff x="41222" y="830317"/>
            <a:chExt cx="607897" cy="55845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C3FF004-B24B-0341-BAED-9A55BD586C5E}"/>
                </a:ext>
              </a:extLst>
            </p:cNvPr>
            <p:cNvGrpSpPr/>
            <p:nvPr/>
          </p:nvGrpSpPr>
          <p:grpSpPr>
            <a:xfrm>
              <a:off x="92286" y="830317"/>
              <a:ext cx="556833" cy="558455"/>
              <a:chOff x="22436" y="740343"/>
              <a:chExt cx="697127" cy="69915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429A4A0-6F71-7741-9B66-8850D93FD6C3}"/>
                  </a:ext>
                </a:extLst>
              </p:cNvPr>
              <p:cNvSpPr/>
              <p:nvPr/>
            </p:nvSpPr>
            <p:spPr>
              <a:xfrm>
                <a:off x="22436" y="740343"/>
                <a:ext cx="695551" cy="6955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582633A-0E5F-6744-B576-F0118791D4B4}"/>
                  </a:ext>
                </a:extLst>
              </p:cNvPr>
              <p:cNvSpPr/>
              <p:nvPr/>
            </p:nvSpPr>
            <p:spPr>
              <a:xfrm>
                <a:off x="371475" y="741698"/>
                <a:ext cx="158750" cy="292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495635B-8CB3-064D-BFF4-B3EA832988FE}"/>
                  </a:ext>
                </a:extLst>
              </p:cNvPr>
              <p:cNvSpPr/>
              <p:nvPr/>
            </p:nvSpPr>
            <p:spPr>
              <a:xfrm rot="5400000">
                <a:off x="478264" y="1198201"/>
                <a:ext cx="158750" cy="3238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F48DB6-ADEB-9C44-A88D-CE34E5999DE4}"/>
                </a:ext>
              </a:extLst>
            </p:cNvPr>
            <p:cNvSpPr/>
            <p:nvPr/>
          </p:nvSpPr>
          <p:spPr>
            <a:xfrm>
              <a:off x="41222" y="831082"/>
              <a:ext cx="45719" cy="55557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2E80098-7D9B-D943-AAB6-D27AA617FF74}"/>
              </a:ext>
            </a:extLst>
          </p:cNvPr>
          <p:cNvGrpSpPr/>
          <p:nvPr/>
        </p:nvGrpSpPr>
        <p:grpSpPr>
          <a:xfrm>
            <a:off x="38906" y="1541626"/>
            <a:ext cx="608955" cy="556166"/>
            <a:chOff x="38906" y="1541626"/>
            <a:chExt cx="608955" cy="55616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09EBBFD-766D-C347-B9C9-8EB122FCC610}"/>
                </a:ext>
              </a:extLst>
            </p:cNvPr>
            <p:cNvSpPr/>
            <p:nvPr/>
          </p:nvSpPr>
          <p:spPr>
            <a:xfrm>
              <a:off x="92287" y="1541626"/>
              <a:ext cx="555574" cy="5555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F5BA22C-A056-D74F-A464-2B0993BDFB0B}"/>
                </a:ext>
              </a:extLst>
            </p:cNvPr>
            <p:cNvSpPr/>
            <p:nvPr/>
          </p:nvSpPr>
          <p:spPr>
            <a:xfrm>
              <a:off x="38906" y="1542218"/>
              <a:ext cx="45719" cy="55557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5B2C437-AC8F-6F4F-AF51-9E05BA1E182A}"/>
              </a:ext>
            </a:extLst>
          </p:cNvPr>
          <p:cNvGrpSpPr/>
          <p:nvPr/>
        </p:nvGrpSpPr>
        <p:grpSpPr>
          <a:xfrm>
            <a:off x="38906" y="2255611"/>
            <a:ext cx="608955" cy="555729"/>
            <a:chOff x="38906" y="2255611"/>
            <a:chExt cx="608955" cy="555729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AD88567-7EE4-2544-92A0-F3CF45ED9EBF}"/>
                </a:ext>
              </a:extLst>
            </p:cNvPr>
            <p:cNvGrpSpPr/>
            <p:nvPr/>
          </p:nvGrpSpPr>
          <p:grpSpPr>
            <a:xfrm>
              <a:off x="92287" y="2255766"/>
              <a:ext cx="555574" cy="555574"/>
              <a:chOff x="22436" y="2164556"/>
              <a:chExt cx="695551" cy="695551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76DF3A8-BFCC-DB49-9940-F7F54F691B01}"/>
                  </a:ext>
                </a:extLst>
              </p:cNvPr>
              <p:cNvSpPr/>
              <p:nvPr/>
            </p:nvSpPr>
            <p:spPr>
              <a:xfrm>
                <a:off x="22436" y="2164556"/>
                <a:ext cx="695551" cy="6955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574EADF-5A1E-8241-951A-DF6166DA390A}"/>
                  </a:ext>
                </a:extLst>
              </p:cNvPr>
              <p:cNvSpPr/>
              <p:nvPr/>
            </p:nvSpPr>
            <p:spPr>
              <a:xfrm>
                <a:off x="388941" y="2439655"/>
                <a:ext cx="158750" cy="4191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721E05B-4BB9-F448-A0C3-E87217A63394}"/>
                  </a:ext>
                </a:extLst>
              </p:cNvPr>
              <p:cNvSpPr/>
              <p:nvPr/>
            </p:nvSpPr>
            <p:spPr>
              <a:xfrm rot="5400000">
                <a:off x="492129" y="2633330"/>
                <a:ext cx="158750" cy="292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66616FC-5A05-AB41-824F-105973798C3E}"/>
                </a:ext>
              </a:extLst>
            </p:cNvPr>
            <p:cNvSpPr/>
            <p:nvPr/>
          </p:nvSpPr>
          <p:spPr>
            <a:xfrm>
              <a:off x="38906" y="2255611"/>
              <a:ext cx="45719" cy="55557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69C6033-F08E-DA44-AB0D-B42FD216ECC2}"/>
              </a:ext>
            </a:extLst>
          </p:cNvPr>
          <p:cNvGrpSpPr/>
          <p:nvPr/>
        </p:nvGrpSpPr>
        <p:grpSpPr>
          <a:xfrm>
            <a:off x="2971598" y="2253733"/>
            <a:ext cx="607175" cy="555574"/>
            <a:chOff x="2971598" y="2253733"/>
            <a:chExt cx="607175" cy="555574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A6A4744C-CE19-8D49-9F78-FD44D9CF7CF2}"/>
                </a:ext>
              </a:extLst>
            </p:cNvPr>
            <p:cNvGrpSpPr/>
            <p:nvPr/>
          </p:nvGrpSpPr>
          <p:grpSpPr>
            <a:xfrm>
              <a:off x="2971598" y="2253733"/>
              <a:ext cx="555574" cy="555574"/>
              <a:chOff x="2904899" y="2164556"/>
              <a:chExt cx="695551" cy="69555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D4F4059-28DA-EB44-A4A6-1FC57EDC9A75}"/>
                  </a:ext>
                </a:extLst>
              </p:cNvPr>
              <p:cNvSpPr/>
              <p:nvPr/>
            </p:nvSpPr>
            <p:spPr>
              <a:xfrm>
                <a:off x="2904899" y="2164556"/>
                <a:ext cx="695551" cy="6955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46AF43E-81A0-EB4D-8820-329B87F80CAC}"/>
                  </a:ext>
                </a:extLst>
              </p:cNvPr>
              <p:cNvSpPr/>
              <p:nvPr/>
            </p:nvSpPr>
            <p:spPr>
              <a:xfrm rot="5400000">
                <a:off x="2988972" y="2354259"/>
                <a:ext cx="158750" cy="323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1E76713-FCAF-614C-A78A-BD86F578E144}"/>
                </a:ext>
              </a:extLst>
            </p:cNvPr>
            <p:cNvSpPr/>
            <p:nvPr/>
          </p:nvSpPr>
          <p:spPr>
            <a:xfrm>
              <a:off x="3533054" y="2253733"/>
              <a:ext cx="45719" cy="55557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C66D7D9-D70A-3B47-AE01-FCAEE5A330F7}"/>
              </a:ext>
            </a:extLst>
          </p:cNvPr>
          <p:cNvGrpSpPr/>
          <p:nvPr/>
        </p:nvGrpSpPr>
        <p:grpSpPr>
          <a:xfrm>
            <a:off x="2972880" y="1541900"/>
            <a:ext cx="606388" cy="558362"/>
            <a:chOff x="2972880" y="1541900"/>
            <a:chExt cx="606388" cy="558362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ED7FE88-9E8B-E74C-8E6F-289DDA5F6939}"/>
                </a:ext>
              </a:extLst>
            </p:cNvPr>
            <p:cNvGrpSpPr/>
            <p:nvPr/>
          </p:nvGrpSpPr>
          <p:grpSpPr>
            <a:xfrm>
              <a:off x="2972880" y="1542242"/>
              <a:ext cx="555575" cy="558020"/>
              <a:chOff x="2904899" y="1452449"/>
              <a:chExt cx="695551" cy="69861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B87F2B6-1D1B-B044-87F9-9B03D08530CD}"/>
                  </a:ext>
                </a:extLst>
              </p:cNvPr>
              <p:cNvSpPr/>
              <p:nvPr/>
            </p:nvSpPr>
            <p:spPr>
              <a:xfrm>
                <a:off x="2904899" y="1452449"/>
                <a:ext cx="695551" cy="6955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A3558F2-4876-C24A-BAF4-29A71548743B}"/>
                  </a:ext>
                </a:extLst>
              </p:cNvPr>
              <p:cNvSpPr/>
              <p:nvPr/>
            </p:nvSpPr>
            <p:spPr>
              <a:xfrm rot="5400000">
                <a:off x="2988211" y="1597023"/>
                <a:ext cx="158750" cy="3238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BEECDE2-45FE-854F-8BD3-85AB177B582F}"/>
                  </a:ext>
                </a:extLst>
              </p:cNvPr>
              <p:cNvSpPr/>
              <p:nvPr/>
            </p:nvSpPr>
            <p:spPr>
              <a:xfrm rot="5400000">
                <a:off x="2988211" y="1909760"/>
                <a:ext cx="158750" cy="3238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D94E531-3E8A-4941-9ADC-4D31742D3CCF}"/>
                </a:ext>
              </a:extLst>
            </p:cNvPr>
            <p:cNvSpPr/>
            <p:nvPr/>
          </p:nvSpPr>
          <p:spPr>
            <a:xfrm>
              <a:off x="3533549" y="1541900"/>
              <a:ext cx="45719" cy="55557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CE1F2C4-DB48-394F-A265-A1E935239000}"/>
              </a:ext>
            </a:extLst>
          </p:cNvPr>
          <p:cNvGrpSpPr/>
          <p:nvPr/>
        </p:nvGrpSpPr>
        <p:grpSpPr>
          <a:xfrm>
            <a:off x="2972880" y="829520"/>
            <a:ext cx="608033" cy="557136"/>
            <a:chOff x="2972880" y="829520"/>
            <a:chExt cx="608033" cy="557136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2D956B0-301E-4648-B081-8EE4CD94FF60}"/>
                </a:ext>
              </a:extLst>
            </p:cNvPr>
            <p:cNvGrpSpPr/>
            <p:nvPr/>
          </p:nvGrpSpPr>
          <p:grpSpPr>
            <a:xfrm>
              <a:off x="2972880" y="829520"/>
              <a:ext cx="555575" cy="557136"/>
              <a:chOff x="2904899" y="740343"/>
              <a:chExt cx="695551" cy="69750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B9B0E1B-F68C-1242-8A67-CB3C5A534869}"/>
                  </a:ext>
                </a:extLst>
              </p:cNvPr>
              <p:cNvSpPr/>
              <p:nvPr/>
            </p:nvSpPr>
            <p:spPr>
              <a:xfrm>
                <a:off x="2904899" y="740343"/>
                <a:ext cx="695551" cy="6955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505452D-592D-C949-9A40-C48245907560}"/>
                  </a:ext>
                </a:extLst>
              </p:cNvPr>
              <p:cNvSpPr/>
              <p:nvPr/>
            </p:nvSpPr>
            <p:spPr>
              <a:xfrm rot="5400000">
                <a:off x="2972336" y="801262"/>
                <a:ext cx="158750" cy="292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AB89D9E-DC66-624F-BDAB-B33C538D44B3}"/>
                  </a:ext>
                </a:extLst>
              </p:cNvPr>
              <p:cNvSpPr/>
              <p:nvPr/>
            </p:nvSpPr>
            <p:spPr>
              <a:xfrm rot="5400000">
                <a:off x="2988211" y="1196549"/>
                <a:ext cx="158750" cy="3238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FAE0EC4-E0FA-EB4D-A374-B7FAB4486A06}"/>
                </a:ext>
              </a:extLst>
            </p:cNvPr>
            <p:cNvSpPr/>
            <p:nvPr/>
          </p:nvSpPr>
          <p:spPr>
            <a:xfrm>
              <a:off x="3535194" y="829910"/>
              <a:ext cx="45719" cy="55557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D941836-3B65-8D41-B06B-D852635207CD}"/>
              </a:ext>
            </a:extLst>
          </p:cNvPr>
          <p:cNvGrpSpPr/>
          <p:nvPr/>
        </p:nvGrpSpPr>
        <p:grpSpPr>
          <a:xfrm>
            <a:off x="2257600" y="60165"/>
            <a:ext cx="557152" cy="607866"/>
            <a:chOff x="2257600" y="60165"/>
            <a:chExt cx="557152" cy="60786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EB80B42-FB31-8C4C-A60F-2A53F03A2710}"/>
                </a:ext>
              </a:extLst>
            </p:cNvPr>
            <p:cNvGrpSpPr/>
            <p:nvPr/>
          </p:nvGrpSpPr>
          <p:grpSpPr>
            <a:xfrm>
              <a:off x="2259031" y="112457"/>
              <a:ext cx="555721" cy="555574"/>
              <a:chOff x="2189180" y="22003"/>
              <a:chExt cx="695734" cy="69555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FBA1AC4-9039-4B45-8591-04B21D2C1450}"/>
                  </a:ext>
                </a:extLst>
              </p:cNvPr>
              <p:cNvSpPr/>
              <p:nvPr/>
            </p:nvSpPr>
            <p:spPr>
              <a:xfrm>
                <a:off x="2189180" y="22003"/>
                <a:ext cx="695551" cy="6955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1C3DA24-BDDD-6448-8C7F-0C335CC99491}"/>
                  </a:ext>
                </a:extLst>
              </p:cNvPr>
              <p:cNvSpPr/>
              <p:nvPr/>
            </p:nvSpPr>
            <p:spPr>
              <a:xfrm>
                <a:off x="2336800" y="304797"/>
                <a:ext cx="158750" cy="412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C7317CE-4FF1-2645-A98A-81F52F3EA9CE}"/>
                  </a:ext>
                </a:extLst>
              </p:cNvPr>
              <p:cNvSpPr/>
              <p:nvPr/>
            </p:nvSpPr>
            <p:spPr>
              <a:xfrm>
                <a:off x="2726164" y="304800"/>
                <a:ext cx="158750" cy="41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5B1F217-85B5-D745-ACC8-5F5CB2FA1B82}"/>
                </a:ext>
              </a:extLst>
            </p:cNvPr>
            <p:cNvSpPr/>
            <p:nvPr/>
          </p:nvSpPr>
          <p:spPr>
            <a:xfrm rot="5400000">
              <a:off x="2512527" y="-194762"/>
              <a:ext cx="45719" cy="55557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89ABCE4-DC95-654B-A42B-A28B11E4568E}"/>
              </a:ext>
            </a:extLst>
          </p:cNvPr>
          <p:cNvGrpSpPr/>
          <p:nvPr/>
        </p:nvGrpSpPr>
        <p:grpSpPr>
          <a:xfrm>
            <a:off x="1533307" y="64702"/>
            <a:ext cx="557387" cy="607917"/>
            <a:chOff x="1533307" y="64702"/>
            <a:chExt cx="557387" cy="60791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3DB10C6-9725-424B-ADD8-9EC77110BFFB}"/>
                </a:ext>
              </a:extLst>
            </p:cNvPr>
            <p:cNvGrpSpPr/>
            <p:nvPr/>
          </p:nvGrpSpPr>
          <p:grpSpPr>
            <a:xfrm>
              <a:off x="1533873" y="117043"/>
              <a:ext cx="556821" cy="555576"/>
              <a:chOff x="1463708" y="22003"/>
              <a:chExt cx="697112" cy="69555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DA016B5-EC24-A445-BBC2-97FDEE62E75E}"/>
                  </a:ext>
                </a:extLst>
              </p:cNvPr>
              <p:cNvSpPr/>
              <p:nvPr/>
            </p:nvSpPr>
            <p:spPr>
              <a:xfrm>
                <a:off x="1465269" y="22003"/>
                <a:ext cx="695551" cy="6955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F359866-BB5B-B943-B5B5-2FF9B1E8D595}"/>
                  </a:ext>
                </a:extLst>
              </p:cNvPr>
              <p:cNvSpPr/>
              <p:nvPr/>
            </p:nvSpPr>
            <p:spPr>
              <a:xfrm>
                <a:off x="1790307" y="327593"/>
                <a:ext cx="158750" cy="3880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6F2C835-9CC0-3F41-9642-842C8CAEC786}"/>
                  </a:ext>
                </a:extLst>
              </p:cNvPr>
              <p:cNvSpPr/>
              <p:nvPr/>
            </p:nvSpPr>
            <p:spPr>
              <a:xfrm rot="5400000">
                <a:off x="1621151" y="430500"/>
                <a:ext cx="129613" cy="4444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D42B8B8-38F8-0841-B444-06C07ACD3517}"/>
                  </a:ext>
                </a:extLst>
              </p:cNvPr>
              <p:cNvSpPr/>
              <p:nvPr/>
            </p:nvSpPr>
            <p:spPr>
              <a:xfrm rot="5400000">
                <a:off x="1608540" y="184719"/>
                <a:ext cx="158750" cy="4444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095423F-D006-B141-925A-F4BC9F2D35C4}"/>
                </a:ext>
              </a:extLst>
            </p:cNvPr>
            <p:cNvSpPr/>
            <p:nvPr/>
          </p:nvSpPr>
          <p:spPr>
            <a:xfrm rot="5400000">
              <a:off x="1788346" y="-190337"/>
              <a:ext cx="45719" cy="5557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CAE63AB-C711-E54C-AECF-45FCEED74143}"/>
              </a:ext>
            </a:extLst>
          </p:cNvPr>
          <p:cNvGrpSpPr/>
          <p:nvPr/>
        </p:nvGrpSpPr>
        <p:grpSpPr>
          <a:xfrm>
            <a:off x="809627" y="52827"/>
            <a:ext cx="559138" cy="611129"/>
            <a:chOff x="809627" y="52827"/>
            <a:chExt cx="559138" cy="61112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677AADF-752F-8846-BD45-07F919E23566}"/>
                </a:ext>
              </a:extLst>
            </p:cNvPr>
            <p:cNvGrpSpPr/>
            <p:nvPr/>
          </p:nvGrpSpPr>
          <p:grpSpPr>
            <a:xfrm>
              <a:off x="809627" y="104490"/>
              <a:ext cx="559129" cy="559466"/>
              <a:chOff x="746127" y="-28264"/>
              <a:chExt cx="739624" cy="74006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7DA512-A8CC-0C45-A3F7-D0B7B411B2DE}"/>
                  </a:ext>
                </a:extLst>
              </p:cNvPr>
              <p:cNvSpPr/>
              <p:nvPr/>
            </p:nvSpPr>
            <p:spPr>
              <a:xfrm>
                <a:off x="746127" y="-28264"/>
                <a:ext cx="739468" cy="7394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EB7D109-0D96-0A49-88AF-411D14F6EAB3}"/>
                  </a:ext>
                </a:extLst>
              </p:cNvPr>
              <p:cNvSpPr/>
              <p:nvPr/>
            </p:nvSpPr>
            <p:spPr>
              <a:xfrm>
                <a:off x="920749" y="292704"/>
                <a:ext cx="158750" cy="4191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3081714-5127-A54E-9D32-5035C0C86AAD}"/>
                  </a:ext>
                </a:extLst>
              </p:cNvPr>
              <p:cNvSpPr/>
              <p:nvPr/>
            </p:nvSpPr>
            <p:spPr>
              <a:xfrm rot="5400000">
                <a:off x="816096" y="486379"/>
                <a:ext cx="158749" cy="292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5AAED9E-FADD-084D-9CA0-1BD16BBC1E85}"/>
                  </a:ext>
                </a:extLst>
              </p:cNvPr>
              <p:cNvSpPr/>
              <p:nvPr/>
            </p:nvSpPr>
            <p:spPr>
              <a:xfrm>
                <a:off x="1327001" y="292705"/>
                <a:ext cx="158750" cy="419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5E54C9A-33A4-BD40-97EE-3A2300A1E78B}"/>
                </a:ext>
              </a:extLst>
            </p:cNvPr>
            <p:cNvSpPr/>
            <p:nvPr/>
          </p:nvSpPr>
          <p:spPr>
            <a:xfrm rot="5400000">
              <a:off x="1066335" y="-203881"/>
              <a:ext cx="45721" cy="55913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86360B-407C-4D42-8705-11B6AF033E46}"/>
              </a:ext>
            </a:extLst>
          </p:cNvPr>
          <p:cNvGrpSpPr/>
          <p:nvPr/>
        </p:nvGrpSpPr>
        <p:grpSpPr>
          <a:xfrm>
            <a:off x="32449" y="56056"/>
            <a:ext cx="612286" cy="612247"/>
            <a:chOff x="32449" y="56056"/>
            <a:chExt cx="612286" cy="61224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6851D69-6A83-704C-B0DF-097DF41A7B7F}"/>
                </a:ext>
              </a:extLst>
            </p:cNvPr>
            <p:cNvGrpSpPr/>
            <p:nvPr/>
          </p:nvGrpSpPr>
          <p:grpSpPr>
            <a:xfrm>
              <a:off x="85724" y="109292"/>
              <a:ext cx="559011" cy="559011"/>
              <a:chOff x="15874" y="-21914"/>
              <a:chExt cx="739468" cy="73946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B79F4C-AA38-984C-AEC2-74F328F48F36}"/>
                  </a:ext>
                </a:extLst>
              </p:cNvPr>
              <p:cNvSpPr/>
              <p:nvPr/>
            </p:nvSpPr>
            <p:spPr>
              <a:xfrm>
                <a:off x="15874" y="-21914"/>
                <a:ext cx="739468" cy="7394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C70860C-6471-B047-B528-3D587C94BDCE}"/>
                  </a:ext>
                </a:extLst>
              </p:cNvPr>
              <p:cNvSpPr/>
              <p:nvPr/>
            </p:nvSpPr>
            <p:spPr>
              <a:xfrm>
                <a:off x="390525" y="298450"/>
                <a:ext cx="158750" cy="419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89CF1A3-CC2F-A440-A4C4-47E5609B7C96}"/>
                  </a:ext>
                </a:extLst>
              </p:cNvPr>
              <p:cNvSpPr/>
              <p:nvPr/>
            </p:nvSpPr>
            <p:spPr>
              <a:xfrm rot="5400000">
                <a:off x="527863" y="488227"/>
                <a:ext cx="158750" cy="292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9792204-3CB2-4947-A2D3-84E51D2DCF9A}"/>
                </a:ext>
              </a:extLst>
            </p:cNvPr>
            <p:cNvGrpSpPr/>
            <p:nvPr/>
          </p:nvGrpSpPr>
          <p:grpSpPr>
            <a:xfrm>
              <a:off x="32449" y="56056"/>
              <a:ext cx="612024" cy="610910"/>
              <a:chOff x="29274" y="56056"/>
              <a:chExt cx="612024" cy="61091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94C875F-3FE3-D348-8FC4-AE62FC1E5D3C}"/>
                  </a:ext>
                </a:extLst>
              </p:cNvPr>
              <p:cNvSpPr/>
              <p:nvPr/>
            </p:nvSpPr>
            <p:spPr>
              <a:xfrm>
                <a:off x="29392" y="62433"/>
                <a:ext cx="45719" cy="60453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480E596-AD3C-BE48-9532-94DB06BB7A41}"/>
                  </a:ext>
                </a:extLst>
              </p:cNvPr>
              <p:cNvSpPr/>
              <p:nvPr/>
            </p:nvSpPr>
            <p:spPr>
              <a:xfrm rot="5400000">
                <a:off x="312426" y="-227096"/>
                <a:ext cx="45719" cy="61202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B231E14-95B3-3945-8D19-260E1AC5A904}"/>
              </a:ext>
            </a:extLst>
          </p:cNvPr>
          <p:cNvGrpSpPr/>
          <p:nvPr/>
        </p:nvGrpSpPr>
        <p:grpSpPr>
          <a:xfrm>
            <a:off x="2959111" y="83030"/>
            <a:ext cx="610910" cy="612024"/>
            <a:chOff x="2959111" y="83030"/>
            <a:chExt cx="610910" cy="6120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6CB495-923E-3F4C-B4D9-6CBDEBCBB8FD}"/>
                </a:ext>
              </a:extLst>
            </p:cNvPr>
            <p:cNvSpPr/>
            <p:nvPr/>
          </p:nvSpPr>
          <p:spPr>
            <a:xfrm>
              <a:off x="2959152" y="138391"/>
              <a:ext cx="555574" cy="5555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DC21442A-7CAD-6649-AFA3-40A5E7BB3D2C}"/>
                </a:ext>
              </a:extLst>
            </p:cNvPr>
            <p:cNvGrpSpPr/>
            <p:nvPr/>
          </p:nvGrpSpPr>
          <p:grpSpPr>
            <a:xfrm rot="5400000">
              <a:off x="2958554" y="83587"/>
              <a:ext cx="612024" cy="610910"/>
              <a:chOff x="29274" y="56056"/>
              <a:chExt cx="612024" cy="610910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42F3656-7BFA-6F41-8A09-F4A1B2322D46}"/>
                  </a:ext>
                </a:extLst>
              </p:cNvPr>
              <p:cNvSpPr/>
              <p:nvPr/>
            </p:nvSpPr>
            <p:spPr>
              <a:xfrm>
                <a:off x="29392" y="62433"/>
                <a:ext cx="45719" cy="60453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BAF7482-2207-8645-B4C7-5E1A4B5C37C5}"/>
                  </a:ext>
                </a:extLst>
              </p:cNvPr>
              <p:cNvSpPr/>
              <p:nvPr/>
            </p:nvSpPr>
            <p:spPr>
              <a:xfrm rot="5400000">
                <a:off x="312426" y="-227096"/>
                <a:ext cx="45719" cy="61202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97B486-C376-124F-97E1-3864708ED35A}"/>
              </a:ext>
            </a:extLst>
          </p:cNvPr>
          <p:cNvGrpSpPr/>
          <p:nvPr/>
        </p:nvGrpSpPr>
        <p:grpSpPr>
          <a:xfrm>
            <a:off x="40127" y="2971150"/>
            <a:ext cx="608850" cy="607854"/>
            <a:chOff x="40127" y="2971150"/>
            <a:chExt cx="608850" cy="60785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57C35E29-1E46-A345-964D-BDAA92FE0D70}"/>
                </a:ext>
              </a:extLst>
            </p:cNvPr>
            <p:cNvGrpSpPr/>
            <p:nvPr/>
          </p:nvGrpSpPr>
          <p:grpSpPr>
            <a:xfrm>
              <a:off x="92287" y="2972073"/>
              <a:ext cx="555574" cy="555574"/>
              <a:chOff x="22436" y="2882896"/>
              <a:chExt cx="695551" cy="69555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799838B-6027-F643-A619-E649AD57F6C4}"/>
                  </a:ext>
                </a:extLst>
              </p:cNvPr>
              <p:cNvSpPr/>
              <p:nvPr/>
            </p:nvSpPr>
            <p:spPr>
              <a:xfrm>
                <a:off x="22436" y="2882896"/>
                <a:ext cx="695551" cy="6955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6B5E759-7E26-DB4A-86F8-B5932362E242}"/>
                  </a:ext>
                </a:extLst>
              </p:cNvPr>
              <p:cNvSpPr/>
              <p:nvPr/>
            </p:nvSpPr>
            <p:spPr>
              <a:xfrm>
                <a:off x="388941" y="2882903"/>
                <a:ext cx="158750" cy="292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9DC44936-E7B1-404F-9247-B8F62F94FE1B}"/>
                </a:ext>
              </a:extLst>
            </p:cNvPr>
            <p:cNvGrpSpPr/>
            <p:nvPr/>
          </p:nvGrpSpPr>
          <p:grpSpPr>
            <a:xfrm rot="16200000">
              <a:off x="40625" y="2970652"/>
              <a:ext cx="607854" cy="608850"/>
              <a:chOff x="29275" y="56056"/>
              <a:chExt cx="612024" cy="607741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195DA3D-EB59-054A-B110-B5F94BBB5ACB}"/>
                  </a:ext>
                </a:extLst>
              </p:cNvPr>
              <p:cNvSpPr/>
              <p:nvPr/>
            </p:nvSpPr>
            <p:spPr>
              <a:xfrm>
                <a:off x="30174" y="59264"/>
                <a:ext cx="45719" cy="60453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A6C26FE4-E753-A14D-A58F-5177F0EBDB86}"/>
                  </a:ext>
                </a:extLst>
              </p:cNvPr>
              <p:cNvSpPr/>
              <p:nvPr/>
            </p:nvSpPr>
            <p:spPr>
              <a:xfrm rot="5400000">
                <a:off x="312427" y="-227096"/>
                <a:ext cx="45719" cy="61202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3DBC059-5CD7-4D41-9BDE-36C75067BDD2}"/>
              </a:ext>
            </a:extLst>
          </p:cNvPr>
          <p:cNvGrpSpPr/>
          <p:nvPr/>
        </p:nvGrpSpPr>
        <p:grpSpPr>
          <a:xfrm>
            <a:off x="2974750" y="2967979"/>
            <a:ext cx="608870" cy="610910"/>
            <a:chOff x="2974750" y="2967979"/>
            <a:chExt cx="608870" cy="61091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F8CA23-7D70-9F41-A203-A3912D5E0F45}"/>
                </a:ext>
              </a:extLst>
            </p:cNvPr>
            <p:cNvSpPr/>
            <p:nvPr/>
          </p:nvSpPr>
          <p:spPr>
            <a:xfrm>
              <a:off x="2974750" y="2972073"/>
              <a:ext cx="555574" cy="5555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1A5D1F84-B032-5340-AE41-28F97E27CA65}"/>
                </a:ext>
              </a:extLst>
            </p:cNvPr>
            <p:cNvGrpSpPr/>
            <p:nvPr/>
          </p:nvGrpSpPr>
          <p:grpSpPr>
            <a:xfrm rot="10800000">
              <a:off x="2977952" y="2967979"/>
              <a:ext cx="605668" cy="610910"/>
              <a:chOff x="29274" y="56056"/>
              <a:chExt cx="612024" cy="610910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BFAE659-FEFD-6D43-8584-0AC707881D0A}"/>
                  </a:ext>
                </a:extLst>
              </p:cNvPr>
              <p:cNvSpPr/>
              <p:nvPr/>
            </p:nvSpPr>
            <p:spPr>
              <a:xfrm>
                <a:off x="29392" y="62433"/>
                <a:ext cx="45719" cy="60453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9B4F1CA8-4D2A-8C42-BAD9-C8CC2F5EB881}"/>
                  </a:ext>
                </a:extLst>
              </p:cNvPr>
              <p:cNvSpPr/>
              <p:nvPr/>
            </p:nvSpPr>
            <p:spPr>
              <a:xfrm rot="5400000">
                <a:off x="312426" y="-227096"/>
                <a:ext cx="45719" cy="61202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2DFD36F-67EC-7748-82FE-1A269E03E169}"/>
              </a:ext>
            </a:extLst>
          </p:cNvPr>
          <p:cNvGrpSpPr/>
          <p:nvPr/>
        </p:nvGrpSpPr>
        <p:grpSpPr>
          <a:xfrm>
            <a:off x="778289" y="2975419"/>
            <a:ext cx="556930" cy="607308"/>
            <a:chOff x="815098" y="2971581"/>
            <a:chExt cx="556930" cy="607308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562E12F5-F1B8-E047-8185-4838B5875772}"/>
                </a:ext>
              </a:extLst>
            </p:cNvPr>
            <p:cNvGrpSpPr/>
            <p:nvPr/>
          </p:nvGrpSpPr>
          <p:grpSpPr>
            <a:xfrm>
              <a:off x="816104" y="2971581"/>
              <a:ext cx="555924" cy="556069"/>
              <a:chOff x="746253" y="2882278"/>
              <a:chExt cx="695989" cy="696169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3FF8ECA-0251-5B43-B67F-B652D88EAF79}"/>
                  </a:ext>
                </a:extLst>
              </p:cNvPr>
              <p:cNvSpPr/>
              <p:nvPr/>
            </p:nvSpPr>
            <p:spPr>
              <a:xfrm>
                <a:off x="746253" y="2882896"/>
                <a:ext cx="695551" cy="6955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177FB7F-8F49-3542-BB78-839368C39C54}"/>
                  </a:ext>
                </a:extLst>
              </p:cNvPr>
              <p:cNvSpPr/>
              <p:nvPr/>
            </p:nvSpPr>
            <p:spPr>
              <a:xfrm>
                <a:off x="893767" y="2882278"/>
                <a:ext cx="158750" cy="292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BA222C8-0C2E-124D-8FB7-5932783F3666}"/>
                  </a:ext>
                </a:extLst>
              </p:cNvPr>
              <p:cNvSpPr/>
              <p:nvPr/>
            </p:nvSpPr>
            <p:spPr>
              <a:xfrm>
                <a:off x="1283492" y="2882907"/>
                <a:ext cx="158750" cy="292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007B730-65CF-2841-809D-96391A1C8B2F}"/>
                </a:ext>
              </a:extLst>
            </p:cNvPr>
            <p:cNvSpPr/>
            <p:nvPr/>
          </p:nvSpPr>
          <p:spPr>
            <a:xfrm rot="5400000">
              <a:off x="1070025" y="3278243"/>
              <a:ext cx="45719" cy="55557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061AB78-C817-7A4B-B231-DD139D2C6CF0}"/>
              </a:ext>
            </a:extLst>
          </p:cNvPr>
          <p:cNvGrpSpPr/>
          <p:nvPr/>
        </p:nvGrpSpPr>
        <p:grpSpPr>
          <a:xfrm>
            <a:off x="1535120" y="2972071"/>
            <a:ext cx="555574" cy="607786"/>
            <a:chOff x="1535120" y="2972071"/>
            <a:chExt cx="555574" cy="607786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3A5386D-3295-0F48-A6F7-A35BB0D2FDE3}"/>
                </a:ext>
              </a:extLst>
            </p:cNvPr>
            <p:cNvGrpSpPr/>
            <p:nvPr/>
          </p:nvGrpSpPr>
          <p:grpSpPr>
            <a:xfrm>
              <a:off x="1535120" y="2972071"/>
              <a:ext cx="555574" cy="555574"/>
              <a:chOff x="1465269" y="2882896"/>
              <a:chExt cx="695551" cy="695551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3630232-44AF-FF44-9A43-FB48161FC150}"/>
                  </a:ext>
                </a:extLst>
              </p:cNvPr>
              <p:cNvSpPr/>
              <p:nvPr/>
            </p:nvSpPr>
            <p:spPr>
              <a:xfrm>
                <a:off x="1465269" y="2882896"/>
                <a:ext cx="695551" cy="6955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F6354D5-1CF6-9A49-88CD-6968281C76CB}"/>
                  </a:ext>
                </a:extLst>
              </p:cNvPr>
              <p:cNvSpPr/>
              <p:nvPr/>
            </p:nvSpPr>
            <p:spPr>
              <a:xfrm>
                <a:off x="1751804" y="2884066"/>
                <a:ext cx="158750" cy="292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7C6AFCE-78BD-9843-8806-743ED637DF7D}"/>
                </a:ext>
              </a:extLst>
            </p:cNvPr>
            <p:cNvSpPr/>
            <p:nvPr/>
          </p:nvSpPr>
          <p:spPr>
            <a:xfrm rot="5400000">
              <a:off x="1790815" y="3279979"/>
              <a:ext cx="47281" cy="5524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8703E68-2923-494A-A6C1-A3CF9C40B4AC}"/>
              </a:ext>
            </a:extLst>
          </p:cNvPr>
          <p:cNvGrpSpPr/>
          <p:nvPr/>
        </p:nvGrpSpPr>
        <p:grpSpPr>
          <a:xfrm>
            <a:off x="2253119" y="2972073"/>
            <a:ext cx="556591" cy="606816"/>
            <a:chOff x="2253119" y="2972073"/>
            <a:chExt cx="556591" cy="606816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66270F5A-E921-F543-9FAD-62A80B1A467F}"/>
                </a:ext>
              </a:extLst>
            </p:cNvPr>
            <p:cNvGrpSpPr/>
            <p:nvPr/>
          </p:nvGrpSpPr>
          <p:grpSpPr>
            <a:xfrm>
              <a:off x="2254136" y="2972073"/>
              <a:ext cx="555574" cy="555573"/>
              <a:chOff x="2184285" y="2882896"/>
              <a:chExt cx="695551" cy="695551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2B223A0-E99A-8941-ADF1-9FDB7D109EDC}"/>
                  </a:ext>
                </a:extLst>
              </p:cNvPr>
              <p:cNvSpPr/>
              <p:nvPr/>
            </p:nvSpPr>
            <p:spPr>
              <a:xfrm>
                <a:off x="2184285" y="2882896"/>
                <a:ext cx="695551" cy="6955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E8FECBA-62E0-814E-9F72-DEB4CA482E22}"/>
                  </a:ext>
                </a:extLst>
              </p:cNvPr>
              <p:cNvSpPr/>
              <p:nvPr/>
            </p:nvSpPr>
            <p:spPr>
              <a:xfrm>
                <a:off x="2719813" y="2884062"/>
                <a:ext cx="158750" cy="2539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09058C5-7CC7-A447-AEC9-DC3860B221C4}"/>
                </a:ext>
              </a:extLst>
            </p:cNvPr>
            <p:cNvSpPr/>
            <p:nvPr/>
          </p:nvSpPr>
          <p:spPr>
            <a:xfrm rot="5400000">
              <a:off x="2508046" y="3278243"/>
              <a:ext cx="45719" cy="55557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408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C199A6E7-AE65-2245-84E7-41353B459084}"/>
              </a:ext>
            </a:extLst>
          </p:cNvPr>
          <p:cNvGrpSpPr/>
          <p:nvPr/>
        </p:nvGrpSpPr>
        <p:grpSpPr>
          <a:xfrm>
            <a:off x="812883" y="830318"/>
            <a:ext cx="555575" cy="555574"/>
            <a:chOff x="746253" y="740343"/>
            <a:chExt cx="695551" cy="69555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6F29481-7D8D-DC49-9353-CA2F484A07EC}"/>
                </a:ext>
              </a:extLst>
            </p:cNvPr>
            <p:cNvSpPr/>
            <p:nvPr/>
          </p:nvSpPr>
          <p:spPr>
            <a:xfrm>
              <a:off x="746253" y="740343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66460E9-C009-D048-B140-440297DCA61C}"/>
                </a:ext>
              </a:extLst>
            </p:cNvPr>
            <p:cNvSpPr/>
            <p:nvPr/>
          </p:nvSpPr>
          <p:spPr>
            <a:xfrm>
              <a:off x="895350" y="741698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0323D3F-35C0-5942-B04A-30BECAE53327}"/>
                </a:ext>
              </a:extLst>
            </p:cNvPr>
            <p:cNvSpPr/>
            <p:nvPr/>
          </p:nvSpPr>
          <p:spPr>
            <a:xfrm rot="5400000">
              <a:off x="939112" y="1083695"/>
              <a:ext cx="158750" cy="5421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DBF0878-DD21-6F49-93B2-E0E4ED68C81D}"/>
                </a:ext>
              </a:extLst>
            </p:cNvPr>
            <p:cNvSpPr/>
            <p:nvPr/>
          </p:nvSpPr>
          <p:spPr>
            <a:xfrm>
              <a:off x="1280150" y="743624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6D100C3-7177-994F-A176-3E8BFC88FB10}"/>
              </a:ext>
            </a:extLst>
          </p:cNvPr>
          <p:cNvGrpSpPr/>
          <p:nvPr/>
        </p:nvGrpSpPr>
        <p:grpSpPr>
          <a:xfrm>
            <a:off x="1531366" y="831277"/>
            <a:ext cx="555811" cy="555573"/>
            <a:chOff x="1464972" y="740343"/>
            <a:chExt cx="695848" cy="69555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01F319-FD9D-0F4C-8DAB-92F32AECF81E}"/>
                </a:ext>
              </a:extLst>
            </p:cNvPr>
            <p:cNvSpPr/>
            <p:nvPr/>
          </p:nvSpPr>
          <p:spPr>
            <a:xfrm>
              <a:off x="1465269" y="740343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20A0BE2-A7DE-C442-B679-B9DA08A38516}"/>
                </a:ext>
              </a:extLst>
            </p:cNvPr>
            <p:cNvSpPr/>
            <p:nvPr/>
          </p:nvSpPr>
          <p:spPr>
            <a:xfrm rot="5400000">
              <a:off x="1464972" y="1274429"/>
              <a:ext cx="158750" cy="158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850D914-CCEA-CB4E-B6F4-07E5D0387054}"/>
                </a:ext>
              </a:extLst>
            </p:cNvPr>
            <p:cNvSpPr/>
            <p:nvPr/>
          </p:nvSpPr>
          <p:spPr>
            <a:xfrm>
              <a:off x="1779586" y="741698"/>
              <a:ext cx="169478" cy="292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58679CC-FC31-4F4B-941C-C41DFF74349E}"/>
              </a:ext>
            </a:extLst>
          </p:cNvPr>
          <p:cNvGrpSpPr/>
          <p:nvPr/>
        </p:nvGrpSpPr>
        <p:grpSpPr>
          <a:xfrm>
            <a:off x="2247140" y="826030"/>
            <a:ext cx="559323" cy="559064"/>
            <a:chOff x="2181896" y="735974"/>
            <a:chExt cx="700243" cy="69992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F2989FF-C34F-9D4D-A78E-608FEDD4B2FB}"/>
                </a:ext>
              </a:extLst>
            </p:cNvPr>
            <p:cNvSpPr/>
            <p:nvPr/>
          </p:nvSpPr>
          <p:spPr>
            <a:xfrm>
              <a:off x="2184285" y="740343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366D17B-C436-CC4F-B2EF-82ADD54AA2E9}"/>
                </a:ext>
              </a:extLst>
            </p:cNvPr>
            <p:cNvSpPr/>
            <p:nvPr/>
          </p:nvSpPr>
          <p:spPr>
            <a:xfrm>
              <a:off x="2336799" y="735974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A8340F9-A9CD-664D-BE4E-BDAB45DF84E5}"/>
                </a:ext>
              </a:extLst>
            </p:cNvPr>
            <p:cNvSpPr/>
            <p:nvPr/>
          </p:nvSpPr>
          <p:spPr>
            <a:xfrm>
              <a:off x="2720214" y="740311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5F581-A8A6-C143-A5F1-512350D339EA}"/>
                </a:ext>
              </a:extLst>
            </p:cNvPr>
            <p:cNvSpPr/>
            <p:nvPr/>
          </p:nvSpPr>
          <p:spPr>
            <a:xfrm rot="5400000">
              <a:off x="2723389" y="1276351"/>
              <a:ext cx="158750" cy="158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5527D7A-4F0A-D347-BAB4-F928B7878D48}"/>
                </a:ext>
              </a:extLst>
            </p:cNvPr>
            <p:cNvSpPr/>
            <p:nvPr/>
          </p:nvSpPr>
          <p:spPr>
            <a:xfrm rot="5400000">
              <a:off x="2181896" y="1276351"/>
              <a:ext cx="158750" cy="158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E145D5E-04E5-4A40-B8CC-897A58A75A63}"/>
              </a:ext>
            </a:extLst>
          </p:cNvPr>
          <p:cNvGrpSpPr/>
          <p:nvPr/>
        </p:nvGrpSpPr>
        <p:grpSpPr>
          <a:xfrm>
            <a:off x="814199" y="1540910"/>
            <a:ext cx="556175" cy="557651"/>
            <a:chOff x="745501" y="1451210"/>
            <a:chExt cx="696303" cy="69815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1CAFE15-02B6-B84C-B72D-A8A5CBF0DD7B}"/>
                </a:ext>
              </a:extLst>
            </p:cNvPr>
            <p:cNvSpPr/>
            <p:nvPr/>
          </p:nvSpPr>
          <p:spPr>
            <a:xfrm>
              <a:off x="746253" y="1452449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6F35C72-3C33-E644-9E9B-027DCFF725E2}"/>
                </a:ext>
              </a:extLst>
            </p:cNvPr>
            <p:cNvSpPr/>
            <p:nvPr/>
          </p:nvSpPr>
          <p:spPr>
            <a:xfrm>
              <a:off x="745501" y="1451210"/>
              <a:ext cx="158750" cy="698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472D357-F5B1-6E4E-AF53-F459C07EBF86}"/>
              </a:ext>
            </a:extLst>
          </p:cNvPr>
          <p:cNvGrpSpPr/>
          <p:nvPr/>
        </p:nvGrpSpPr>
        <p:grpSpPr>
          <a:xfrm>
            <a:off x="1529417" y="1539754"/>
            <a:ext cx="557121" cy="558921"/>
            <a:chOff x="1463332" y="1449732"/>
            <a:chExt cx="697488" cy="69974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3A7D9BB-B66D-AB41-8BCB-C44A7DC5E836}"/>
                </a:ext>
              </a:extLst>
            </p:cNvPr>
            <p:cNvSpPr/>
            <p:nvPr/>
          </p:nvSpPr>
          <p:spPr>
            <a:xfrm>
              <a:off x="1465269" y="1452449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5E684AC-0B17-0840-BB8D-E357EC8AA2EA}"/>
                </a:ext>
              </a:extLst>
            </p:cNvPr>
            <p:cNvSpPr/>
            <p:nvPr/>
          </p:nvSpPr>
          <p:spPr>
            <a:xfrm>
              <a:off x="1463332" y="1449732"/>
              <a:ext cx="141038" cy="699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C1D5E21-EDA4-BE4B-A0C7-BD9B8CC6957E}"/>
                </a:ext>
              </a:extLst>
            </p:cNvPr>
            <p:cNvSpPr/>
            <p:nvPr/>
          </p:nvSpPr>
          <p:spPr>
            <a:xfrm rot="5400000">
              <a:off x="1794972" y="1507028"/>
              <a:ext cx="158750" cy="5673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14FB1E5-E5B7-1346-8714-1F97EC3E68BD}"/>
              </a:ext>
            </a:extLst>
          </p:cNvPr>
          <p:cNvGrpSpPr/>
          <p:nvPr/>
        </p:nvGrpSpPr>
        <p:grpSpPr>
          <a:xfrm>
            <a:off x="2247927" y="1540909"/>
            <a:ext cx="556693" cy="562663"/>
            <a:chOff x="2182884" y="1450383"/>
            <a:chExt cx="696952" cy="70442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274D257-C60C-6949-8D47-59DF82D8F211}"/>
                </a:ext>
              </a:extLst>
            </p:cNvPr>
            <p:cNvSpPr/>
            <p:nvPr/>
          </p:nvSpPr>
          <p:spPr>
            <a:xfrm>
              <a:off x="2184285" y="1452449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9AEE1C1-DA0A-384E-908D-4176C3128DC9}"/>
                </a:ext>
              </a:extLst>
            </p:cNvPr>
            <p:cNvSpPr/>
            <p:nvPr/>
          </p:nvSpPr>
          <p:spPr>
            <a:xfrm>
              <a:off x="2730500" y="1461082"/>
              <a:ext cx="144128" cy="6937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A454CDD-F038-0B4F-8EDD-3CB656584161}"/>
                </a:ext>
              </a:extLst>
            </p:cNvPr>
            <p:cNvSpPr/>
            <p:nvPr/>
          </p:nvSpPr>
          <p:spPr>
            <a:xfrm>
              <a:off x="2182884" y="1450383"/>
              <a:ext cx="144128" cy="6990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0AF03BD-7A45-A341-B04A-4F7A271D30E4}"/>
              </a:ext>
            </a:extLst>
          </p:cNvPr>
          <p:cNvGrpSpPr/>
          <p:nvPr/>
        </p:nvGrpSpPr>
        <p:grpSpPr>
          <a:xfrm>
            <a:off x="812883" y="2256404"/>
            <a:ext cx="556085" cy="557031"/>
            <a:chOff x="746253" y="2164556"/>
            <a:chExt cx="696191" cy="69737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83681BF-16F8-E341-B08E-6E06F9DAA10A}"/>
                </a:ext>
              </a:extLst>
            </p:cNvPr>
            <p:cNvSpPr/>
            <p:nvPr/>
          </p:nvSpPr>
          <p:spPr>
            <a:xfrm>
              <a:off x="746253" y="2164556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2F4D5DD-EDC6-094A-A25A-93F466269C20}"/>
                </a:ext>
              </a:extLst>
            </p:cNvPr>
            <p:cNvSpPr/>
            <p:nvPr/>
          </p:nvSpPr>
          <p:spPr>
            <a:xfrm>
              <a:off x="893767" y="2439655"/>
              <a:ext cx="158750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728925-C112-F64A-B134-91EDA195D814}"/>
                </a:ext>
              </a:extLst>
            </p:cNvPr>
            <p:cNvSpPr/>
            <p:nvPr/>
          </p:nvSpPr>
          <p:spPr>
            <a:xfrm rot="5400000">
              <a:off x="814100" y="2633330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198A06E-55E2-0E40-8A54-C3326E650E45}"/>
                </a:ext>
              </a:extLst>
            </p:cNvPr>
            <p:cNvSpPr/>
            <p:nvPr/>
          </p:nvSpPr>
          <p:spPr>
            <a:xfrm>
              <a:off x="1283694" y="2442831"/>
              <a:ext cx="158750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52B13D1-E7CF-3A46-82B1-67F69E69508E}"/>
              </a:ext>
            </a:extLst>
          </p:cNvPr>
          <p:cNvGrpSpPr/>
          <p:nvPr/>
        </p:nvGrpSpPr>
        <p:grpSpPr>
          <a:xfrm>
            <a:off x="1526222" y="2257682"/>
            <a:ext cx="558080" cy="555574"/>
            <a:chOff x="1462132" y="2164556"/>
            <a:chExt cx="698688" cy="69555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8AA0DC9-02D5-E843-9DB0-0992C5E9D690}"/>
                </a:ext>
              </a:extLst>
            </p:cNvPr>
            <p:cNvSpPr/>
            <p:nvPr/>
          </p:nvSpPr>
          <p:spPr>
            <a:xfrm>
              <a:off x="1465269" y="2164556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6E76971-3B44-FB49-B058-B9A1473349E5}"/>
                </a:ext>
              </a:extLst>
            </p:cNvPr>
            <p:cNvSpPr/>
            <p:nvPr/>
          </p:nvSpPr>
          <p:spPr>
            <a:xfrm>
              <a:off x="1751804" y="2460629"/>
              <a:ext cx="158750" cy="3945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8FDC3FE-03D0-C64B-B57F-2A9C6D88D370}"/>
                </a:ext>
              </a:extLst>
            </p:cNvPr>
            <p:cNvSpPr/>
            <p:nvPr/>
          </p:nvSpPr>
          <p:spPr>
            <a:xfrm rot="5400000">
              <a:off x="1623547" y="2574644"/>
              <a:ext cx="126429" cy="444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7FE0756-D66E-6744-B99C-A20238FD41A1}"/>
                </a:ext>
              </a:extLst>
            </p:cNvPr>
            <p:cNvSpPr/>
            <p:nvPr/>
          </p:nvSpPr>
          <p:spPr>
            <a:xfrm rot="5400000">
              <a:off x="1605007" y="2317755"/>
              <a:ext cx="158750" cy="444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C0A9180-9D6D-BD47-8F74-0D1913D4CFA4}"/>
              </a:ext>
            </a:extLst>
          </p:cNvPr>
          <p:cNvGrpSpPr/>
          <p:nvPr/>
        </p:nvGrpSpPr>
        <p:grpSpPr>
          <a:xfrm>
            <a:off x="2254136" y="2255763"/>
            <a:ext cx="559293" cy="555574"/>
            <a:chOff x="2184285" y="2164556"/>
            <a:chExt cx="700207" cy="69555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021B254-83FF-EC41-AAEC-2EF224F76F1B}"/>
                </a:ext>
              </a:extLst>
            </p:cNvPr>
            <p:cNvSpPr/>
            <p:nvPr/>
          </p:nvSpPr>
          <p:spPr>
            <a:xfrm>
              <a:off x="2184285" y="2164556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D017058-2CB1-FF41-AEBC-F7EEEA90D52E}"/>
                </a:ext>
              </a:extLst>
            </p:cNvPr>
            <p:cNvSpPr/>
            <p:nvPr/>
          </p:nvSpPr>
          <p:spPr>
            <a:xfrm>
              <a:off x="2725741" y="2571411"/>
              <a:ext cx="158750" cy="287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444C777-7DDC-DB4A-997B-89829842D73E}"/>
                </a:ext>
              </a:extLst>
            </p:cNvPr>
            <p:cNvSpPr/>
            <p:nvPr/>
          </p:nvSpPr>
          <p:spPr>
            <a:xfrm rot="5400000">
              <a:off x="2554292" y="2270121"/>
              <a:ext cx="158750" cy="501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A3F7F4-FEA8-5D42-BC5B-B52A869DA1CA}"/>
              </a:ext>
            </a:extLst>
          </p:cNvPr>
          <p:cNvGrpSpPr/>
          <p:nvPr/>
        </p:nvGrpSpPr>
        <p:grpSpPr>
          <a:xfrm>
            <a:off x="41222" y="830317"/>
            <a:ext cx="607897" cy="558455"/>
            <a:chOff x="41222" y="830317"/>
            <a:chExt cx="607897" cy="55845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C3FF004-B24B-0341-BAED-9A55BD586C5E}"/>
                </a:ext>
              </a:extLst>
            </p:cNvPr>
            <p:cNvGrpSpPr/>
            <p:nvPr/>
          </p:nvGrpSpPr>
          <p:grpSpPr>
            <a:xfrm>
              <a:off x="92286" y="830317"/>
              <a:ext cx="556833" cy="558455"/>
              <a:chOff x="22436" y="740343"/>
              <a:chExt cx="697127" cy="69915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429A4A0-6F71-7741-9B66-8850D93FD6C3}"/>
                  </a:ext>
                </a:extLst>
              </p:cNvPr>
              <p:cNvSpPr/>
              <p:nvPr/>
            </p:nvSpPr>
            <p:spPr>
              <a:xfrm>
                <a:off x="22436" y="740343"/>
                <a:ext cx="695551" cy="6955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582633A-0E5F-6744-B576-F0118791D4B4}"/>
                  </a:ext>
                </a:extLst>
              </p:cNvPr>
              <p:cNvSpPr/>
              <p:nvPr/>
            </p:nvSpPr>
            <p:spPr>
              <a:xfrm>
                <a:off x="371475" y="741698"/>
                <a:ext cx="158750" cy="292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495635B-8CB3-064D-BFF4-B3EA832988FE}"/>
                  </a:ext>
                </a:extLst>
              </p:cNvPr>
              <p:cNvSpPr/>
              <p:nvPr/>
            </p:nvSpPr>
            <p:spPr>
              <a:xfrm rot="5400000">
                <a:off x="478264" y="1198201"/>
                <a:ext cx="158750" cy="3238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F48DB6-ADEB-9C44-A88D-CE34E5999DE4}"/>
                </a:ext>
              </a:extLst>
            </p:cNvPr>
            <p:cNvSpPr/>
            <p:nvPr/>
          </p:nvSpPr>
          <p:spPr>
            <a:xfrm>
              <a:off x="41222" y="831082"/>
              <a:ext cx="45719" cy="55557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2E80098-7D9B-D943-AAB6-D27AA617FF74}"/>
              </a:ext>
            </a:extLst>
          </p:cNvPr>
          <p:cNvGrpSpPr/>
          <p:nvPr/>
        </p:nvGrpSpPr>
        <p:grpSpPr>
          <a:xfrm>
            <a:off x="38906" y="1541626"/>
            <a:ext cx="608955" cy="556166"/>
            <a:chOff x="38906" y="1541626"/>
            <a:chExt cx="608955" cy="55616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09EBBFD-766D-C347-B9C9-8EB122FCC610}"/>
                </a:ext>
              </a:extLst>
            </p:cNvPr>
            <p:cNvSpPr/>
            <p:nvPr/>
          </p:nvSpPr>
          <p:spPr>
            <a:xfrm>
              <a:off x="92287" y="1541626"/>
              <a:ext cx="555574" cy="5555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F5BA22C-A056-D74F-A464-2B0993BDFB0B}"/>
                </a:ext>
              </a:extLst>
            </p:cNvPr>
            <p:cNvSpPr/>
            <p:nvPr/>
          </p:nvSpPr>
          <p:spPr>
            <a:xfrm>
              <a:off x="38906" y="1542218"/>
              <a:ext cx="45719" cy="55557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5B2C437-AC8F-6F4F-AF51-9E05BA1E182A}"/>
              </a:ext>
            </a:extLst>
          </p:cNvPr>
          <p:cNvGrpSpPr/>
          <p:nvPr/>
        </p:nvGrpSpPr>
        <p:grpSpPr>
          <a:xfrm>
            <a:off x="38906" y="2255611"/>
            <a:ext cx="608955" cy="555729"/>
            <a:chOff x="38906" y="2255611"/>
            <a:chExt cx="608955" cy="555729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AD88567-7EE4-2544-92A0-F3CF45ED9EBF}"/>
                </a:ext>
              </a:extLst>
            </p:cNvPr>
            <p:cNvGrpSpPr/>
            <p:nvPr/>
          </p:nvGrpSpPr>
          <p:grpSpPr>
            <a:xfrm>
              <a:off x="92287" y="2255766"/>
              <a:ext cx="555574" cy="555574"/>
              <a:chOff x="22436" y="2164556"/>
              <a:chExt cx="695551" cy="695551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76DF3A8-BFCC-DB49-9940-F7F54F691B01}"/>
                  </a:ext>
                </a:extLst>
              </p:cNvPr>
              <p:cNvSpPr/>
              <p:nvPr/>
            </p:nvSpPr>
            <p:spPr>
              <a:xfrm>
                <a:off x="22436" y="2164556"/>
                <a:ext cx="695551" cy="6955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574EADF-5A1E-8241-951A-DF6166DA390A}"/>
                  </a:ext>
                </a:extLst>
              </p:cNvPr>
              <p:cNvSpPr/>
              <p:nvPr/>
            </p:nvSpPr>
            <p:spPr>
              <a:xfrm>
                <a:off x="388941" y="2439655"/>
                <a:ext cx="158750" cy="4191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721E05B-4BB9-F448-A0C3-E87217A63394}"/>
                  </a:ext>
                </a:extLst>
              </p:cNvPr>
              <p:cNvSpPr/>
              <p:nvPr/>
            </p:nvSpPr>
            <p:spPr>
              <a:xfrm rot="5400000">
                <a:off x="492129" y="2633330"/>
                <a:ext cx="158750" cy="292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66616FC-5A05-AB41-824F-105973798C3E}"/>
                </a:ext>
              </a:extLst>
            </p:cNvPr>
            <p:cNvSpPr/>
            <p:nvPr/>
          </p:nvSpPr>
          <p:spPr>
            <a:xfrm>
              <a:off x="38906" y="2255611"/>
              <a:ext cx="45719" cy="55557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69C6033-F08E-DA44-AB0D-B42FD216ECC2}"/>
              </a:ext>
            </a:extLst>
          </p:cNvPr>
          <p:cNvGrpSpPr/>
          <p:nvPr/>
        </p:nvGrpSpPr>
        <p:grpSpPr>
          <a:xfrm>
            <a:off x="2971598" y="2253733"/>
            <a:ext cx="607175" cy="555574"/>
            <a:chOff x="2971598" y="2253733"/>
            <a:chExt cx="607175" cy="555574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A6A4744C-CE19-8D49-9F78-FD44D9CF7CF2}"/>
                </a:ext>
              </a:extLst>
            </p:cNvPr>
            <p:cNvGrpSpPr/>
            <p:nvPr/>
          </p:nvGrpSpPr>
          <p:grpSpPr>
            <a:xfrm>
              <a:off x="2971598" y="2253733"/>
              <a:ext cx="555574" cy="555574"/>
              <a:chOff x="2904899" y="2164556"/>
              <a:chExt cx="695551" cy="69555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D4F4059-28DA-EB44-A4A6-1FC57EDC9A75}"/>
                  </a:ext>
                </a:extLst>
              </p:cNvPr>
              <p:cNvSpPr/>
              <p:nvPr/>
            </p:nvSpPr>
            <p:spPr>
              <a:xfrm>
                <a:off x="2904899" y="2164556"/>
                <a:ext cx="695551" cy="6955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46AF43E-81A0-EB4D-8820-329B87F80CAC}"/>
                  </a:ext>
                </a:extLst>
              </p:cNvPr>
              <p:cNvSpPr/>
              <p:nvPr/>
            </p:nvSpPr>
            <p:spPr>
              <a:xfrm rot="5400000">
                <a:off x="2988972" y="2354259"/>
                <a:ext cx="158750" cy="323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1E76713-FCAF-614C-A78A-BD86F578E144}"/>
                </a:ext>
              </a:extLst>
            </p:cNvPr>
            <p:cNvSpPr/>
            <p:nvPr/>
          </p:nvSpPr>
          <p:spPr>
            <a:xfrm>
              <a:off x="3533054" y="2253733"/>
              <a:ext cx="45719" cy="55557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C66D7D9-D70A-3B47-AE01-FCAEE5A330F7}"/>
              </a:ext>
            </a:extLst>
          </p:cNvPr>
          <p:cNvGrpSpPr/>
          <p:nvPr/>
        </p:nvGrpSpPr>
        <p:grpSpPr>
          <a:xfrm>
            <a:off x="2972880" y="1541900"/>
            <a:ext cx="606388" cy="558362"/>
            <a:chOff x="2972880" y="1541900"/>
            <a:chExt cx="606388" cy="558362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ED7FE88-9E8B-E74C-8E6F-289DDA5F6939}"/>
                </a:ext>
              </a:extLst>
            </p:cNvPr>
            <p:cNvGrpSpPr/>
            <p:nvPr/>
          </p:nvGrpSpPr>
          <p:grpSpPr>
            <a:xfrm>
              <a:off x="2972880" y="1542242"/>
              <a:ext cx="555575" cy="558020"/>
              <a:chOff x="2904899" y="1452449"/>
              <a:chExt cx="695551" cy="69861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B87F2B6-1D1B-B044-87F9-9B03D08530CD}"/>
                  </a:ext>
                </a:extLst>
              </p:cNvPr>
              <p:cNvSpPr/>
              <p:nvPr/>
            </p:nvSpPr>
            <p:spPr>
              <a:xfrm>
                <a:off x="2904899" y="1452449"/>
                <a:ext cx="695551" cy="6955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A3558F2-4876-C24A-BAF4-29A71548743B}"/>
                  </a:ext>
                </a:extLst>
              </p:cNvPr>
              <p:cNvSpPr/>
              <p:nvPr/>
            </p:nvSpPr>
            <p:spPr>
              <a:xfrm rot="5400000">
                <a:off x="2988211" y="1597023"/>
                <a:ext cx="158750" cy="3238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BEECDE2-45FE-854F-8BD3-85AB177B582F}"/>
                  </a:ext>
                </a:extLst>
              </p:cNvPr>
              <p:cNvSpPr/>
              <p:nvPr/>
            </p:nvSpPr>
            <p:spPr>
              <a:xfrm rot="5400000">
                <a:off x="2988211" y="1909760"/>
                <a:ext cx="158750" cy="3238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D94E531-3E8A-4941-9ADC-4D31742D3CCF}"/>
                </a:ext>
              </a:extLst>
            </p:cNvPr>
            <p:cNvSpPr/>
            <p:nvPr/>
          </p:nvSpPr>
          <p:spPr>
            <a:xfrm>
              <a:off x="3533549" y="1541900"/>
              <a:ext cx="45719" cy="55557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CE1F2C4-DB48-394F-A265-A1E935239000}"/>
              </a:ext>
            </a:extLst>
          </p:cNvPr>
          <p:cNvGrpSpPr/>
          <p:nvPr/>
        </p:nvGrpSpPr>
        <p:grpSpPr>
          <a:xfrm>
            <a:off x="2972880" y="829520"/>
            <a:ext cx="608033" cy="557136"/>
            <a:chOff x="2972880" y="829520"/>
            <a:chExt cx="608033" cy="557136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2D956B0-301E-4648-B081-8EE4CD94FF60}"/>
                </a:ext>
              </a:extLst>
            </p:cNvPr>
            <p:cNvGrpSpPr/>
            <p:nvPr/>
          </p:nvGrpSpPr>
          <p:grpSpPr>
            <a:xfrm>
              <a:off x="2972880" y="829520"/>
              <a:ext cx="555575" cy="557136"/>
              <a:chOff x="2904899" y="740343"/>
              <a:chExt cx="695551" cy="69750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B9B0E1B-F68C-1242-8A67-CB3C5A534869}"/>
                  </a:ext>
                </a:extLst>
              </p:cNvPr>
              <p:cNvSpPr/>
              <p:nvPr/>
            </p:nvSpPr>
            <p:spPr>
              <a:xfrm>
                <a:off x="2904899" y="740343"/>
                <a:ext cx="695551" cy="6955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505452D-592D-C949-9A40-C48245907560}"/>
                  </a:ext>
                </a:extLst>
              </p:cNvPr>
              <p:cNvSpPr/>
              <p:nvPr/>
            </p:nvSpPr>
            <p:spPr>
              <a:xfrm rot="5400000">
                <a:off x="2972336" y="801262"/>
                <a:ext cx="158750" cy="292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AB89D9E-DC66-624F-BDAB-B33C538D44B3}"/>
                  </a:ext>
                </a:extLst>
              </p:cNvPr>
              <p:cNvSpPr/>
              <p:nvPr/>
            </p:nvSpPr>
            <p:spPr>
              <a:xfrm rot="5400000">
                <a:off x="2988211" y="1196549"/>
                <a:ext cx="158750" cy="3238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FAE0EC4-E0FA-EB4D-A374-B7FAB4486A06}"/>
                </a:ext>
              </a:extLst>
            </p:cNvPr>
            <p:cNvSpPr/>
            <p:nvPr/>
          </p:nvSpPr>
          <p:spPr>
            <a:xfrm>
              <a:off x="3535194" y="829910"/>
              <a:ext cx="45719" cy="55557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D941836-3B65-8D41-B06B-D852635207CD}"/>
              </a:ext>
            </a:extLst>
          </p:cNvPr>
          <p:cNvGrpSpPr/>
          <p:nvPr/>
        </p:nvGrpSpPr>
        <p:grpSpPr>
          <a:xfrm>
            <a:off x="2257600" y="60165"/>
            <a:ext cx="557152" cy="607866"/>
            <a:chOff x="2257600" y="60165"/>
            <a:chExt cx="557152" cy="60786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EB80B42-FB31-8C4C-A60F-2A53F03A2710}"/>
                </a:ext>
              </a:extLst>
            </p:cNvPr>
            <p:cNvGrpSpPr/>
            <p:nvPr/>
          </p:nvGrpSpPr>
          <p:grpSpPr>
            <a:xfrm>
              <a:off x="2259031" y="112457"/>
              <a:ext cx="555721" cy="555574"/>
              <a:chOff x="2189180" y="22003"/>
              <a:chExt cx="695734" cy="69555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FBA1AC4-9039-4B45-8591-04B21D2C1450}"/>
                  </a:ext>
                </a:extLst>
              </p:cNvPr>
              <p:cNvSpPr/>
              <p:nvPr/>
            </p:nvSpPr>
            <p:spPr>
              <a:xfrm>
                <a:off x="2189180" y="22003"/>
                <a:ext cx="695551" cy="6955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1C3DA24-BDDD-6448-8C7F-0C335CC99491}"/>
                  </a:ext>
                </a:extLst>
              </p:cNvPr>
              <p:cNvSpPr/>
              <p:nvPr/>
            </p:nvSpPr>
            <p:spPr>
              <a:xfrm>
                <a:off x="2336800" y="304797"/>
                <a:ext cx="158750" cy="412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C7317CE-4FF1-2645-A98A-81F52F3EA9CE}"/>
                  </a:ext>
                </a:extLst>
              </p:cNvPr>
              <p:cNvSpPr/>
              <p:nvPr/>
            </p:nvSpPr>
            <p:spPr>
              <a:xfrm>
                <a:off x="2726164" y="304800"/>
                <a:ext cx="158750" cy="41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5B1F217-85B5-D745-ACC8-5F5CB2FA1B82}"/>
                </a:ext>
              </a:extLst>
            </p:cNvPr>
            <p:cNvSpPr/>
            <p:nvPr/>
          </p:nvSpPr>
          <p:spPr>
            <a:xfrm rot="5400000">
              <a:off x="2512527" y="-194762"/>
              <a:ext cx="45719" cy="55557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89ABCE4-DC95-654B-A42B-A28B11E4568E}"/>
              </a:ext>
            </a:extLst>
          </p:cNvPr>
          <p:cNvGrpSpPr/>
          <p:nvPr/>
        </p:nvGrpSpPr>
        <p:grpSpPr>
          <a:xfrm>
            <a:off x="1533307" y="64702"/>
            <a:ext cx="557387" cy="607917"/>
            <a:chOff x="1533307" y="64702"/>
            <a:chExt cx="557387" cy="60791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3DB10C6-9725-424B-ADD8-9EC77110BFFB}"/>
                </a:ext>
              </a:extLst>
            </p:cNvPr>
            <p:cNvGrpSpPr/>
            <p:nvPr/>
          </p:nvGrpSpPr>
          <p:grpSpPr>
            <a:xfrm>
              <a:off x="1533873" y="117043"/>
              <a:ext cx="556821" cy="555576"/>
              <a:chOff x="1463708" y="22003"/>
              <a:chExt cx="697112" cy="69555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DA016B5-EC24-A445-BBC2-97FDEE62E75E}"/>
                  </a:ext>
                </a:extLst>
              </p:cNvPr>
              <p:cNvSpPr/>
              <p:nvPr/>
            </p:nvSpPr>
            <p:spPr>
              <a:xfrm>
                <a:off x="1465269" y="22003"/>
                <a:ext cx="695551" cy="6955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F359866-BB5B-B943-B5B5-2FF9B1E8D595}"/>
                  </a:ext>
                </a:extLst>
              </p:cNvPr>
              <p:cNvSpPr/>
              <p:nvPr/>
            </p:nvSpPr>
            <p:spPr>
              <a:xfrm>
                <a:off x="1790307" y="327593"/>
                <a:ext cx="158750" cy="3880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6F2C835-9CC0-3F41-9642-842C8CAEC786}"/>
                  </a:ext>
                </a:extLst>
              </p:cNvPr>
              <p:cNvSpPr/>
              <p:nvPr/>
            </p:nvSpPr>
            <p:spPr>
              <a:xfrm rot="5400000">
                <a:off x="1621151" y="430500"/>
                <a:ext cx="129613" cy="4444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D42B8B8-38F8-0841-B444-06C07ACD3517}"/>
                  </a:ext>
                </a:extLst>
              </p:cNvPr>
              <p:cNvSpPr/>
              <p:nvPr/>
            </p:nvSpPr>
            <p:spPr>
              <a:xfrm rot="5400000">
                <a:off x="1608540" y="184719"/>
                <a:ext cx="158750" cy="4444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095423F-D006-B141-925A-F4BC9F2D35C4}"/>
                </a:ext>
              </a:extLst>
            </p:cNvPr>
            <p:cNvSpPr/>
            <p:nvPr/>
          </p:nvSpPr>
          <p:spPr>
            <a:xfrm rot="5400000">
              <a:off x="1788346" y="-190337"/>
              <a:ext cx="45719" cy="5557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CAE63AB-C711-E54C-AECF-45FCEED74143}"/>
              </a:ext>
            </a:extLst>
          </p:cNvPr>
          <p:cNvGrpSpPr/>
          <p:nvPr/>
        </p:nvGrpSpPr>
        <p:grpSpPr>
          <a:xfrm>
            <a:off x="809627" y="52827"/>
            <a:ext cx="559138" cy="611129"/>
            <a:chOff x="809627" y="52827"/>
            <a:chExt cx="559138" cy="61112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677AADF-752F-8846-BD45-07F919E23566}"/>
                </a:ext>
              </a:extLst>
            </p:cNvPr>
            <p:cNvGrpSpPr/>
            <p:nvPr/>
          </p:nvGrpSpPr>
          <p:grpSpPr>
            <a:xfrm>
              <a:off x="809627" y="104490"/>
              <a:ext cx="559129" cy="559466"/>
              <a:chOff x="746127" y="-28264"/>
              <a:chExt cx="739624" cy="74006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7DA512-A8CC-0C45-A3F7-D0B7B411B2DE}"/>
                  </a:ext>
                </a:extLst>
              </p:cNvPr>
              <p:cNvSpPr/>
              <p:nvPr/>
            </p:nvSpPr>
            <p:spPr>
              <a:xfrm>
                <a:off x="746127" y="-28264"/>
                <a:ext cx="739468" cy="7394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EB7D109-0D96-0A49-88AF-411D14F6EAB3}"/>
                  </a:ext>
                </a:extLst>
              </p:cNvPr>
              <p:cNvSpPr/>
              <p:nvPr/>
            </p:nvSpPr>
            <p:spPr>
              <a:xfrm>
                <a:off x="920749" y="292704"/>
                <a:ext cx="158750" cy="4191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3081714-5127-A54E-9D32-5035C0C86AAD}"/>
                  </a:ext>
                </a:extLst>
              </p:cNvPr>
              <p:cNvSpPr/>
              <p:nvPr/>
            </p:nvSpPr>
            <p:spPr>
              <a:xfrm rot="5400000">
                <a:off x="816096" y="486379"/>
                <a:ext cx="158749" cy="292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5AAED9E-FADD-084D-9CA0-1BD16BBC1E85}"/>
                  </a:ext>
                </a:extLst>
              </p:cNvPr>
              <p:cNvSpPr/>
              <p:nvPr/>
            </p:nvSpPr>
            <p:spPr>
              <a:xfrm>
                <a:off x="1327001" y="292705"/>
                <a:ext cx="158750" cy="419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5E54C9A-33A4-BD40-97EE-3A2300A1E78B}"/>
                </a:ext>
              </a:extLst>
            </p:cNvPr>
            <p:cNvSpPr/>
            <p:nvPr/>
          </p:nvSpPr>
          <p:spPr>
            <a:xfrm rot="5400000">
              <a:off x="1066335" y="-203881"/>
              <a:ext cx="45721" cy="55913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86360B-407C-4D42-8705-11B6AF033E46}"/>
              </a:ext>
            </a:extLst>
          </p:cNvPr>
          <p:cNvGrpSpPr/>
          <p:nvPr/>
        </p:nvGrpSpPr>
        <p:grpSpPr>
          <a:xfrm>
            <a:off x="32449" y="56056"/>
            <a:ext cx="612286" cy="612247"/>
            <a:chOff x="32449" y="56056"/>
            <a:chExt cx="612286" cy="61224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6851D69-6A83-704C-B0DF-097DF41A7B7F}"/>
                </a:ext>
              </a:extLst>
            </p:cNvPr>
            <p:cNvGrpSpPr/>
            <p:nvPr/>
          </p:nvGrpSpPr>
          <p:grpSpPr>
            <a:xfrm>
              <a:off x="85724" y="109292"/>
              <a:ext cx="559011" cy="559011"/>
              <a:chOff x="15874" y="-21914"/>
              <a:chExt cx="739468" cy="73946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B79F4C-AA38-984C-AEC2-74F328F48F36}"/>
                  </a:ext>
                </a:extLst>
              </p:cNvPr>
              <p:cNvSpPr/>
              <p:nvPr/>
            </p:nvSpPr>
            <p:spPr>
              <a:xfrm>
                <a:off x="15874" y="-21914"/>
                <a:ext cx="739468" cy="7394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C70860C-6471-B047-B528-3D587C94BDCE}"/>
                  </a:ext>
                </a:extLst>
              </p:cNvPr>
              <p:cNvSpPr/>
              <p:nvPr/>
            </p:nvSpPr>
            <p:spPr>
              <a:xfrm>
                <a:off x="390525" y="298450"/>
                <a:ext cx="158750" cy="419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89CF1A3-CC2F-A440-A4C4-47E5609B7C96}"/>
                  </a:ext>
                </a:extLst>
              </p:cNvPr>
              <p:cNvSpPr/>
              <p:nvPr/>
            </p:nvSpPr>
            <p:spPr>
              <a:xfrm rot="5400000">
                <a:off x="527863" y="488227"/>
                <a:ext cx="158750" cy="292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9792204-3CB2-4947-A2D3-84E51D2DCF9A}"/>
                </a:ext>
              </a:extLst>
            </p:cNvPr>
            <p:cNvGrpSpPr/>
            <p:nvPr/>
          </p:nvGrpSpPr>
          <p:grpSpPr>
            <a:xfrm>
              <a:off x="32449" y="56056"/>
              <a:ext cx="612024" cy="610910"/>
              <a:chOff x="29274" y="56056"/>
              <a:chExt cx="612024" cy="61091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94C875F-3FE3-D348-8FC4-AE62FC1E5D3C}"/>
                  </a:ext>
                </a:extLst>
              </p:cNvPr>
              <p:cNvSpPr/>
              <p:nvPr/>
            </p:nvSpPr>
            <p:spPr>
              <a:xfrm>
                <a:off x="29392" y="62433"/>
                <a:ext cx="45719" cy="60453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480E596-AD3C-BE48-9532-94DB06BB7A41}"/>
                  </a:ext>
                </a:extLst>
              </p:cNvPr>
              <p:cNvSpPr/>
              <p:nvPr/>
            </p:nvSpPr>
            <p:spPr>
              <a:xfrm rot="5400000">
                <a:off x="312426" y="-227096"/>
                <a:ext cx="45719" cy="61202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B231E14-95B3-3945-8D19-260E1AC5A904}"/>
              </a:ext>
            </a:extLst>
          </p:cNvPr>
          <p:cNvGrpSpPr/>
          <p:nvPr/>
        </p:nvGrpSpPr>
        <p:grpSpPr>
          <a:xfrm>
            <a:off x="2959111" y="83030"/>
            <a:ext cx="610910" cy="612024"/>
            <a:chOff x="2959111" y="83030"/>
            <a:chExt cx="610910" cy="6120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6CB495-923E-3F4C-B4D9-6CBDEBCBB8FD}"/>
                </a:ext>
              </a:extLst>
            </p:cNvPr>
            <p:cNvSpPr/>
            <p:nvPr/>
          </p:nvSpPr>
          <p:spPr>
            <a:xfrm>
              <a:off x="2959152" y="138391"/>
              <a:ext cx="555574" cy="5555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DC21442A-7CAD-6649-AFA3-40A5E7BB3D2C}"/>
                </a:ext>
              </a:extLst>
            </p:cNvPr>
            <p:cNvGrpSpPr/>
            <p:nvPr/>
          </p:nvGrpSpPr>
          <p:grpSpPr>
            <a:xfrm rot="5400000">
              <a:off x="2958554" y="83587"/>
              <a:ext cx="612024" cy="610910"/>
              <a:chOff x="29274" y="56056"/>
              <a:chExt cx="612024" cy="610910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42F3656-7BFA-6F41-8A09-F4A1B2322D46}"/>
                  </a:ext>
                </a:extLst>
              </p:cNvPr>
              <p:cNvSpPr/>
              <p:nvPr/>
            </p:nvSpPr>
            <p:spPr>
              <a:xfrm>
                <a:off x="29392" y="62433"/>
                <a:ext cx="45719" cy="60453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BAF7482-2207-8645-B4C7-5E1A4B5C37C5}"/>
                  </a:ext>
                </a:extLst>
              </p:cNvPr>
              <p:cNvSpPr/>
              <p:nvPr/>
            </p:nvSpPr>
            <p:spPr>
              <a:xfrm rot="5400000">
                <a:off x="312426" y="-227096"/>
                <a:ext cx="45719" cy="61202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97B486-C376-124F-97E1-3864708ED35A}"/>
              </a:ext>
            </a:extLst>
          </p:cNvPr>
          <p:cNvGrpSpPr/>
          <p:nvPr/>
        </p:nvGrpSpPr>
        <p:grpSpPr>
          <a:xfrm>
            <a:off x="40127" y="2971150"/>
            <a:ext cx="608850" cy="607854"/>
            <a:chOff x="40127" y="2971150"/>
            <a:chExt cx="608850" cy="60785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57C35E29-1E46-A345-964D-BDAA92FE0D70}"/>
                </a:ext>
              </a:extLst>
            </p:cNvPr>
            <p:cNvGrpSpPr/>
            <p:nvPr/>
          </p:nvGrpSpPr>
          <p:grpSpPr>
            <a:xfrm>
              <a:off x="92287" y="2972073"/>
              <a:ext cx="555574" cy="555574"/>
              <a:chOff x="22436" y="2882896"/>
              <a:chExt cx="695551" cy="69555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799838B-6027-F643-A619-E649AD57F6C4}"/>
                  </a:ext>
                </a:extLst>
              </p:cNvPr>
              <p:cNvSpPr/>
              <p:nvPr/>
            </p:nvSpPr>
            <p:spPr>
              <a:xfrm>
                <a:off x="22436" y="2882896"/>
                <a:ext cx="695551" cy="6955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6B5E759-7E26-DB4A-86F8-B5932362E242}"/>
                  </a:ext>
                </a:extLst>
              </p:cNvPr>
              <p:cNvSpPr/>
              <p:nvPr/>
            </p:nvSpPr>
            <p:spPr>
              <a:xfrm>
                <a:off x="388941" y="2882903"/>
                <a:ext cx="158750" cy="292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9DC44936-E7B1-404F-9247-B8F62F94FE1B}"/>
                </a:ext>
              </a:extLst>
            </p:cNvPr>
            <p:cNvGrpSpPr/>
            <p:nvPr/>
          </p:nvGrpSpPr>
          <p:grpSpPr>
            <a:xfrm rot="16200000">
              <a:off x="40625" y="2970652"/>
              <a:ext cx="607854" cy="608850"/>
              <a:chOff x="29275" y="56056"/>
              <a:chExt cx="612024" cy="607741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195DA3D-EB59-054A-B110-B5F94BBB5ACB}"/>
                  </a:ext>
                </a:extLst>
              </p:cNvPr>
              <p:cNvSpPr/>
              <p:nvPr/>
            </p:nvSpPr>
            <p:spPr>
              <a:xfrm>
                <a:off x="30174" y="59264"/>
                <a:ext cx="45719" cy="60453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A6C26FE4-E753-A14D-A58F-5177F0EBDB86}"/>
                  </a:ext>
                </a:extLst>
              </p:cNvPr>
              <p:cNvSpPr/>
              <p:nvPr/>
            </p:nvSpPr>
            <p:spPr>
              <a:xfrm rot="5400000">
                <a:off x="312427" y="-227096"/>
                <a:ext cx="45719" cy="61202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3DBC059-5CD7-4D41-9BDE-36C75067BDD2}"/>
              </a:ext>
            </a:extLst>
          </p:cNvPr>
          <p:cNvGrpSpPr/>
          <p:nvPr/>
        </p:nvGrpSpPr>
        <p:grpSpPr>
          <a:xfrm>
            <a:off x="2974750" y="2967979"/>
            <a:ext cx="608870" cy="610910"/>
            <a:chOff x="2974750" y="2967979"/>
            <a:chExt cx="608870" cy="61091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F8CA23-7D70-9F41-A203-A3912D5E0F45}"/>
                </a:ext>
              </a:extLst>
            </p:cNvPr>
            <p:cNvSpPr/>
            <p:nvPr/>
          </p:nvSpPr>
          <p:spPr>
            <a:xfrm>
              <a:off x="2974750" y="2972073"/>
              <a:ext cx="555574" cy="5555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1A5D1F84-B032-5340-AE41-28F97E27CA65}"/>
                </a:ext>
              </a:extLst>
            </p:cNvPr>
            <p:cNvGrpSpPr/>
            <p:nvPr/>
          </p:nvGrpSpPr>
          <p:grpSpPr>
            <a:xfrm rot="10800000">
              <a:off x="2977952" y="2967979"/>
              <a:ext cx="605668" cy="610910"/>
              <a:chOff x="29274" y="56056"/>
              <a:chExt cx="612024" cy="610910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BFAE659-FEFD-6D43-8584-0AC707881D0A}"/>
                  </a:ext>
                </a:extLst>
              </p:cNvPr>
              <p:cNvSpPr/>
              <p:nvPr/>
            </p:nvSpPr>
            <p:spPr>
              <a:xfrm>
                <a:off x="29392" y="62433"/>
                <a:ext cx="45719" cy="60453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9B4F1CA8-4D2A-8C42-BAD9-C8CC2F5EB881}"/>
                  </a:ext>
                </a:extLst>
              </p:cNvPr>
              <p:cNvSpPr/>
              <p:nvPr/>
            </p:nvSpPr>
            <p:spPr>
              <a:xfrm rot="5400000">
                <a:off x="312426" y="-227096"/>
                <a:ext cx="45719" cy="61202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2DFD36F-67EC-7748-82FE-1A269E03E169}"/>
              </a:ext>
            </a:extLst>
          </p:cNvPr>
          <p:cNvGrpSpPr/>
          <p:nvPr/>
        </p:nvGrpSpPr>
        <p:grpSpPr>
          <a:xfrm>
            <a:off x="778289" y="2975419"/>
            <a:ext cx="556930" cy="607308"/>
            <a:chOff x="815098" y="2971581"/>
            <a:chExt cx="556930" cy="607308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562E12F5-F1B8-E047-8185-4838B5875772}"/>
                </a:ext>
              </a:extLst>
            </p:cNvPr>
            <p:cNvGrpSpPr/>
            <p:nvPr/>
          </p:nvGrpSpPr>
          <p:grpSpPr>
            <a:xfrm>
              <a:off x="816104" y="2971581"/>
              <a:ext cx="555924" cy="556069"/>
              <a:chOff x="746253" y="2882278"/>
              <a:chExt cx="695989" cy="696169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3FF8ECA-0251-5B43-B67F-B652D88EAF79}"/>
                  </a:ext>
                </a:extLst>
              </p:cNvPr>
              <p:cNvSpPr/>
              <p:nvPr/>
            </p:nvSpPr>
            <p:spPr>
              <a:xfrm>
                <a:off x="746253" y="2882896"/>
                <a:ext cx="695551" cy="6955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177FB7F-8F49-3542-BB78-839368C39C54}"/>
                  </a:ext>
                </a:extLst>
              </p:cNvPr>
              <p:cNvSpPr/>
              <p:nvPr/>
            </p:nvSpPr>
            <p:spPr>
              <a:xfrm>
                <a:off x="893767" y="2882278"/>
                <a:ext cx="158750" cy="292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BA222C8-0C2E-124D-8FB7-5932783F3666}"/>
                  </a:ext>
                </a:extLst>
              </p:cNvPr>
              <p:cNvSpPr/>
              <p:nvPr/>
            </p:nvSpPr>
            <p:spPr>
              <a:xfrm>
                <a:off x="1283492" y="2882907"/>
                <a:ext cx="158750" cy="292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007B730-65CF-2841-809D-96391A1C8B2F}"/>
                </a:ext>
              </a:extLst>
            </p:cNvPr>
            <p:cNvSpPr/>
            <p:nvPr/>
          </p:nvSpPr>
          <p:spPr>
            <a:xfrm rot="5400000">
              <a:off x="1070025" y="3278243"/>
              <a:ext cx="45719" cy="55557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061AB78-C817-7A4B-B231-DD139D2C6CF0}"/>
              </a:ext>
            </a:extLst>
          </p:cNvPr>
          <p:cNvGrpSpPr/>
          <p:nvPr/>
        </p:nvGrpSpPr>
        <p:grpSpPr>
          <a:xfrm>
            <a:off x="1535120" y="2972071"/>
            <a:ext cx="555574" cy="607786"/>
            <a:chOff x="1535120" y="2972071"/>
            <a:chExt cx="555574" cy="607786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3A5386D-3295-0F48-A6F7-A35BB0D2FDE3}"/>
                </a:ext>
              </a:extLst>
            </p:cNvPr>
            <p:cNvGrpSpPr/>
            <p:nvPr/>
          </p:nvGrpSpPr>
          <p:grpSpPr>
            <a:xfrm>
              <a:off x="1535120" y="2972071"/>
              <a:ext cx="555574" cy="555574"/>
              <a:chOff x="1465269" y="2882896"/>
              <a:chExt cx="695551" cy="695551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3630232-44AF-FF44-9A43-FB48161FC150}"/>
                  </a:ext>
                </a:extLst>
              </p:cNvPr>
              <p:cNvSpPr/>
              <p:nvPr/>
            </p:nvSpPr>
            <p:spPr>
              <a:xfrm>
                <a:off x="1465269" y="2882896"/>
                <a:ext cx="695551" cy="6955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F6354D5-1CF6-9A49-88CD-6968281C76CB}"/>
                  </a:ext>
                </a:extLst>
              </p:cNvPr>
              <p:cNvSpPr/>
              <p:nvPr/>
            </p:nvSpPr>
            <p:spPr>
              <a:xfrm>
                <a:off x="1751804" y="2884066"/>
                <a:ext cx="158750" cy="292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7C6AFCE-78BD-9843-8806-743ED637DF7D}"/>
                </a:ext>
              </a:extLst>
            </p:cNvPr>
            <p:cNvSpPr/>
            <p:nvPr/>
          </p:nvSpPr>
          <p:spPr>
            <a:xfrm rot="5400000">
              <a:off x="1790815" y="3279979"/>
              <a:ext cx="47281" cy="5524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8703E68-2923-494A-A6C1-A3CF9C40B4AC}"/>
              </a:ext>
            </a:extLst>
          </p:cNvPr>
          <p:cNvGrpSpPr/>
          <p:nvPr/>
        </p:nvGrpSpPr>
        <p:grpSpPr>
          <a:xfrm>
            <a:off x="2253119" y="2972073"/>
            <a:ext cx="556591" cy="606816"/>
            <a:chOff x="2253119" y="2972073"/>
            <a:chExt cx="556591" cy="606816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66270F5A-E921-F543-9FAD-62A80B1A467F}"/>
                </a:ext>
              </a:extLst>
            </p:cNvPr>
            <p:cNvGrpSpPr/>
            <p:nvPr/>
          </p:nvGrpSpPr>
          <p:grpSpPr>
            <a:xfrm>
              <a:off x="2254136" y="2972073"/>
              <a:ext cx="555574" cy="555573"/>
              <a:chOff x="2184285" y="2882896"/>
              <a:chExt cx="695551" cy="695551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2B223A0-E99A-8941-ADF1-9FDB7D109EDC}"/>
                  </a:ext>
                </a:extLst>
              </p:cNvPr>
              <p:cNvSpPr/>
              <p:nvPr/>
            </p:nvSpPr>
            <p:spPr>
              <a:xfrm>
                <a:off x="2184285" y="2882896"/>
                <a:ext cx="695551" cy="6955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E8FECBA-62E0-814E-9F72-DEB4CA482E22}"/>
                  </a:ext>
                </a:extLst>
              </p:cNvPr>
              <p:cNvSpPr/>
              <p:nvPr/>
            </p:nvSpPr>
            <p:spPr>
              <a:xfrm>
                <a:off x="2719813" y="2884062"/>
                <a:ext cx="158750" cy="2539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09058C5-7CC7-A447-AEC9-DC3860B221C4}"/>
                </a:ext>
              </a:extLst>
            </p:cNvPr>
            <p:cNvSpPr/>
            <p:nvPr/>
          </p:nvSpPr>
          <p:spPr>
            <a:xfrm rot="5400000">
              <a:off x="2508046" y="3278243"/>
              <a:ext cx="45719" cy="55557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744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C199A6E7-AE65-2245-84E7-41353B459084}"/>
              </a:ext>
            </a:extLst>
          </p:cNvPr>
          <p:cNvGrpSpPr/>
          <p:nvPr/>
        </p:nvGrpSpPr>
        <p:grpSpPr>
          <a:xfrm>
            <a:off x="812884" y="830318"/>
            <a:ext cx="559606" cy="555574"/>
            <a:chOff x="746253" y="740343"/>
            <a:chExt cx="700597" cy="69555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6F29481-7D8D-DC49-9353-CA2F484A07EC}"/>
                </a:ext>
              </a:extLst>
            </p:cNvPr>
            <p:cNvSpPr/>
            <p:nvPr/>
          </p:nvSpPr>
          <p:spPr>
            <a:xfrm>
              <a:off x="746253" y="740343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66460E9-C009-D048-B140-440297DCA61C}"/>
                </a:ext>
              </a:extLst>
            </p:cNvPr>
            <p:cNvSpPr/>
            <p:nvPr/>
          </p:nvSpPr>
          <p:spPr>
            <a:xfrm>
              <a:off x="895350" y="741698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0323D3F-35C0-5942-B04A-30BECAE53327}"/>
                </a:ext>
              </a:extLst>
            </p:cNvPr>
            <p:cNvSpPr/>
            <p:nvPr/>
          </p:nvSpPr>
          <p:spPr>
            <a:xfrm rot="5400000">
              <a:off x="939112" y="1083695"/>
              <a:ext cx="158750" cy="5421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DBF0878-DD21-6F49-93B2-E0E4ED68C81D}"/>
                </a:ext>
              </a:extLst>
            </p:cNvPr>
            <p:cNvSpPr/>
            <p:nvPr/>
          </p:nvSpPr>
          <p:spPr>
            <a:xfrm>
              <a:off x="1288100" y="743624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6D100C3-7177-994F-A176-3E8BFC88FB10}"/>
              </a:ext>
            </a:extLst>
          </p:cNvPr>
          <p:cNvGrpSpPr/>
          <p:nvPr/>
        </p:nvGrpSpPr>
        <p:grpSpPr>
          <a:xfrm>
            <a:off x="1531366" y="831277"/>
            <a:ext cx="555811" cy="555573"/>
            <a:chOff x="1464972" y="740343"/>
            <a:chExt cx="695848" cy="69555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01F319-FD9D-0F4C-8DAB-92F32AECF81E}"/>
                </a:ext>
              </a:extLst>
            </p:cNvPr>
            <p:cNvSpPr/>
            <p:nvPr/>
          </p:nvSpPr>
          <p:spPr>
            <a:xfrm>
              <a:off x="1465269" y="740343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20A0BE2-A7DE-C442-B679-B9DA08A38516}"/>
                </a:ext>
              </a:extLst>
            </p:cNvPr>
            <p:cNvSpPr/>
            <p:nvPr/>
          </p:nvSpPr>
          <p:spPr>
            <a:xfrm rot="5400000">
              <a:off x="1464972" y="1274429"/>
              <a:ext cx="158750" cy="158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850D914-CCEA-CB4E-B6F4-07E5D0387054}"/>
                </a:ext>
              </a:extLst>
            </p:cNvPr>
            <p:cNvSpPr/>
            <p:nvPr/>
          </p:nvSpPr>
          <p:spPr>
            <a:xfrm>
              <a:off x="1779586" y="741698"/>
              <a:ext cx="169478" cy="292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58679CC-FC31-4F4B-941C-C41DFF74349E}"/>
              </a:ext>
            </a:extLst>
          </p:cNvPr>
          <p:cNvGrpSpPr/>
          <p:nvPr/>
        </p:nvGrpSpPr>
        <p:grpSpPr>
          <a:xfrm>
            <a:off x="2247140" y="826030"/>
            <a:ext cx="559323" cy="559064"/>
            <a:chOff x="2181896" y="735974"/>
            <a:chExt cx="700243" cy="69992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F2989FF-C34F-9D4D-A78E-608FEDD4B2FB}"/>
                </a:ext>
              </a:extLst>
            </p:cNvPr>
            <p:cNvSpPr/>
            <p:nvPr/>
          </p:nvSpPr>
          <p:spPr>
            <a:xfrm>
              <a:off x="2184285" y="740343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366D17B-C436-CC4F-B2EF-82ADD54AA2E9}"/>
                </a:ext>
              </a:extLst>
            </p:cNvPr>
            <p:cNvSpPr/>
            <p:nvPr/>
          </p:nvSpPr>
          <p:spPr>
            <a:xfrm>
              <a:off x="2185752" y="735974"/>
              <a:ext cx="158749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A8340F9-A9CD-664D-BE4E-BDAB45DF84E5}"/>
                </a:ext>
              </a:extLst>
            </p:cNvPr>
            <p:cNvSpPr/>
            <p:nvPr/>
          </p:nvSpPr>
          <p:spPr>
            <a:xfrm>
              <a:off x="2720214" y="740311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5F581-A8A6-C143-A5F1-512350D339EA}"/>
                </a:ext>
              </a:extLst>
            </p:cNvPr>
            <p:cNvSpPr/>
            <p:nvPr/>
          </p:nvSpPr>
          <p:spPr>
            <a:xfrm rot="5400000">
              <a:off x="2723389" y="1276351"/>
              <a:ext cx="158750" cy="158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5527D7A-4F0A-D347-BAB4-F928B7878D48}"/>
                </a:ext>
              </a:extLst>
            </p:cNvPr>
            <p:cNvSpPr/>
            <p:nvPr/>
          </p:nvSpPr>
          <p:spPr>
            <a:xfrm rot="5400000">
              <a:off x="2181896" y="1276351"/>
              <a:ext cx="158750" cy="158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E145D5E-04E5-4A40-B8CC-897A58A75A63}"/>
              </a:ext>
            </a:extLst>
          </p:cNvPr>
          <p:cNvGrpSpPr/>
          <p:nvPr/>
        </p:nvGrpSpPr>
        <p:grpSpPr>
          <a:xfrm>
            <a:off x="814199" y="1540910"/>
            <a:ext cx="556175" cy="557651"/>
            <a:chOff x="745501" y="1451210"/>
            <a:chExt cx="696303" cy="69815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1CAFE15-02B6-B84C-B72D-A8A5CBF0DD7B}"/>
                </a:ext>
              </a:extLst>
            </p:cNvPr>
            <p:cNvSpPr/>
            <p:nvPr/>
          </p:nvSpPr>
          <p:spPr>
            <a:xfrm>
              <a:off x="746253" y="1452449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6F35C72-3C33-E644-9E9B-027DCFF725E2}"/>
                </a:ext>
              </a:extLst>
            </p:cNvPr>
            <p:cNvSpPr/>
            <p:nvPr/>
          </p:nvSpPr>
          <p:spPr>
            <a:xfrm>
              <a:off x="745501" y="1451210"/>
              <a:ext cx="158750" cy="698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472D357-F5B1-6E4E-AF53-F459C07EBF86}"/>
              </a:ext>
            </a:extLst>
          </p:cNvPr>
          <p:cNvGrpSpPr/>
          <p:nvPr/>
        </p:nvGrpSpPr>
        <p:grpSpPr>
          <a:xfrm>
            <a:off x="1529418" y="1539754"/>
            <a:ext cx="561235" cy="558921"/>
            <a:chOff x="1463332" y="1449732"/>
            <a:chExt cx="702638" cy="69974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3A7D9BB-B66D-AB41-8BCB-C44A7DC5E836}"/>
                </a:ext>
              </a:extLst>
            </p:cNvPr>
            <p:cNvSpPr/>
            <p:nvPr/>
          </p:nvSpPr>
          <p:spPr>
            <a:xfrm>
              <a:off x="1465269" y="1452449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5E684AC-0B17-0840-BB8D-E357EC8AA2EA}"/>
                </a:ext>
              </a:extLst>
            </p:cNvPr>
            <p:cNvSpPr/>
            <p:nvPr/>
          </p:nvSpPr>
          <p:spPr>
            <a:xfrm>
              <a:off x="1463332" y="1449732"/>
              <a:ext cx="141038" cy="699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C1D5E21-EDA4-BE4B-A0C7-BD9B8CC6957E}"/>
                </a:ext>
              </a:extLst>
            </p:cNvPr>
            <p:cNvSpPr/>
            <p:nvPr/>
          </p:nvSpPr>
          <p:spPr>
            <a:xfrm rot="5400000">
              <a:off x="1802922" y="1507029"/>
              <a:ext cx="158750" cy="5673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14FB1E5-E5B7-1346-8714-1F97EC3E68BD}"/>
              </a:ext>
            </a:extLst>
          </p:cNvPr>
          <p:cNvGrpSpPr/>
          <p:nvPr/>
        </p:nvGrpSpPr>
        <p:grpSpPr>
          <a:xfrm>
            <a:off x="2247926" y="1540909"/>
            <a:ext cx="558882" cy="558401"/>
            <a:chOff x="2182884" y="1450383"/>
            <a:chExt cx="699693" cy="69909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274D257-C60C-6949-8D47-59DF82D8F211}"/>
                </a:ext>
              </a:extLst>
            </p:cNvPr>
            <p:cNvSpPr/>
            <p:nvPr/>
          </p:nvSpPr>
          <p:spPr>
            <a:xfrm>
              <a:off x="2184285" y="1452449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9AEE1C1-DA0A-384E-908D-4176C3128DC9}"/>
                </a:ext>
              </a:extLst>
            </p:cNvPr>
            <p:cNvSpPr/>
            <p:nvPr/>
          </p:nvSpPr>
          <p:spPr>
            <a:xfrm>
              <a:off x="2738449" y="1453132"/>
              <a:ext cx="144128" cy="6937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A454CDD-F038-0B4F-8EDD-3CB656584161}"/>
                </a:ext>
              </a:extLst>
            </p:cNvPr>
            <p:cNvSpPr/>
            <p:nvPr/>
          </p:nvSpPr>
          <p:spPr>
            <a:xfrm>
              <a:off x="2182884" y="1450383"/>
              <a:ext cx="144128" cy="6990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0AF03BD-7A45-A341-B04A-4F7A271D30E4}"/>
              </a:ext>
            </a:extLst>
          </p:cNvPr>
          <p:cNvGrpSpPr/>
          <p:nvPr/>
        </p:nvGrpSpPr>
        <p:grpSpPr>
          <a:xfrm>
            <a:off x="812883" y="2256404"/>
            <a:ext cx="556085" cy="557031"/>
            <a:chOff x="746253" y="2164556"/>
            <a:chExt cx="696191" cy="69737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83681BF-16F8-E341-B08E-6E06F9DAA10A}"/>
                </a:ext>
              </a:extLst>
            </p:cNvPr>
            <p:cNvSpPr/>
            <p:nvPr/>
          </p:nvSpPr>
          <p:spPr>
            <a:xfrm>
              <a:off x="746253" y="2164556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2F4D5DD-EDC6-094A-A25A-93F466269C20}"/>
                </a:ext>
              </a:extLst>
            </p:cNvPr>
            <p:cNvSpPr/>
            <p:nvPr/>
          </p:nvSpPr>
          <p:spPr>
            <a:xfrm>
              <a:off x="893767" y="2439655"/>
              <a:ext cx="158750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728925-C112-F64A-B134-91EDA195D814}"/>
                </a:ext>
              </a:extLst>
            </p:cNvPr>
            <p:cNvSpPr/>
            <p:nvPr/>
          </p:nvSpPr>
          <p:spPr>
            <a:xfrm rot="5400000">
              <a:off x="814100" y="2633330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198A06E-55E2-0E40-8A54-C3326E650E45}"/>
                </a:ext>
              </a:extLst>
            </p:cNvPr>
            <p:cNvSpPr/>
            <p:nvPr/>
          </p:nvSpPr>
          <p:spPr>
            <a:xfrm>
              <a:off x="1283694" y="2442831"/>
              <a:ext cx="158750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52B13D1-E7CF-3A46-82B1-67F69E69508E}"/>
              </a:ext>
            </a:extLst>
          </p:cNvPr>
          <p:cNvGrpSpPr/>
          <p:nvPr/>
        </p:nvGrpSpPr>
        <p:grpSpPr>
          <a:xfrm>
            <a:off x="1526222" y="2257682"/>
            <a:ext cx="558080" cy="555574"/>
            <a:chOff x="1462132" y="2164556"/>
            <a:chExt cx="698688" cy="69555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8AA0DC9-02D5-E843-9DB0-0992C5E9D690}"/>
                </a:ext>
              </a:extLst>
            </p:cNvPr>
            <p:cNvSpPr/>
            <p:nvPr/>
          </p:nvSpPr>
          <p:spPr>
            <a:xfrm>
              <a:off x="1465269" y="2164556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6E76971-3B44-FB49-B058-B9A1473349E5}"/>
                </a:ext>
              </a:extLst>
            </p:cNvPr>
            <p:cNvSpPr/>
            <p:nvPr/>
          </p:nvSpPr>
          <p:spPr>
            <a:xfrm>
              <a:off x="1751804" y="2460629"/>
              <a:ext cx="158750" cy="3945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8FDC3FE-03D0-C64B-B57F-2A9C6D88D370}"/>
                </a:ext>
              </a:extLst>
            </p:cNvPr>
            <p:cNvSpPr/>
            <p:nvPr/>
          </p:nvSpPr>
          <p:spPr>
            <a:xfrm rot="5400000">
              <a:off x="1623547" y="2574644"/>
              <a:ext cx="126429" cy="444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7FE0756-D66E-6744-B99C-A20238FD41A1}"/>
                </a:ext>
              </a:extLst>
            </p:cNvPr>
            <p:cNvSpPr/>
            <p:nvPr/>
          </p:nvSpPr>
          <p:spPr>
            <a:xfrm rot="5400000">
              <a:off x="1605007" y="2317755"/>
              <a:ext cx="158750" cy="444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C0A9180-9D6D-BD47-8F74-0D1913D4CFA4}"/>
              </a:ext>
            </a:extLst>
          </p:cNvPr>
          <p:cNvGrpSpPr/>
          <p:nvPr/>
        </p:nvGrpSpPr>
        <p:grpSpPr>
          <a:xfrm>
            <a:off x="2254136" y="2255763"/>
            <a:ext cx="559293" cy="555574"/>
            <a:chOff x="2184285" y="2164556"/>
            <a:chExt cx="700207" cy="69555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021B254-83FF-EC41-AAEC-2EF224F76F1B}"/>
                </a:ext>
              </a:extLst>
            </p:cNvPr>
            <p:cNvSpPr/>
            <p:nvPr/>
          </p:nvSpPr>
          <p:spPr>
            <a:xfrm>
              <a:off x="2184285" y="2164556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D017058-2CB1-FF41-AEBC-F7EEEA90D52E}"/>
                </a:ext>
              </a:extLst>
            </p:cNvPr>
            <p:cNvSpPr/>
            <p:nvPr/>
          </p:nvSpPr>
          <p:spPr>
            <a:xfrm>
              <a:off x="2725741" y="2571411"/>
              <a:ext cx="158750" cy="287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444C777-7DDC-DB4A-997B-89829842D73E}"/>
                </a:ext>
              </a:extLst>
            </p:cNvPr>
            <p:cNvSpPr/>
            <p:nvPr/>
          </p:nvSpPr>
          <p:spPr>
            <a:xfrm rot="5400000">
              <a:off x="2554292" y="2270121"/>
              <a:ext cx="158750" cy="501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3FF004-B24B-0341-BAED-9A55BD586C5E}"/>
              </a:ext>
            </a:extLst>
          </p:cNvPr>
          <p:cNvGrpSpPr/>
          <p:nvPr/>
        </p:nvGrpSpPr>
        <p:grpSpPr>
          <a:xfrm>
            <a:off x="92286" y="830317"/>
            <a:ext cx="558282" cy="558455"/>
            <a:chOff x="22436" y="740343"/>
            <a:chExt cx="698941" cy="699158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429A4A0-6F71-7741-9B66-8850D93FD6C3}"/>
                </a:ext>
              </a:extLst>
            </p:cNvPr>
            <p:cNvSpPr/>
            <p:nvPr/>
          </p:nvSpPr>
          <p:spPr>
            <a:xfrm>
              <a:off x="22436" y="740343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582633A-0E5F-6744-B576-F0118791D4B4}"/>
                </a:ext>
              </a:extLst>
            </p:cNvPr>
            <p:cNvSpPr/>
            <p:nvPr/>
          </p:nvSpPr>
          <p:spPr>
            <a:xfrm>
              <a:off x="562627" y="743626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495635B-8CB3-064D-BFF4-B3EA832988FE}"/>
                </a:ext>
              </a:extLst>
            </p:cNvPr>
            <p:cNvSpPr/>
            <p:nvPr/>
          </p:nvSpPr>
          <p:spPr>
            <a:xfrm rot="5400000">
              <a:off x="478264" y="1198201"/>
              <a:ext cx="158750" cy="3238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609EBBFD-766D-C347-B9C9-8EB122FCC610}"/>
              </a:ext>
            </a:extLst>
          </p:cNvPr>
          <p:cNvSpPr/>
          <p:nvPr/>
        </p:nvSpPr>
        <p:spPr>
          <a:xfrm>
            <a:off x="92287" y="1541626"/>
            <a:ext cx="555574" cy="5555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AD88567-7EE4-2544-92A0-F3CF45ED9EBF}"/>
              </a:ext>
            </a:extLst>
          </p:cNvPr>
          <p:cNvGrpSpPr/>
          <p:nvPr/>
        </p:nvGrpSpPr>
        <p:grpSpPr>
          <a:xfrm>
            <a:off x="92287" y="2255766"/>
            <a:ext cx="555574" cy="555574"/>
            <a:chOff x="22436" y="2164556"/>
            <a:chExt cx="695551" cy="69555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76DF3A8-BFCC-DB49-9940-F7F54F691B01}"/>
                </a:ext>
              </a:extLst>
            </p:cNvPr>
            <p:cNvSpPr/>
            <p:nvPr/>
          </p:nvSpPr>
          <p:spPr>
            <a:xfrm>
              <a:off x="22436" y="2164556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574EADF-5A1E-8241-951A-DF6166DA390A}"/>
                </a:ext>
              </a:extLst>
            </p:cNvPr>
            <p:cNvSpPr/>
            <p:nvPr/>
          </p:nvSpPr>
          <p:spPr>
            <a:xfrm>
              <a:off x="555888" y="2439655"/>
              <a:ext cx="158750" cy="41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6A4744C-CE19-8D49-9F78-FD44D9CF7CF2}"/>
              </a:ext>
            </a:extLst>
          </p:cNvPr>
          <p:cNvGrpSpPr/>
          <p:nvPr/>
        </p:nvGrpSpPr>
        <p:grpSpPr>
          <a:xfrm>
            <a:off x="2971598" y="2253733"/>
            <a:ext cx="555574" cy="555574"/>
            <a:chOff x="2904899" y="2164556"/>
            <a:chExt cx="695551" cy="69555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D4F4059-28DA-EB44-A4A6-1FC57EDC9A75}"/>
                </a:ext>
              </a:extLst>
            </p:cNvPr>
            <p:cNvSpPr/>
            <p:nvPr/>
          </p:nvSpPr>
          <p:spPr>
            <a:xfrm>
              <a:off x="2904899" y="2164556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46AF43E-81A0-EB4D-8820-329B87F80CAC}"/>
                </a:ext>
              </a:extLst>
            </p:cNvPr>
            <p:cNvSpPr/>
            <p:nvPr/>
          </p:nvSpPr>
          <p:spPr>
            <a:xfrm rot="5400000">
              <a:off x="2988972" y="2354259"/>
              <a:ext cx="158750" cy="323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ED7FE88-9E8B-E74C-8E6F-289DDA5F6939}"/>
              </a:ext>
            </a:extLst>
          </p:cNvPr>
          <p:cNvGrpSpPr/>
          <p:nvPr/>
        </p:nvGrpSpPr>
        <p:grpSpPr>
          <a:xfrm>
            <a:off x="2972880" y="1542242"/>
            <a:ext cx="555575" cy="558020"/>
            <a:chOff x="2904899" y="1452449"/>
            <a:chExt cx="695551" cy="698612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B87F2B6-1D1B-B044-87F9-9B03D08530CD}"/>
                </a:ext>
              </a:extLst>
            </p:cNvPr>
            <p:cNvSpPr/>
            <p:nvPr/>
          </p:nvSpPr>
          <p:spPr>
            <a:xfrm>
              <a:off x="2904899" y="1452449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A3558F2-4876-C24A-BAF4-29A71548743B}"/>
                </a:ext>
              </a:extLst>
            </p:cNvPr>
            <p:cNvSpPr/>
            <p:nvPr/>
          </p:nvSpPr>
          <p:spPr>
            <a:xfrm rot="5400000">
              <a:off x="2988211" y="1597023"/>
              <a:ext cx="158750" cy="323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BEECDE2-45FE-854F-8BD3-85AB177B582F}"/>
                </a:ext>
              </a:extLst>
            </p:cNvPr>
            <p:cNvSpPr/>
            <p:nvPr/>
          </p:nvSpPr>
          <p:spPr>
            <a:xfrm rot="5400000">
              <a:off x="2988211" y="1909760"/>
              <a:ext cx="158750" cy="323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2D956B0-301E-4648-B081-8EE4CD94FF60}"/>
              </a:ext>
            </a:extLst>
          </p:cNvPr>
          <p:cNvGrpSpPr/>
          <p:nvPr/>
        </p:nvGrpSpPr>
        <p:grpSpPr>
          <a:xfrm>
            <a:off x="2972880" y="829520"/>
            <a:ext cx="555575" cy="557136"/>
            <a:chOff x="2904899" y="740343"/>
            <a:chExt cx="695551" cy="69750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B9B0E1B-F68C-1242-8A67-CB3C5A534869}"/>
                </a:ext>
              </a:extLst>
            </p:cNvPr>
            <p:cNvSpPr/>
            <p:nvPr/>
          </p:nvSpPr>
          <p:spPr>
            <a:xfrm>
              <a:off x="2904899" y="740343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505452D-592D-C949-9A40-C48245907560}"/>
                </a:ext>
              </a:extLst>
            </p:cNvPr>
            <p:cNvSpPr/>
            <p:nvPr/>
          </p:nvSpPr>
          <p:spPr>
            <a:xfrm rot="5400000">
              <a:off x="2972336" y="801262"/>
              <a:ext cx="158750" cy="292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AB89D9E-DC66-624F-BDAB-B33C538D44B3}"/>
                </a:ext>
              </a:extLst>
            </p:cNvPr>
            <p:cNvSpPr/>
            <p:nvPr/>
          </p:nvSpPr>
          <p:spPr>
            <a:xfrm rot="5400000">
              <a:off x="2988211" y="1196549"/>
              <a:ext cx="158750" cy="3238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EB80B42-FB31-8C4C-A60F-2A53F03A2710}"/>
              </a:ext>
            </a:extLst>
          </p:cNvPr>
          <p:cNvGrpSpPr/>
          <p:nvPr/>
        </p:nvGrpSpPr>
        <p:grpSpPr>
          <a:xfrm>
            <a:off x="2259031" y="112457"/>
            <a:ext cx="555721" cy="561600"/>
            <a:chOff x="2189180" y="22003"/>
            <a:chExt cx="695734" cy="703095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BA1AC4-9039-4B45-8591-04B21D2C1450}"/>
                </a:ext>
              </a:extLst>
            </p:cNvPr>
            <p:cNvSpPr/>
            <p:nvPr/>
          </p:nvSpPr>
          <p:spPr>
            <a:xfrm>
              <a:off x="2189180" y="22003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1C3DA24-BDDD-6448-8C7F-0C335CC99491}"/>
                </a:ext>
              </a:extLst>
            </p:cNvPr>
            <p:cNvSpPr/>
            <p:nvPr/>
          </p:nvSpPr>
          <p:spPr>
            <a:xfrm>
              <a:off x="2193782" y="312343"/>
              <a:ext cx="158750" cy="4127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7317CE-4FF1-2645-A98A-81F52F3EA9CE}"/>
                </a:ext>
              </a:extLst>
            </p:cNvPr>
            <p:cNvSpPr/>
            <p:nvPr/>
          </p:nvSpPr>
          <p:spPr>
            <a:xfrm>
              <a:off x="2726164" y="304800"/>
              <a:ext cx="158750" cy="412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DB10C6-9725-424B-ADD8-9EC77110BFFB}"/>
              </a:ext>
            </a:extLst>
          </p:cNvPr>
          <p:cNvGrpSpPr/>
          <p:nvPr/>
        </p:nvGrpSpPr>
        <p:grpSpPr>
          <a:xfrm>
            <a:off x="1533873" y="117043"/>
            <a:ext cx="556821" cy="555576"/>
            <a:chOff x="1463708" y="22003"/>
            <a:chExt cx="697112" cy="695553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A016B5-EC24-A445-BBC2-97FDEE62E75E}"/>
                </a:ext>
              </a:extLst>
            </p:cNvPr>
            <p:cNvSpPr/>
            <p:nvPr/>
          </p:nvSpPr>
          <p:spPr>
            <a:xfrm>
              <a:off x="1465269" y="22003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359866-BB5B-B943-B5B5-2FF9B1E8D595}"/>
                </a:ext>
              </a:extLst>
            </p:cNvPr>
            <p:cNvSpPr/>
            <p:nvPr/>
          </p:nvSpPr>
          <p:spPr>
            <a:xfrm>
              <a:off x="1790307" y="327593"/>
              <a:ext cx="158750" cy="3880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F2C835-9CC0-3F41-9642-842C8CAEC786}"/>
                </a:ext>
              </a:extLst>
            </p:cNvPr>
            <p:cNvSpPr/>
            <p:nvPr/>
          </p:nvSpPr>
          <p:spPr>
            <a:xfrm rot="5400000">
              <a:off x="1621151" y="430500"/>
              <a:ext cx="129613" cy="444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D42B8B8-38F8-0841-B444-06C07ACD3517}"/>
                </a:ext>
              </a:extLst>
            </p:cNvPr>
            <p:cNvSpPr/>
            <p:nvPr/>
          </p:nvSpPr>
          <p:spPr>
            <a:xfrm rot="5400000">
              <a:off x="1608540" y="184719"/>
              <a:ext cx="158750" cy="444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77AADF-752F-8846-BD45-07F919E23566}"/>
              </a:ext>
            </a:extLst>
          </p:cNvPr>
          <p:cNvGrpSpPr/>
          <p:nvPr/>
        </p:nvGrpSpPr>
        <p:grpSpPr>
          <a:xfrm>
            <a:off x="809627" y="104490"/>
            <a:ext cx="559129" cy="559466"/>
            <a:chOff x="746127" y="-28264"/>
            <a:chExt cx="739624" cy="740069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77DA512-A8CC-0C45-A3F7-D0B7B411B2DE}"/>
                </a:ext>
              </a:extLst>
            </p:cNvPr>
            <p:cNvSpPr/>
            <p:nvPr/>
          </p:nvSpPr>
          <p:spPr>
            <a:xfrm>
              <a:off x="746127" y="-28264"/>
              <a:ext cx="739468" cy="7394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EB7D109-0D96-0A49-88AF-411D14F6EAB3}"/>
                </a:ext>
              </a:extLst>
            </p:cNvPr>
            <p:cNvSpPr/>
            <p:nvPr/>
          </p:nvSpPr>
          <p:spPr>
            <a:xfrm>
              <a:off x="920749" y="292704"/>
              <a:ext cx="158750" cy="419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3081714-5127-A54E-9D32-5035C0C86AAD}"/>
                </a:ext>
              </a:extLst>
            </p:cNvPr>
            <p:cNvSpPr/>
            <p:nvPr/>
          </p:nvSpPr>
          <p:spPr>
            <a:xfrm rot="5400000">
              <a:off x="816096" y="486379"/>
              <a:ext cx="158749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AAED9E-FADD-084D-9CA0-1BD16BBC1E85}"/>
                </a:ext>
              </a:extLst>
            </p:cNvPr>
            <p:cNvSpPr/>
            <p:nvPr/>
          </p:nvSpPr>
          <p:spPr>
            <a:xfrm>
              <a:off x="1327001" y="292705"/>
              <a:ext cx="158750" cy="419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851D69-6A83-704C-B0DF-097DF41A7B7F}"/>
              </a:ext>
            </a:extLst>
          </p:cNvPr>
          <p:cNvGrpSpPr/>
          <p:nvPr/>
        </p:nvGrpSpPr>
        <p:grpSpPr>
          <a:xfrm>
            <a:off x="85724" y="109292"/>
            <a:ext cx="561982" cy="559011"/>
            <a:chOff x="15874" y="-21914"/>
            <a:chExt cx="743398" cy="73946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CB79F4C-AA38-984C-AEC2-74F328F48F36}"/>
                </a:ext>
              </a:extLst>
            </p:cNvPr>
            <p:cNvSpPr/>
            <p:nvPr/>
          </p:nvSpPr>
          <p:spPr>
            <a:xfrm>
              <a:off x="15874" y="-21914"/>
              <a:ext cx="739468" cy="7394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70860C-6471-B047-B528-3D587C94BDCE}"/>
                </a:ext>
              </a:extLst>
            </p:cNvPr>
            <p:cNvSpPr/>
            <p:nvPr/>
          </p:nvSpPr>
          <p:spPr>
            <a:xfrm>
              <a:off x="600522" y="298451"/>
              <a:ext cx="158750" cy="419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86CB495-923E-3F4C-B4D9-6CBDEBCBB8FD}"/>
              </a:ext>
            </a:extLst>
          </p:cNvPr>
          <p:cNvSpPr/>
          <p:nvPr/>
        </p:nvSpPr>
        <p:spPr>
          <a:xfrm>
            <a:off x="2959152" y="138391"/>
            <a:ext cx="555574" cy="5555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7C35E29-1E46-A345-964D-BDAA92FE0D70}"/>
              </a:ext>
            </a:extLst>
          </p:cNvPr>
          <p:cNvGrpSpPr/>
          <p:nvPr/>
        </p:nvGrpSpPr>
        <p:grpSpPr>
          <a:xfrm>
            <a:off x="92287" y="2972073"/>
            <a:ext cx="559249" cy="555574"/>
            <a:chOff x="22436" y="2882896"/>
            <a:chExt cx="700152" cy="69555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799838B-6027-F643-A619-E649AD57F6C4}"/>
                </a:ext>
              </a:extLst>
            </p:cNvPr>
            <p:cNvSpPr/>
            <p:nvPr/>
          </p:nvSpPr>
          <p:spPr>
            <a:xfrm>
              <a:off x="22436" y="2882896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6B5E759-7E26-DB4A-86F8-B5932362E242}"/>
                </a:ext>
              </a:extLst>
            </p:cNvPr>
            <p:cNvSpPr/>
            <p:nvPr/>
          </p:nvSpPr>
          <p:spPr>
            <a:xfrm>
              <a:off x="563838" y="2882904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47F8CA23-7D70-9F41-A203-A3912D5E0F45}"/>
              </a:ext>
            </a:extLst>
          </p:cNvPr>
          <p:cNvSpPr/>
          <p:nvPr/>
        </p:nvSpPr>
        <p:spPr>
          <a:xfrm>
            <a:off x="2974750" y="2972073"/>
            <a:ext cx="555574" cy="5555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62E12F5-F1B8-E047-8185-4838B5875772}"/>
              </a:ext>
            </a:extLst>
          </p:cNvPr>
          <p:cNvGrpSpPr/>
          <p:nvPr/>
        </p:nvGrpSpPr>
        <p:grpSpPr>
          <a:xfrm>
            <a:off x="811045" y="2975419"/>
            <a:ext cx="555924" cy="556069"/>
            <a:chOff x="746253" y="2882278"/>
            <a:chExt cx="695989" cy="69616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3FF8ECA-0251-5B43-B67F-B652D88EAF79}"/>
                </a:ext>
              </a:extLst>
            </p:cNvPr>
            <p:cNvSpPr/>
            <p:nvPr/>
          </p:nvSpPr>
          <p:spPr>
            <a:xfrm>
              <a:off x="746253" y="2882896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177FB7F-8F49-3542-BB78-839368C39C54}"/>
                </a:ext>
              </a:extLst>
            </p:cNvPr>
            <p:cNvSpPr/>
            <p:nvPr/>
          </p:nvSpPr>
          <p:spPr>
            <a:xfrm>
              <a:off x="901716" y="2882278"/>
              <a:ext cx="158750" cy="292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BA222C8-0C2E-124D-8FB7-5932783F3666}"/>
                </a:ext>
              </a:extLst>
            </p:cNvPr>
            <p:cNvSpPr/>
            <p:nvPr/>
          </p:nvSpPr>
          <p:spPr>
            <a:xfrm>
              <a:off x="1283492" y="2882907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3A5386D-3295-0F48-A6F7-A35BB0D2FDE3}"/>
              </a:ext>
            </a:extLst>
          </p:cNvPr>
          <p:cNvGrpSpPr/>
          <p:nvPr/>
        </p:nvGrpSpPr>
        <p:grpSpPr>
          <a:xfrm>
            <a:off x="1535120" y="2972071"/>
            <a:ext cx="555574" cy="555574"/>
            <a:chOff x="1465269" y="2882896"/>
            <a:chExt cx="695551" cy="69555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3630232-44AF-FF44-9A43-FB48161FC150}"/>
                </a:ext>
              </a:extLst>
            </p:cNvPr>
            <p:cNvSpPr/>
            <p:nvPr/>
          </p:nvSpPr>
          <p:spPr>
            <a:xfrm>
              <a:off x="1465269" y="2882896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F6354D5-1CF6-9A49-88CD-6968281C76CB}"/>
                </a:ext>
              </a:extLst>
            </p:cNvPr>
            <p:cNvSpPr/>
            <p:nvPr/>
          </p:nvSpPr>
          <p:spPr>
            <a:xfrm>
              <a:off x="1751804" y="2884066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6270F5A-E921-F543-9FAD-62A80B1A467F}"/>
              </a:ext>
            </a:extLst>
          </p:cNvPr>
          <p:cNvGrpSpPr/>
          <p:nvPr/>
        </p:nvGrpSpPr>
        <p:grpSpPr>
          <a:xfrm>
            <a:off x="2254136" y="2972073"/>
            <a:ext cx="555574" cy="555573"/>
            <a:chOff x="2184285" y="2882896"/>
            <a:chExt cx="695551" cy="69555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2B223A0-E99A-8941-ADF1-9FDB7D109EDC}"/>
                </a:ext>
              </a:extLst>
            </p:cNvPr>
            <p:cNvSpPr/>
            <p:nvPr/>
          </p:nvSpPr>
          <p:spPr>
            <a:xfrm>
              <a:off x="2184285" y="2882896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E8FECBA-62E0-814E-9F72-DEB4CA482E22}"/>
                </a:ext>
              </a:extLst>
            </p:cNvPr>
            <p:cNvSpPr/>
            <p:nvPr/>
          </p:nvSpPr>
          <p:spPr>
            <a:xfrm>
              <a:off x="2719813" y="2884062"/>
              <a:ext cx="158750" cy="25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075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7C3FF004-B24B-0341-BAED-9A55BD586C5E}"/>
              </a:ext>
            </a:extLst>
          </p:cNvPr>
          <p:cNvGrpSpPr/>
          <p:nvPr/>
        </p:nvGrpSpPr>
        <p:grpSpPr>
          <a:xfrm>
            <a:off x="92285" y="693085"/>
            <a:ext cx="695471" cy="695687"/>
            <a:chOff x="22436" y="740343"/>
            <a:chExt cx="698941" cy="699158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429A4A0-6F71-7741-9B66-8850D93FD6C3}"/>
                </a:ext>
              </a:extLst>
            </p:cNvPr>
            <p:cNvSpPr/>
            <p:nvPr/>
          </p:nvSpPr>
          <p:spPr>
            <a:xfrm>
              <a:off x="22436" y="740343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582633A-0E5F-6744-B576-F0118791D4B4}"/>
                </a:ext>
              </a:extLst>
            </p:cNvPr>
            <p:cNvSpPr/>
            <p:nvPr/>
          </p:nvSpPr>
          <p:spPr>
            <a:xfrm>
              <a:off x="562627" y="743626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495635B-8CB3-064D-BFF4-B3EA832988FE}"/>
                </a:ext>
              </a:extLst>
            </p:cNvPr>
            <p:cNvSpPr/>
            <p:nvPr/>
          </p:nvSpPr>
          <p:spPr>
            <a:xfrm rot="5400000">
              <a:off x="478264" y="1198201"/>
              <a:ext cx="158750" cy="3238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609EBBFD-766D-C347-B9C9-8EB122FCC610}"/>
              </a:ext>
            </a:extLst>
          </p:cNvPr>
          <p:cNvSpPr/>
          <p:nvPr/>
        </p:nvSpPr>
        <p:spPr>
          <a:xfrm>
            <a:off x="92287" y="1405102"/>
            <a:ext cx="692098" cy="6920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AD88567-7EE4-2544-92A0-F3CF45ED9EBF}"/>
              </a:ext>
            </a:extLst>
          </p:cNvPr>
          <p:cNvGrpSpPr/>
          <p:nvPr/>
        </p:nvGrpSpPr>
        <p:grpSpPr>
          <a:xfrm>
            <a:off x="92287" y="2119242"/>
            <a:ext cx="692098" cy="692098"/>
            <a:chOff x="22436" y="2164556"/>
            <a:chExt cx="695551" cy="69555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76DF3A8-BFCC-DB49-9940-F7F54F691B01}"/>
                </a:ext>
              </a:extLst>
            </p:cNvPr>
            <p:cNvSpPr/>
            <p:nvPr/>
          </p:nvSpPr>
          <p:spPr>
            <a:xfrm>
              <a:off x="22436" y="2164556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574EADF-5A1E-8241-951A-DF6166DA390A}"/>
                </a:ext>
              </a:extLst>
            </p:cNvPr>
            <p:cNvSpPr/>
            <p:nvPr/>
          </p:nvSpPr>
          <p:spPr>
            <a:xfrm>
              <a:off x="555888" y="2439655"/>
              <a:ext cx="158750" cy="419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6A4744C-CE19-8D49-9F78-FD44D9CF7CF2}"/>
              </a:ext>
            </a:extLst>
          </p:cNvPr>
          <p:cNvGrpSpPr/>
          <p:nvPr/>
        </p:nvGrpSpPr>
        <p:grpSpPr>
          <a:xfrm>
            <a:off x="2971598" y="2117209"/>
            <a:ext cx="692098" cy="692098"/>
            <a:chOff x="2904899" y="2164556"/>
            <a:chExt cx="695551" cy="69555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D4F4059-28DA-EB44-A4A6-1FC57EDC9A75}"/>
                </a:ext>
              </a:extLst>
            </p:cNvPr>
            <p:cNvSpPr/>
            <p:nvPr/>
          </p:nvSpPr>
          <p:spPr>
            <a:xfrm>
              <a:off x="2904899" y="2164556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46AF43E-81A0-EB4D-8820-329B87F80CAC}"/>
                </a:ext>
              </a:extLst>
            </p:cNvPr>
            <p:cNvSpPr/>
            <p:nvPr/>
          </p:nvSpPr>
          <p:spPr>
            <a:xfrm rot="5400000">
              <a:off x="2988972" y="2354259"/>
              <a:ext cx="158750" cy="323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ED7FE88-9E8B-E74C-8E6F-289DDA5F6939}"/>
              </a:ext>
            </a:extLst>
          </p:cNvPr>
          <p:cNvGrpSpPr/>
          <p:nvPr/>
        </p:nvGrpSpPr>
        <p:grpSpPr>
          <a:xfrm>
            <a:off x="2972880" y="1405117"/>
            <a:ext cx="692099" cy="695145"/>
            <a:chOff x="2904899" y="1452449"/>
            <a:chExt cx="695551" cy="698612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B87F2B6-1D1B-B044-87F9-9B03D08530CD}"/>
                </a:ext>
              </a:extLst>
            </p:cNvPr>
            <p:cNvSpPr/>
            <p:nvPr/>
          </p:nvSpPr>
          <p:spPr>
            <a:xfrm>
              <a:off x="2904899" y="1452449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A3558F2-4876-C24A-BAF4-29A71548743B}"/>
                </a:ext>
              </a:extLst>
            </p:cNvPr>
            <p:cNvSpPr/>
            <p:nvPr/>
          </p:nvSpPr>
          <p:spPr>
            <a:xfrm rot="5400000">
              <a:off x="2988211" y="1597023"/>
              <a:ext cx="158750" cy="323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BEECDE2-45FE-854F-8BD3-85AB177B582F}"/>
                </a:ext>
              </a:extLst>
            </p:cNvPr>
            <p:cNvSpPr/>
            <p:nvPr/>
          </p:nvSpPr>
          <p:spPr>
            <a:xfrm rot="5400000">
              <a:off x="2988211" y="1909760"/>
              <a:ext cx="158750" cy="323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2D956B0-301E-4648-B081-8EE4CD94FF60}"/>
              </a:ext>
            </a:extLst>
          </p:cNvPr>
          <p:cNvGrpSpPr/>
          <p:nvPr/>
        </p:nvGrpSpPr>
        <p:grpSpPr>
          <a:xfrm>
            <a:off x="2972880" y="692612"/>
            <a:ext cx="692099" cy="694044"/>
            <a:chOff x="2904899" y="740343"/>
            <a:chExt cx="695551" cy="69750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B9B0E1B-F68C-1242-8A67-CB3C5A534869}"/>
                </a:ext>
              </a:extLst>
            </p:cNvPr>
            <p:cNvSpPr/>
            <p:nvPr/>
          </p:nvSpPr>
          <p:spPr>
            <a:xfrm>
              <a:off x="2904899" y="740343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505452D-592D-C949-9A40-C48245907560}"/>
                </a:ext>
              </a:extLst>
            </p:cNvPr>
            <p:cNvSpPr/>
            <p:nvPr/>
          </p:nvSpPr>
          <p:spPr>
            <a:xfrm rot="5400000">
              <a:off x="2972336" y="801262"/>
              <a:ext cx="158750" cy="292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AB89D9E-DC66-624F-BDAB-B33C538D44B3}"/>
                </a:ext>
              </a:extLst>
            </p:cNvPr>
            <p:cNvSpPr/>
            <p:nvPr/>
          </p:nvSpPr>
          <p:spPr>
            <a:xfrm rot="5400000">
              <a:off x="2988211" y="1196549"/>
              <a:ext cx="158750" cy="3238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EB80B42-FB31-8C4C-A60F-2A53F03A2710}"/>
              </a:ext>
            </a:extLst>
          </p:cNvPr>
          <p:cNvGrpSpPr/>
          <p:nvPr/>
        </p:nvGrpSpPr>
        <p:grpSpPr>
          <a:xfrm>
            <a:off x="2259031" y="-25548"/>
            <a:ext cx="692281" cy="699605"/>
            <a:chOff x="2189180" y="22003"/>
            <a:chExt cx="695734" cy="703095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BA1AC4-9039-4B45-8591-04B21D2C1450}"/>
                </a:ext>
              </a:extLst>
            </p:cNvPr>
            <p:cNvSpPr/>
            <p:nvPr/>
          </p:nvSpPr>
          <p:spPr>
            <a:xfrm>
              <a:off x="2189180" y="22003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1C3DA24-BDDD-6448-8C7F-0C335CC99491}"/>
                </a:ext>
              </a:extLst>
            </p:cNvPr>
            <p:cNvSpPr/>
            <p:nvPr/>
          </p:nvSpPr>
          <p:spPr>
            <a:xfrm>
              <a:off x="2193782" y="312343"/>
              <a:ext cx="158750" cy="4127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7317CE-4FF1-2645-A98A-81F52F3EA9CE}"/>
                </a:ext>
              </a:extLst>
            </p:cNvPr>
            <p:cNvSpPr/>
            <p:nvPr/>
          </p:nvSpPr>
          <p:spPr>
            <a:xfrm>
              <a:off x="2726164" y="304800"/>
              <a:ext cx="158750" cy="412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DB10C6-9725-424B-ADD8-9EC77110BFFB}"/>
              </a:ext>
            </a:extLst>
          </p:cNvPr>
          <p:cNvGrpSpPr/>
          <p:nvPr/>
        </p:nvGrpSpPr>
        <p:grpSpPr>
          <a:xfrm>
            <a:off x="1533873" y="-19481"/>
            <a:ext cx="693651" cy="692100"/>
            <a:chOff x="1463708" y="22003"/>
            <a:chExt cx="697112" cy="695553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A016B5-EC24-A445-BBC2-97FDEE62E75E}"/>
                </a:ext>
              </a:extLst>
            </p:cNvPr>
            <p:cNvSpPr/>
            <p:nvPr/>
          </p:nvSpPr>
          <p:spPr>
            <a:xfrm>
              <a:off x="1465269" y="22003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359866-BB5B-B943-B5B5-2FF9B1E8D595}"/>
                </a:ext>
              </a:extLst>
            </p:cNvPr>
            <p:cNvSpPr/>
            <p:nvPr/>
          </p:nvSpPr>
          <p:spPr>
            <a:xfrm>
              <a:off x="1790307" y="327593"/>
              <a:ext cx="158750" cy="3880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F2C835-9CC0-3F41-9642-842C8CAEC786}"/>
                </a:ext>
              </a:extLst>
            </p:cNvPr>
            <p:cNvSpPr/>
            <p:nvPr/>
          </p:nvSpPr>
          <p:spPr>
            <a:xfrm rot="5400000">
              <a:off x="1621151" y="430500"/>
              <a:ext cx="129613" cy="444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D42B8B8-38F8-0841-B444-06C07ACD3517}"/>
                </a:ext>
              </a:extLst>
            </p:cNvPr>
            <p:cNvSpPr/>
            <p:nvPr/>
          </p:nvSpPr>
          <p:spPr>
            <a:xfrm rot="5400000">
              <a:off x="1608540" y="184719"/>
              <a:ext cx="158750" cy="444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77AADF-752F-8846-BD45-07F919E23566}"/>
              </a:ext>
            </a:extLst>
          </p:cNvPr>
          <p:cNvGrpSpPr/>
          <p:nvPr/>
        </p:nvGrpSpPr>
        <p:grpSpPr>
          <a:xfrm>
            <a:off x="809627" y="-32991"/>
            <a:ext cx="696527" cy="696947"/>
            <a:chOff x="746127" y="-28264"/>
            <a:chExt cx="739624" cy="740069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77DA512-A8CC-0C45-A3F7-D0B7B411B2DE}"/>
                </a:ext>
              </a:extLst>
            </p:cNvPr>
            <p:cNvSpPr/>
            <p:nvPr/>
          </p:nvSpPr>
          <p:spPr>
            <a:xfrm>
              <a:off x="746127" y="-28264"/>
              <a:ext cx="739468" cy="7394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EB7D109-0D96-0A49-88AF-411D14F6EAB3}"/>
                </a:ext>
              </a:extLst>
            </p:cNvPr>
            <p:cNvSpPr/>
            <p:nvPr/>
          </p:nvSpPr>
          <p:spPr>
            <a:xfrm>
              <a:off x="920749" y="292704"/>
              <a:ext cx="158750" cy="419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3081714-5127-A54E-9D32-5035C0C86AAD}"/>
                </a:ext>
              </a:extLst>
            </p:cNvPr>
            <p:cNvSpPr/>
            <p:nvPr/>
          </p:nvSpPr>
          <p:spPr>
            <a:xfrm rot="5400000">
              <a:off x="816096" y="486379"/>
              <a:ext cx="158749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AAED9E-FADD-084D-9CA0-1BD16BBC1E85}"/>
                </a:ext>
              </a:extLst>
            </p:cNvPr>
            <p:cNvSpPr/>
            <p:nvPr/>
          </p:nvSpPr>
          <p:spPr>
            <a:xfrm>
              <a:off x="1327001" y="292705"/>
              <a:ext cx="158750" cy="419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851D69-6A83-704C-B0DF-097DF41A7B7F}"/>
              </a:ext>
            </a:extLst>
          </p:cNvPr>
          <p:cNvGrpSpPr/>
          <p:nvPr/>
        </p:nvGrpSpPr>
        <p:grpSpPr>
          <a:xfrm>
            <a:off x="85723" y="-28076"/>
            <a:ext cx="700081" cy="696380"/>
            <a:chOff x="15874" y="-21914"/>
            <a:chExt cx="743398" cy="73946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CB79F4C-AA38-984C-AEC2-74F328F48F36}"/>
                </a:ext>
              </a:extLst>
            </p:cNvPr>
            <p:cNvSpPr/>
            <p:nvPr/>
          </p:nvSpPr>
          <p:spPr>
            <a:xfrm>
              <a:off x="15874" y="-21914"/>
              <a:ext cx="739468" cy="7394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70860C-6471-B047-B528-3D587C94BDCE}"/>
                </a:ext>
              </a:extLst>
            </p:cNvPr>
            <p:cNvSpPr/>
            <p:nvPr/>
          </p:nvSpPr>
          <p:spPr>
            <a:xfrm>
              <a:off x="600522" y="298451"/>
              <a:ext cx="158750" cy="419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86CB495-923E-3F4C-B4D9-6CBDEBCBB8FD}"/>
              </a:ext>
            </a:extLst>
          </p:cNvPr>
          <p:cNvSpPr/>
          <p:nvPr/>
        </p:nvSpPr>
        <p:spPr>
          <a:xfrm>
            <a:off x="2959152" y="1867"/>
            <a:ext cx="692098" cy="6920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7C35E29-1E46-A345-964D-BDAA92FE0D70}"/>
              </a:ext>
            </a:extLst>
          </p:cNvPr>
          <p:cNvGrpSpPr/>
          <p:nvPr/>
        </p:nvGrpSpPr>
        <p:grpSpPr>
          <a:xfrm>
            <a:off x="92287" y="2835549"/>
            <a:ext cx="696676" cy="692098"/>
            <a:chOff x="22436" y="2882896"/>
            <a:chExt cx="700152" cy="69555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799838B-6027-F643-A619-E649AD57F6C4}"/>
                </a:ext>
              </a:extLst>
            </p:cNvPr>
            <p:cNvSpPr/>
            <p:nvPr/>
          </p:nvSpPr>
          <p:spPr>
            <a:xfrm>
              <a:off x="22436" y="2882896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6B5E759-7E26-DB4A-86F8-B5932362E242}"/>
                </a:ext>
              </a:extLst>
            </p:cNvPr>
            <p:cNvSpPr/>
            <p:nvPr/>
          </p:nvSpPr>
          <p:spPr>
            <a:xfrm>
              <a:off x="563838" y="2882904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47F8CA23-7D70-9F41-A203-A3912D5E0F45}"/>
              </a:ext>
            </a:extLst>
          </p:cNvPr>
          <p:cNvSpPr/>
          <p:nvPr/>
        </p:nvSpPr>
        <p:spPr>
          <a:xfrm>
            <a:off x="2974750" y="2835549"/>
            <a:ext cx="692098" cy="6920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62E12F5-F1B8-E047-8185-4838B5875772}"/>
              </a:ext>
            </a:extLst>
          </p:cNvPr>
          <p:cNvGrpSpPr/>
          <p:nvPr/>
        </p:nvGrpSpPr>
        <p:grpSpPr>
          <a:xfrm>
            <a:off x="804695" y="2838773"/>
            <a:ext cx="692534" cy="692715"/>
            <a:chOff x="746253" y="2882278"/>
            <a:chExt cx="695989" cy="69616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3FF8ECA-0251-5B43-B67F-B652D88EAF79}"/>
                </a:ext>
              </a:extLst>
            </p:cNvPr>
            <p:cNvSpPr/>
            <p:nvPr/>
          </p:nvSpPr>
          <p:spPr>
            <a:xfrm>
              <a:off x="746253" y="2882896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177FB7F-8F49-3542-BB78-839368C39C54}"/>
                </a:ext>
              </a:extLst>
            </p:cNvPr>
            <p:cNvSpPr/>
            <p:nvPr/>
          </p:nvSpPr>
          <p:spPr>
            <a:xfrm>
              <a:off x="925566" y="2882278"/>
              <a:ext cx="158750" cy="292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BA222C8-0C2E-124D-8FB7-5932783F3666}"/>
                </a:ext>
              </a:extLst>
            </p:cNvPr>
            <p:cNvSpPr/>
            <p:nvPr/>
          </p:nvSpPr>
          <p:spPr>
            <a:xfrm>
              <a:off x="1283492" y="2882907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3A5386D-3295-0F48-A6F7-A35BB0D2FDE3}"/>
              </a:ext>
            </a:extLst>
          </p:cNvPr>
          <p:cNvGrpSpPr/>
          <p:nvPr/>
        </p:nvGrpSpPr>
        <p:grpSpPr>
          <a:xfrm>
            <a:off x="1535120" y="2835547"/>
            <a:ext cx="692098" cy="692098"/>
            <a:chOff x="1465269" y="2882896"/>
            <a:chExt cx="695551" cy="69555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3630232-44AF-FF44-9A43-FB48161FC150}"/>
                </a:ext>
              </a:extLst>
            </p:cNvPr>
            <p:cNvSpPr/>
            <p:nvPr/>
          </p:nvSpPr>
          <p:spPr>
            <a:xfrm>
              <a:off x="1465269" y="2882896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F6354D5-1CF6-9A49-88CD-6968281C76CB}"/>
                </a:ext>
              </a:extLst>
            </p:cNvPr>
            <p:cNvSpPr/>
            <p:nvPr/>
          </p:nvSpPr>
          <p:spPr>
            <a:xfrm>
              <a:off x="1751804" y="2884066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6270F5A-E921-F543-9FAD-62A80B1A467F}"/>
              </a:ext>
            </a:extLst>
          </p:cNvPr>
          <p:cNvGrpSpPr/>
          <p:nvPr/>
        </p:nvGrpSpPr>
        <p:grpSpPr>
          <a:xfrm>
            <a:off x="2254136" y="2835549"/>
            <a:ext cx="692098" cy="692097"/>
            <a:chOff x="2184285" y="2882896"/>
            <a:chExt cx="695551" cy="69555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2B223A0-E99A-8941-ADF1-9FDB7D109EDC}"/>
                </a:ext>
              </a:extLst>
            </p:cNvPr>
            <p:cNvSpPr/>
            <p:nvPr/>
          </p:nvSpPr>
          <p:spPr>
            <a:xfrm>
              <a:off x="2184285" y="2882896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E8FECBA-62E0-814E-9F72-DEB4CA482E22}"/>
                </a:ext>
              </a:extLst>
            </p:cNvPr>
            <p:cNvSpPr/>
            <p:nvPr/>
          </p:nvSpPr>
          <p:spPr>
            <a:xfrm>
              <a:off x="2719813" y="2884062"/>
              <a:ext cx="158750" cy="25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3C6C44E-D369-9340-84BF-FC0D87A75CA2}"/>
              </a:ext>
            </a:extLst>
          </p:cNvPr>
          <p:cNvGrpSpPr/>
          <p:nvPr/>
        </p:nvGrpSpPr>
        <p:grpSpPr>
          <a:xfrm>
            <a:off x="812883" y="693794"/>
            <a:ext cx="697121" cy="692098"/>
            <a:chOff x="746253" y="740343"/>
            <a:chExt cx="700597" cy="69555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2750445-681B-2147-B882-A0C63F46D5A4}"/>
                </a:ext>
              </a:extLst>
            </p:cNvPr>
            <p:cNvSpPr/>
            <p:nvPr/>
          </p:nvSpPr>
          <p:spPr>
            <a:xfrm>
              <a:off x="746253" y="740343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6BF5D30-F747-CD4D-9A4E-D0D10E83C464}"/>
                </a:ext>
              </a:extLst>
            </p:cNvPr>
            <p:cNvSpPr/>
            <p:nvPr/>
          </p:nvSpPr>
          <p:spPr>
            <a:xfrm>
              <a:off x="895350" y="741698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5739FCA-DA36-CB4C-B688-D7A2A017AD1D}"/>
                </a:ext>
              </a:extLst>
            </p:cNvPr>
            <p:cNvSpPr/>
            <p:nvPr/>
          </p:nvSpPr>
          <p:spPr>
            <a:xfrm rot="5400000">
              <a:off x="939112" y="1083695"/>
              <a:ext cx="158750" cy="5421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E4D900C-FBD4-C94C-A6E9-85AC2A2C495B}"/>
                </a:ext>
              </a:extLst>
            </p:cNvPr>
            <p:cNvSpPr/>
            <p:nvPr/>
          </p:nvSpPr>
          <p:spPr>
            <a:xfrm>
              <a:off x="1288100" y="743624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4B3627B-AC9A-D140-91F1-658340573546}"/>
              </a:ext>
            </a:extLst>
          </p:cNvPr>
          <p:cNvGrpSpPr/>
          <p:nvPr/>
        </p:nvGrpSpPr>
        <p:grpSpPr>
          <a:xfrm>
            <a:off x="1531366" y="694753"/>
            <a:ext cx="692393" cy="692097"/>
            <a:chOff x="1464972" y="740343"/>
            <a:chExt cx="695848" cy="69555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6150B8CA-00C0-8D40-8138-C98C47183211}"/>
                </a:ext>
              </a:extLst>
            </p:cNvPr>
            <p:cNvSpPr/>
            <p:nvPr/>
          </p:nvSpPr>
          <p:spPr>
            <a:xfrm>
              <a:off x="1465269" y="740343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DFFD068-1D8A-C349-96B7-332A9AC774D8}"/>
                </a:ext>
              </a:extLst>
            </p:cNvPr>
            <p:cNvSpPr/>
            <p:nvPr/>
          </p:nvSpPr>
          <p:spPr>
            <a:xfrm rot="5400000">
              <a:off x="1464972" y="1274429"/>
              <a:ext cx="158750" cy="158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BE431E8-0D7D-ED40-A3CB-494D24F21D55}"/>
                </a:ext>
              </a:extLst>
            </p:cNvPr>
            <p:cNvSpPr/>
            <p:nvPr/>
          </p:nvSpPr>
          <p:spPr>
            <a:xfrm>
              <a:off x="1779586" y="741698"/>
              <a:ext cx="169478" cy="292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5B74FC6-2FF4-3E4E-BAA0-4B6602AE5967}"/>
              </a:ext>
            </a:extLst>
          </p:cNvPr>
          <p:cNvGrpSpPr/>
          <p:nvPr/>
        </p:nvGrpSpPr>
        <p:grpSpPr>
          <a:xfrm>
            <a:off x="2247140" y="688649"/>
            <a:ext cx="696768" cy="696445"/>
            <a:chOff x="2181896" y="735974"/>
            <a:chExt cx="700243" cy="69992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A3F111A-A710-4E4A-9C48-D4F85F77F3ED}"/>
                </a:ext>
              </a:extLst>
            </p:cNvPr>
            <p:cNvSpPr/>
            <p:nvPr/>
          </p:nvSpPr>
          <p:spPr>
            <a:xfrm>
              <a:off x="2184285" y="740343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115FD8A-80F9-F946-9019-3F94D05FA8F1}"/>
                </a:ext>
              </a:extLst>
            </p:cNvPr>
            <p:cNvSpPr/>
            <p:nvPr/>
          </p:nvSpPr>
          <p:spPr>
            <a:xfrm>
              <a:off x="2185752" y="735974"/>
              <a:ext cx="158749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86DFD36-3708-EC41-AEDF-89B5F7A496A4}"/>
                </a:ext>
              </a:extLst>
            </p:cNvPr>
            <p:cNvSpPr/>
            <p:nvPr/>
          </p:nvSpPr>
          <p:spPr>
            <a:xfrm>
              <a:off x="2720214" y="740311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66246E4-60E9-3B47-8D79-0C1626C71DD9}"/>
                </a:ext>
              </a:extLst>
            </p:cNvPr>
            <p:cNvSpPr/>
            <p:nvPr/>
          </p:nvSpPr>
          <p:spPr>
            <a:xfrm rot="5400000">
              <a:off x="2723389" y="1276351"/>
              <a:ext cx="158750" cy="158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8858A7C-06F0-7A4A-9B19-C38BC8D29294}"/>
                </a:ext>
              </a:extLst>
            </p:cNvPr>
            <p:cNvSpPr/>
            <p:nvPr/>
          </p:nvSpPr>
          <p:spPr>
            <a:xfrm rot="5400000">
              <a:off x="2181896" y="1276351"/>
              <a:ext cx="158750" cy="158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47A3D22-9D45-3342-9A8C-B4D9439AD448}"/>
              </a:ext>
            </a:extLst>
          </p:cNvPr>
          <p:cNvGrpSpPr/>
          <p:nvPr/>
        </p:nvGrpSpPr>
        <p:grpSpPr>
          <a:xfrm>
            <a:off x="814199" y="1403876"/>
            <a:ext cx="692847" cy="694686"/>
            <a:chOff x="745501" y="1451210"/>
            <a:chExt cx="696303" cy="69815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CFAEE54-46A1-F642-AD29-82E35E7F4448}"/>
                </a:ext>
              </a:extLst>
            </p:cNvPr>
            <p:cNvSpPr/>
            <p:nvPr/>
          </p:nvSpPr>
          <p:spPr>
            <a:xfrm>
              <a:off x="746253" y="1452449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0260DC8-57B4-4D4E-B70C-39D931B1823E}"/>
                </a:ext>
              </a:extLst>
            </p:cNvPr>
            <p:cNvSpPr/>
            <p:nvPr/>
          </p:nvSpPr>
          <p:spPr>
            <a:xfrm>
              <a:off x="745501" y="1451210"/>
              <a:ext cx="158750" cy="698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7EC513D-2DEB-D248-814F-8ECDFFF0CAE0}"/>
              </a:ext>
            </a:extLst>
          </p:cNvPr>
          <p:cNvGrpSpPr/>
          <p:nvPr/>
        </p:nvGrpSpPr>
        <p:grpSpPr>
          <a:xfrm>
            <a:off x="1529418" y="1402408"/>
            <a:ext cx="699150" cy="696267"/>
            <a:chOff x="1463332" y="1449732"/>
            <a:chExt cx="702638" cy="69974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EB8807F-C1AB-7A45-94B0-ED406A411DD4}"/>
                </a:ext>
              </a:extLst>
            </p:cNvPr>
            <p:cNvSpPr/>
            <p:nvPr/>
          </p:nvSpPr>
          <p:spPr>
            <a:xfrm>
              <a:off x="1465269" y="1452449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F769828-E1A6-4C4C-945C-BD70EADFCD39}"/>
                </a:ext>
              </a:extLst>
            </p:cNvPr>
            <p:cNvSpPr/>
            <p:nvPr/>
          </p:nvSpPr>
          <p:spPr>
            <a:xfrm>
              <a:off x="1463332" y="1449732"/>
              <a:ext cx="141038" cy="699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EE9236B8-770B-1946-88C3-DB09CB8BB55E}"/>
                </a:ext>
              </a:extLst>
            </p:cNvPr>
            <p:cNvSpPr/>
            <p:nvPr/>
          </p:nvSpPr>
          <p:spPr>
            <a:xfrm rot="5400000">
              <a:off x="1802922" y="1507029"/>
              <a:ext cx="158750" cy="5673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5498963-1CA4-424A-A8EC-93671CC903E6}"/>
              </a:ext>
            </a:extLst>
          </p:cNvPr>
          <p:cNvGrpSpPr/>
          <p:nvPr/>
        </p:nvGrpSpPr>
        <p:grpSpPr>
          <a:xfrm>
            <a:off x="2247925" y="1403691"/>
            <a:ext cx="696219" cy="695620"/>
            <a:chOff x="2182884" y="1450383"/>
            <a:chExt cx="699693" cy="69909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E2BC982-FD2C-BF46-9820-F45559D42B17}"/>
                </a:ext>
              </a:extLst>
            </p:cNvPr>
            <p:cNvSpPr/>
            <p:nvPr/>
          </p:nvSpPr>
          <p:spPr>
            <a:xfrm>
              <a:off x="2184285" y="1452449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5FE96DC-28B8-D043-9659-325B944893A7}"/>
                </a:ext>
              </a:extLst>
            </p:cNvPr>
            <p:cNvSpPr/>
            <p:nvPr/>
          </p:nvSpPr>
          <p:spPr>
            <a:xfrm>
              <a:off x="2738449" y="1453132"/>
              <a:ext cx="144128" cy="6937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A314ED5-BCDB-C34C-8EC9-7DC8998FCFA2}"/>
                </a:ext>
              </a:extLst>
            </p:cNvPr>
            <p:cNvSpPr/>
            <p:nvPr/>
          </p:nvSpPr>
          <p:spPr>
            <a:xfrm>
              <a:off x="2182884" y="1450383"/>
              <a:ext cx="144128" cy="6990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9906CB1-AE85-C847-8672-E093D26EDA7D}"/>
              </a:ext>
            </a:extLst>
          </p:cNvPr>
          <p:cNvGrpSpPr/>
          <p:nvPr/>
        </p:nvGrpSpPr>
        <p:grpSpPr>
          <a:xfrm>
            <a:off x="812883" y="2119522"/>
            <a:ext cx="692735" cy="693913"/>
            <a:chOff x="746253" y="2164556"/>
            <a:chExt cx="696191" cy="69737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3AB7A11-0A49-5545-8E6E-245EA84F86DE}"/>
                </a:ext>
              </a:extLst>
            </p:cNvPr>
            <p:cNvSpPr/>
            <p:nvPr/>
          </p:nvSpPr>
          <p:spPr>
            <a:xfrm>
              <a:off x="746253" y="2164556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3B8A312E-1BA8-A24F-AFC4-1E6D07FE38FF}"/>
                </a:ext>
              </a:extLst>
            </p:cNvPr>
            <p:cNvSpPr/>
            <p:nvPr/>
          </p:nvSpPr>
          <p:spPr>
            <a:xfrm>
              <a:off x="893767" y="2439655"/>
              <a:ext cx="158750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568F45BA-622C-1844-A70B-14396A99EDAB}"/>
                </a:ext>
              </a:extLst>
            </p:cNvPr>
            <p:cNvSpPr/>
            <p:nvPr/>
          </p:nvSpPr>
          <p:spPr>
            <a:xfrm rot="5400000">
              <a:off x="814100" y="2633330"/>
              <a:ext cx="158750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113C3E4-D9B0-024A-8D76-7F81A2611190}"/>
                </a:ext>
              </a:extLst>
            </p:cNvPr>
            <p:cNvSpPr/>
            <p:nvPr/>
          </p:nvSpPr>
          <p:spPr>
            <a:xfrm>
              <a:off x="1283694" y="2442831"/>
              <a:ext cx="158750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27E9892-60A6-D64E-B59A-227CC4B3E513}"/>
              </a:ext>
            </a:extLst>
          </p:cNvPr>
          <p:cNvGrpSpPr/>
          <p:nvPr/>
        </p:nvGrpSpPr>
        <p:grpSpPr>
          <a:xfrm>
            <a:off x="1526222" y="2121158"/>
            <a:ext cx="695220" cy="692098"/>
            <a:chOff x="1462132" y="2164556"/>
            <a:chExt cx="698688" cy="69555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FEB1B30-A0F4-5D4E-A97A-328D232E61C7}"/>
                </a:ext>
              </a:extLst>
            </p:cNvPr>
            <p:cNvSpPr/>
            <p:nvPr/>
          </p:nvSpPr>
          <p:spPr>
            <a:xfrm>
              <a:off x="1465269" y="2164556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9358DF0-10A5-404B-A606-18E23AE62254}"/>
                </a:ext>
              </a:extLst>
            </p:cNvPr>
            <p:cNvSpPr/>
            <p:nvPr/>
          </p:nvSpPr>
          <p:spPr>
            <a:xfrm>
              <a:off x="1751804" y="2460629"/>
              <a:ext cx="158750" cy="3945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1DD53B3-4D26-A34C-98F8-426F36BBB991}"/>
                </a:ext>
              </a:extLst>
            </p:cNvPr>
            <p:cNvSpPr/>
            <p:nvPr/>
          </p:nvSpPr>
          <p:spPr>
            <a:xfrm rot="5400000">
              <a:off x="1623547" y="2574644"/>
              <a:ext cx="126429" cy="444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9572ECD-B831-6D47-996F-6907B9041D7E}"/>
                </a:ext>
              </a:extLst>
            </p:cNvPr>
            <p:cNvSpPr/>
            <p:nvPr/>
          </p:nvSpPr>
          <p:spPr>
            <a:xfrm rot="5400000">
              <a:off x="1605007" y="2317755"/>
              <a:ext cx="158750" cy="444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2AA9857-AD09-474D-9AE0-77A0644A9FD2}"/>
              </a:ext>
            </a:extLst>
          </p:cNvPr>
          <p:cNvGrpSpPr/>
          <p:nvPr/>
        </p:nvGrpSpPr>
        <p:grpSpPr>
          <a:xfrm>
            <a:off x="2254136" y="2119239"/>
            <a:ext cx="696731" cy="692098"/>
            <a:chOff x="2184285" y="2164556"/>
            <a:chExt cx="700207" cy="69555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5A339483-5C3D-C74D-A474-08ED2AE093BB}"/>
                </a:ext>
              </a:extLst>
            </p:cNvPr>
            <p:cNvSpPr/>
            <p:nvPr/>
          </p:nvSpPr>
          <p:spPr>
            <a:xfrm>
              <a:off x="2184285" y="2164556"/>
              <a:ext cx="695551" cy="695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AA2FB1E-DD5B-D64A-B008-626B27BCE982}"/>
                </a:ext>
              </a:extLst>
            </p:cNvPr>
            <p:cNvSpPr/>
            <p:nvPr/>
          </p:nvSpPr>
          <p:spPr>
            <a:xfrm>
              <a:off x="2725741" y="2571411"/>
              <a:ext cx="158750" cy="287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BB61FAC-1DFD-8045-BF7C-82EC7BD15AE8}"/>
                </a:ext>
              </a:extLst>
            </p:cNvPr>
            <p:cNvSpPr/>
            <p:nvPr/>
          </p:nvSpPr>
          <p:spPr>
            <a:xfrm rot="5400000">
              <a:off x="2554292" y="2270121"/>
              <a:ext cx="158750" cy="501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0788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2</Words>
  <Application>Microsoft Macintosh PowerPoint</Application>
  <PresentationFormat>Custom</PresentationFormat>
  <Paragraphs>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Ines Almeida</dc:creator>
  <cp:lastModifiedBy>Ines Almeida</cp:lastModifiedBy>
  <cp:revision>9</cp:revision>
  <dcterms:created xsi:type="dcterms:W3CDTF">2020-04-22T08:56:11Z</dcterms:created>
  <dcterms:modified xsi:type="dcterms:W3CDTF">2020-04-22T14:02:45Z</dcterms:modified>
</cp:coreProperties>
</file>