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63" r:id="rId2"/>
    <p:sldId id="264" r:id="rId3"/>
    <p:sldId id="265" r:id="rId4"/>
    <p:sldId id="269" r:id="rId5"/>
    <p:sldId id="270" r:id="rId6"/>
    <p:sldId id="271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>
        <p:scale>
          <a:sx n="109" d="100"/>
          <a:sy n="109" d="100"/>
        </p:scale>
        <p:origin x="4224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5D686-DD78-9548-905A-9573373D2102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592B-11E7-9B4B-90C2-1B146B97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4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4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7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5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0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0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3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0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6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592B-11E7-9B4B-90C2-1B146B978D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1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96FA-EAE6-BC46-8F4C-C0653EAC179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F822-833A-1D44-AFD8-A81643F3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4879" y="-12355518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308" y="-12343794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7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585" y="-269025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6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585" y="-4301763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8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14170" y="-269025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586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21248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2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309" y="-280748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25412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7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309" y="-280748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4879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586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09526" y="-280748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4879" y="-4278317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7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4879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587" y="-4301764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52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4879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586" y="-269026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1955" y="-28074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6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4879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8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586" y="-269026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5586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2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25894" y="-269026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6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A5BC688-11B5-5C4F-9A50-F92CA773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1955" y="-8322779"/>
            <a:ext cx="12610207" cy="184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2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24</Words>
  <Application>Microsoft Macintosh PowerPoint</Application>
  <PresentationFormat>Custom</PresentationFormat>
  <Paragraphs>24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 Almeida</dc:creator>
  <cp:lastModifiedBy>Ines Almeida</cp:lastModifiedBy>
  <cp:revision>13</cp:revision>
  <dcterms:created xsi:type="dcterms:W3CDTF">2020-04-22T08:56:11Z</dcterms:created>
  <dcterms:modified xsi:type="dcterms:W3CDTF">2020-04-22T19:16:10Z</dcterms:modified>
</cp:coreProperties>
</file>