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75" d="100"/>
          <a:sy n="75" d="100"/>
        </p:scale>
        <p:origin x="1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&amp;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–Christian Bauer</a:t>
            </a:r>
          </a:p>
        </p:txBody>
      </p:sp>
      <p:sp>
        <p:nvSpPr>
          <p:cNvPr id="94" name="„Zitat hier eingeben.“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„Zitat hier eingeben.“ </a:t>
            </a:r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Bild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eta-scienc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Meta-science</a:t>
            </a:r>
          </a:p>
        </p:txBody>
      </p:sp>
      <p:pic>
        <p:nvPicPr>
          <p:cNvPr id="120" name="logo_text.png" descr="logo_tex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6417" y="5201513"/>
            <a:ext cx="7931966" cy="2144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ome More Examples of Meta-sci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Some More Examples of Meta-science</a:t>
            </a:r>
          </a:p>
        </p:txBody>
      </p:sp>
      <p:pic>
        <p:nvPicPr>
          <p:cNvPr id="149" name="Bildschirmfoto 2019-03-08 um 15.31.07.png" descr="Bildschirmfoto 2019-03-08 um 15.31.0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5200" y="2768600"/>
            <a:ext cx="11366500" cy="528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What examples of meta-science do you know from your field?"/>
          <p:cNvSpPr txBox="1">
            <a:spLocks noGrp="1"/>
          </p:cNvSpPr>
          <p:nvPr>
            <p:ph type="title"/>
          </p:nvPr>
        </p:nvSpPr>
        <p:spPr>
          <a:xfrm>
            <a:off x="952500" y="2565400"/>
            <a:ext cx="11099800" cy="2159000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r>
              <a:t>What examples of meta-science do you know from your field?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endParaRPr/>
          </a:p>
        </p:txBody>
      </p:sp>
      <p:pic>
        <p:nvPicPr>
          <p:cNvPr id="123" name="Bildschirmfoto 2019-03-11 um 11.23.12.png" descr="Bildschirmfoto 2019-03-11 um 11.23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850" y="16763"/>
            <a:ext cx="13004800" cy="8323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40"/>
            </a:pPr>
            <a:endParaRPr/>
          </a:p>
        </p:txBody>
      </p:sp>
      <p:sp>
        <p:nvSpPr>
          <p:cNvPr id="126" name="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27" name="Bildschirmfoto 2019-03-11 um 11.22.11.png" descr="Bildschirmfoto 2019-03-11 um 11.22.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350" y="107069"/>
            <a:ext cx="13004800" cy="9031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Meta-sci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Meta-science</a:t>
            </a:r>
          </a:p>
        </p:txBody>
      </p:sp>
      <p:sp>
        <p:nvSpPr>
          <p:cNvPr id="130" name="… is science about scienc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t>… is science about science.</a:t>
            </a:r>
          </a:p>
          <a:p>
            <a:pPr marL="826769" lvl="1" indent="-413384" defTabSz="543305">
              <a:spcBef>
                <a:spcPts val="3900"/>
              </a:spcBef>
              <a:defRPr sz="2976"/>
            </a:pPr>
            <a:r>
              <a:t>Who does science?</a:t>
            </a:r>
          </a:p>
          <a:p>
            <a:pPr marL="826769" lvl="1" indent="-413384" defTabSz="543305">
              <a:spcBef>
                <a:spcPts val="3900"/>
              </a:spcBef>
              <a:defRPr sz="2976"/>
            </a:pPr>
            <a:r>
              <a:t>Where is science done?</a:t>
            </a:r>
          </a:p>
          <a:p>
            <a:pPr marL="826769" lvl="1" indent="-413384" defTabSz="543305">
              <a:spcBef>
                <a:spcPts val="3900"/>
              </a:spcBef>
              <a:defRPr sz="2976"/>
            </a:pPr>
            <a:r>
              <a:t>How is science done?</a:t>
            </a:r>
          </a:p>
          <a:p>
            <a:pPr marL="826769" lvl="1" indent="-413384" defTabSz="543305">
              <a:spcBef>
                <a:spcPts val="3900"/>
              </a:spcBef>
              <a:defRPr sz="2976"/>
            </a:pPr>
            <a:r>
              <a:t>Which publishing method has the most impact?</a:t>
            </a:r>
          </a:p>
          <a:p>
            <a:pPr marL="826769" lvl="1" indent="-413384" defTabSz="543305">
              <a:spcBef>
                <a:spcPts val="3900"/>
              </a:spcBef>
              <a:defRPr sz="2976"/>
            </a:pPr>
            <a:r>
              <a:t>How to transfer science into policies?</a:t>
            </a:r>
          </a:p>
          <a:p>
            <a:pPr marL="826769" lvl="1" indent="-413384" defTabSz="543305">
              <a:spcBef>
                <a:spcPts val="3900"/>
              </a:spcBef>
              <a:defRPr sz="2976"/>
            </a:pPr>
            <a:r>
              <a:t>etc..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Meta-science and Open Sci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Meta-science and Open Science</a:t>
            </a:r>
          </a:p>
        </p:txBody>
      </p:sp>
      <p:sp>
        <p:nvSpPr>
          <p:cNvPr id="133" name="In a way, meta-science facilitated the proliferation of the open science movement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 a way, meta-science facilitated the proliferation of the open science movement.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</p:txBody>
      </p:sp>
      <p:pic>
        <p:nvPicPr>
          <p:cNvPr id="134" name="Bildschirmfoto 2019-03-08 um 15.14.25.png" descr="Bildschirmfoto 2019-03-08 um 15.14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3551" y="4491205"/>
            <a:ext cx="9776299" cy="48300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eta-science and Open Sci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Meta-science and Open Science</a:t>
            </a:r>
          </a:p>
        </p:txBody>
      </p:sp>
      <p:pic>
        <p:nvPicPr>
          <p:cNvPr id="137" name="Bildschirmfoto 2019-03-08 um 15.20.45.png" descr="Bildschirmfoto 2019-03-08 um 15.20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300" y="2686050"/>
            <a:ext cx="10071100" cy="6388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Meta-sci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Meta-science</a:t>
            </a:r>
          </a:p>
        </p:txBody>
      </p:sp>
      <p:sp>
        <p:nvSpPr>
          <p:cNvPr id="140" name="Meta-science is central to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endParaRPr/>
          </a:p>
          <a:p>
            <a:pPr marL="0" indent="0" defTabSz="543305">
              <a:spcBef>
                <a:spcPts val="3900"/>
              </a:spcBef>
              <a:buSzTx/>
              <a:buNone/>
              <a:defRPr sz="2976"/>
            </a:pPr>
            <a:r>
              <a:t>Meta-science is central to…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creating and maintaining high research standards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improving the impact of scientific research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endParaRPr/>
          </a:p>
          <a:p>
            <a:pPr marL="413384" indent="-413384" defTabSz="543305">
              <a:spcBef>
                <a:spcPts val="3900"/>
              </a:spcBef>
              <a:defRPr sz="2976"/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1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ome More Examples of Meta-sci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Some More Examples of Meta-science</a:t>
            </a:r>
          </a:p>
        </p:txBody>
      </p:sp>
      <p:pic>
        <p:nvPicPr>
          <p:cNvPr id="143" name="Bildschirmfoto 2019-03-08 um 15.26.00.png" descr="Bildschirmfoto 2019-03-08 um 15.26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4850" y="2787650"/>
            <a:ext cx="12141200" cy="701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ome More Examples of Meta-scie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r>
              <a:t>Some More Examples of Meta-science</a:t>
            </a:r>
          </a:p>
        </p:txBody>
      </p:sp>
      <p:pic>
        <p:nvPicPr>
          <p:cNvPr id="146" name="Bildschirmfoto 2019-03-08 um 15.31.26.png" descr="Bildschirmfoto 2019-03-08 um 15.31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5666" y="3083849"/>
            <a:ext cx="9593468" cy="6466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Macintosh PowerPoint</Application>
  <PresentationFormat>Custom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Meta-science</vt:lpstr>
      <vt:lpstr>PowerPoint Presentation</vt:lpstr>
      <vt:lpstr>PowerPoint Presentation</vt:lpstr>
      <vt:lpstr>Meta-science</vt:lpstr>
      <vt:lpstr>Meta-science and Open Science</vt:lpstr>
      <vt:lpstr>Meta-science and Open Science</vt:lpstr>
      <vt:lpstr>Meta-science</vt:lpstr>
      <vt:lpstr>Some More Examples of Meta-science</vt:lpstr>
      <vt:lpstr>Some More Examples of Meta-science</vt:lpstr>
      <vt:lpstr>Some More Examples of Meta-science</vt:lpstr>
      <vt:lpstr>What examples of meta-science do you know from your field?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Meta-science</dc:title>
  <cp:lastModifiedBy>Isabelle vdv</cp:lastModifiedBy>
  <cp:revision>1</cp:revision>
  <dcterms:modified xsi:type="dcterms:W3CDTF">2019-03-12T16:11:22Z</dcterms:modified>
</cp:coreProperties>
</file>