
<file path=[Content_Types].xml><?xml version="1.0" encoding="utf-8"?>
<Types xmlns="http://schemas.openxmlformats.org/package/2006/content-types">
  <Default Extension="bin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media/image2.bin" ContentType="image/png"/>
  <Override PartName="/ppt/media/image4.bin" ContentType="image/png"/>
  <Override PartName="/ppt/media/image5.bin" ContentType="image/png"/>
  <Override PartName="/ppt/media/image6.bin" ContentType="image/png"/>
  <Override PartName="/ppt/media/image7.bin" ContentType="image/png"/>
  <Override PartName="/ppt/media/image8.bin" ContentType="image/png"/>
  <Override PartName="/ppt/media/image9.bin" ContentType="image/png"/>
  <Override PartName="/ppt/media/image10.bin" ContentType="image/png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77" r:id="rId7"/>
    <p:sldId id="278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 autoAdjust="0"/>
    <p:restoredTop sz="87874" autoAdjust="0"/>
  </p:normalViewPr>
  <p:slideViewPr>
    <p:cSldViewPr snapToGrid="0" showGuides="1">
      <p:cViewPr varScale="1">
        <p:scale>
          <a:sx n="91" d="100"/>
          <a:sy n="91" d="100"/>
        </p:scale>
        <p:origin x="18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13/12/2019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da-DK" baseline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66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5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bin"/><Relationship Id="rId3" Type="http://schemas.openxmlformats.org/officeDocument/2006/relationships/image" Target="../media/image5.bin"/><Relationship Id="rId7" Type="http://schemas.openxmlformats.org/officeDocument/2006/relationships/image" Target="../media/image9.bin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bin"/><Relationship Id="rId5" Type="http://schemas.openxmlformats.org/officeDocument/2006/relationships/image" Target="../media/image7.bin"/><Relationship Id="rId4" Type="http://schemas.openxmlformats.org/officeDocument/2006/relationships/image" Target="../media/image6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forside med sor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 hvid"/>
          <p:cNvSpPr/>
          <p:nvPr userDrawn="1"/>
        </p:nvSpPr>
        <p:spPr>
          <a:xfrm>
            <a:off x="0" y="0"/>
            <a:ext cx="9142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/>
          </a:p>
        </p:txBody>
      </p:sp>
      <p:sp>
        <p:nvSpPr>
          <p:cNvPr id="17" name="Pladsholder til billede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2200" cy="6858000"/>
          </a:xfrm>
        </p:spPr>
        <p:txBody>
          <a:bodyPr tIns="1008000" anchor="ctr" anchorCtr="0"/>
          <a:lstStyle>
            <a:lvl1pPr marL="0" indent="0" algn="ctr">
              <a:buNone/>
              <a:defRPr sz="2000"/>
            </a:lvl1pPr>
          </a:lstStyle>
          <a:p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927" y="1314000"/>
            <a:ext cx="6099463" cy="2134800"/>
          </a:xfrm>
        </p:spPr>
        <p:txBody>
          <a:bodyPr anchor="b"/>
          <a:lstStyle>
            <a:lvl1pPr algn="l">
              <a:lnSpc>
                <a:spcPct val="87000"/>
              </a:lnSpc>
              <a:defRPr sz="5000"/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3" name="USR_Name"/>
          <p:cNvSpPr>
            <a:spLocks noGrp="1"/>
          </p:cNvSpPr>
          <p:nvPr>
            <p:ph type="subTitle" idx="1" hasCustomPrompt="1"/>
          </p:nvPr>
        </p:nvSpPr>
        <p:spPr>
          <a:xfrm>
            <a:off x="308826" y="6127086"/>
            <a:ext cx="2505600" cy="26305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9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Amelie Theussen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307800" y="6393357"/>
            <a:ext cx="2505600" cy="180085"/>
          </a:xfrm>
        </p:spPr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11"/>
          </p:nvPr>
        </p:nvSpPr>
        <p:spPr>
          <a:xfrm>
            <a:off x="307800" y="1"/>
            <a:ext cx="2505600" cy="722299"/>
          </a:xfrm>
        </p:spPr>
        <p:txBody>
          <a:bodyPr/>
          <a:lstStyle>
            <a:lvl1pPr algn="l">
              <a:lnSpc>
                <a:spcPct val="92000"/>
              </a:lnSpc>
              <a:defRPr b="1"/>
            </a:lvl1pPr>
          </a:lstStyle>
          <a:p>
            <a:r>
              <a:rPr lang="en-GB" noProof="0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05100" y="6868450"/>
            <a:ext cx="323550" cy="263661"/>
          </a:xfrm>
        </p:spPr>
        <p:txBody>
          <a:bodyPr/>
          <a:lstStyle>
            <a:lvl1pPr>
              <a:defRPr sz="100"/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Billede 10" descr="SDU_BLAC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94" y="253958"/>
            <a:ext cx="2099193" cy="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kapi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rund orange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300" y="3657600"/>
            <a:ext cx="8664300" cy="2898268"/>
          </a:xfrm>
        </p:spPr>
        <p:txBody>
          <a:bodyPr anchor="b"/>
          <a:lstStyle>
            <a:lvl1pPr>
              <a:lnSpc>
                <a:spcPct val="83000"/>
              </a:lnSpc>
              <a:defRPr sz="10000">
                <a:solidFill>
                  <a:srgbClr val="EED48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9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299701" y="360001"/>
            <a:ext cx="1424606" cy="1841197"/>
          </a:xfrm>
        </p:spPr>
        <p:txBody>
          <a:bodyPr/>
          <a:lstStyle>
            <a:lvl1pPr marL="0" indent="0">
              <a:lnSpc>
                <a:spcPct val="107000"/>
              </a:lnSpc>
              <a:buFont typeface="Arial" panose="020B0604020202020204" pitchFamily="34" charset="0"/>
              <a:buChar char="​"/>
              <a:defRPr sz="1400" b="1">
                <a:solidFill>
                  <a:srgbClr val="EED484"/>
                </a:solidFill>
              </a:defRPr>
            </a:lvl1pPr>
            <a:lvl2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2pPr>
            <a:lvl3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3pPr>
            <a:lvl4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4pPr>
            <a:lvl5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5pPr>
            <a:lvl6pPr marL="216000" indent="-216000">
              <a:spcBef>
                <a:spcPts val="0"/>
              </a:spcBef>
              <a:defRPr sz="1400"/>
            </a:lvl6pPr>
            <a:lvl7pPr marL="216000" indent="-216000">
              <a:spcBef>
                <a:spcPts val="0"/>
              </a:spcBef>
              <a:defRPr sz="1400"/>
            </a:lvl7pPr>
            <a:lvl8pPr marL="216000" indent="-216000">
              <a:spcBef>
                <a:spcPts val="0"/>
              </a:spcBef>
              <a:defRPr sz="1400"/>
            </a:lvl8pPr>
            <a:lvl9pPr marL="216000" indent="-216000">
              <a:spcBef>
                <a:spcPts val="0"/>
              </a:spcBef>
              <a:defRPr sz="14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Date_DateCustomA" hidden="1"/>
          <p:cNvSpPr>
            <a:spLocks noGrp="1"/>
          </p:cNvSpPr>
          <p:nvPr>
            <p:ph type="dt" sz="half" idx="14"/>
          </p:nvPr>
        </p:nvSpPr>
        <p:spPr>
          <a:xfrm>
            <a:off x="304729" y="6575104"/>
            <a:ext cx="4223219" cy="263661"/>
          </a:xfrm>
        </p:spPr>
        <p:txBody>
          <a:bodyPr/>
          <a:lstStyle>
            <a:lvl1pPr>
              <a:defRPr>
                <a:solidFill>
                  <a:srgbClr val="D38235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3" name="Pladsholder til sidefod 12" hidden="1"/>
          <p:cNvSpPr>
            <a:spLocks noGrp="1"/>
          </p:cNvSpPr>
          <p:nvPr>
            <p:ph type="ftr" sz="quarter" idx="15"/>
          </p:nvPr>
        </p:nvSpPr>
        <p:spPr>
          <a:xfrm>
            <a:off x="304729" y="2"/>
            <a:ext cx="4223219" cy="34117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Pladsholder til slidenummer 13" hidden="1"/>
          <p:cNvSpPr>
            <a:spLocks noGrp="1"/>
          </p:cNvSpPr>
          <p:nvPr>
            <p:ph type="sldNum" sz="quarter" idx="16"/>
          </p:nvPr>
        </p:nvSpPr>
        <p:spPr>
          <a:xfrm>
            <a:off x="305100" y="6575104"/>
            <a:ext cx="323550" cy="263661"/>
          </a:xfrm>
        </p:spPr>
        <p:txBody>
          <a:bodyPr/>
          <a:lstStyle>
            <a:lvl1pPr>
              <a:defRPr>
                <a:solidFill>
                  <a:srgbClr val="D38235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5" name="Billede 14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0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kapi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rund orange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300" y="3657600"/>
            <a:ext cx="8664300" cy="2898268"/>
          </a:xfrm>
        </p:spPr>
        <p:txBody>
          <a:bodyPr anchor="b"/>
          <a:lstStyle>
            <a:lvl1pPr>
              <a:lnSpc>
                <a:spcPct val="83000"/>
              </a:lnSpc>
              <a:defRPr sz="10000">
                <a:solidFill>
                  <a:schemeClr val="accent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9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299701" y="360001"/>
            <a:ext cx="1424606" cy="1841197"/>
          </a:xfrm>
        </p:spPr>
        <p:txBody>
          <a:bodyPr/>
          <a:lstStyle>
            <a:lvl1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4"/>
                </a:solidFill>
              </a:defRPr>
            </a:lvl1pPr>
            <a:lvl2pPr marL="216000" indent="-216000">
              <a:spcBef>
                <a:spcPts val="0"/>
              </a:spcBef>
              <a:defRPr sz="1400" b="1">
                <a:solidFill>
                  <a:schemeClr val="accent4"/>
                </a:solidFill>
              </a:defRPr>
            </a:lvl2pPr>
            <a:lvl3pPr marL="216000" indent="-216000">
              <a:spcBef>
                <a:spcPts val="0"/>
              </a:spcBef>
              <a:defRPr sz="1400" b="1">
                <a:solidFill>
                  <a:schemeClr val="accent4"/>
                </a:solidFill>
              </a:defRPr>
            </a:lvl3pPr>
            <a:lvl4pPr marL="216000" indent="-216000">
              <a:spcBef>
                <a:spcPts val="0"/>
              </a:spcBef>
              <a:defRPr sz="1400" b="1">
                <a:solidFill>
                  <a:schemeClr val="accent4"/>
                </a:solidFill>
              </a:defRPr>
            </a:lvl4pPr>
            <a:lvl5pPr marL="216000" indent="-216000">
              <a:spcBef>
                <a:spcPts val="0"/>
              </a:spcBef>
              <a:defRPr sz="1400" b="1">
                <a:solidFill>
                  <a:schemeClr val="accent4"/>
                </a:solidFill>
              </a:defRPr>
            </a:lvl5pPr>
            <a:lvl6pPr marL="216000" indent="-216000">
              <a:spcBef>
                <a:spcPts val="0"/>
              </a:spcBef>
              <a:defRPr sz="1400"/>
            </a:lvl6pPr>
            <a:lvl7pPr marL="216000" indent="-216000">
              <a:spcBef>
                <a:spcPts val="0"/>
              </a:spcBef>
              <a:defRPr sz="1400"/>
            </a:lvl7pPr>
            <a:lvl8pPr marL="216000" indent="-216000">
              <a:spcBef>
                <a:spcPts val="0"/>
              </a:spcBef>
              <a:defRPr sz="1400"/>
            </a:lvl8pPr>
            <a:lvl9pPr marL="216000" indent="-216000">
              <a:spcBef>
                <a:spcPts val="0"/>
              </a:spcBef>
              <a:defRPr sz="14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Date_DateCustomA" hidden="1"/>
          <p:cNvSpPr>
            <a:spLocks noGrp="1"/>
          </p:cNvSpPr>
          <p:nvPr>
            <p:ph type="dt" sz="half" idx="14"/>
          </p:nvPr>
        </p:nvSpPr>
        <p:spPr>
          <a:xfrm>
            <a:off x="304729" y="6575104"/>
            <a:ext cx="4223219" cy="263661"/>
          </a:xfrm>
        </p:spPr>
        <p:txBody>
          <a:bodyPr/>
          <a:lstStyle>
            <a:lvl1pPr>
              <a:defRPr>
                <a:solidFill>
                  <a:srgbClr val="D05A57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3" name="Pladsholder til sidefod 12" hidden="1"/>
          <p:cNvSpPr>
            <a:spLocks noGrp="1"/>
          </p:cNvSpPr>
          <p:nvPr>
            <p:ph type="ftr" sz="quarter" idx="15"/>
          </p:nvPr>
        </p:nvSpPr>
        <p:spPr>
          <a:xfrm>
            <a:off x="304729" y="2"/>
            <a:ext cx="4223219" cy="34117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Pladsholder til slidenummer 13" hidden="1"/>
          <p:cNvSpPr>
            <a:spLocks noGrp="1"/>
          </p:cNvSpPr>
          <p:nvPr>
            <p:ph type="sldNum" sz="quarter" idx="16"/>
          </p:nvPr>
        </p:nvSpPr>
        <p:spPr>
          <a:xfrm>
            <a:off x="305100" y="6575104"/>
            <a:ext cx="323550" cy="263661"/>
          </a:xfrm>
        </p:spPr>
        <p:txBody>
          <a:bodyPr/>
          <a:lstStyle>
            <a:lvl1pPr>
              <a:defRPr>
                <a:solidFill>
                  <a:srgbClr val="D05A57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5" name="Billede 14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9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n kapi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rund orange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300" y="3657600"/>
            <a:ext cx="8664300" cy="2898268"/>
          </a:xfrm>
        </p:spPr>
        <p:txBody>
          <a:bodyPr anchor="b"/>
          <a:lstStyle>
            <a:lvl1pPr>
              <a:lnSpc>
                <a:spcPct val="83000"/>
              </a:lnSpc>
              <a:defRPr sz="10000">
                <a:solidFill>
                  <a:srgbClr val="EED48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9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299701" y="360001"/>
            <a:ext cx="1424606" cy="1841197"/>
          </a:xfrm>
        </p:spPr>
        <p:txBody>
          <a:bodyPr/>
          <a:lstStyle>
            <a:lvl1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rgbClr val="EED484"/>
                </a:solidFill>
              </a:defRPr>
            </a:lvl1pPr>
            <a:lvl2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2pPr>
            <a:lvl3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3pPr>
            <a:lvl4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4pPr>
            <a:lvl5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5pPr>
            <a:lvl6pPr marL="216000" indent="-216000">
              <a:spcBef>
                <a:spcPts val="0"/>
              </a:spcBef>
              <a:defRPr sz="1400"/>
            </a:lvl6pPr>
            <a:lvl7pPr marL="216000" indent="-216000">
              <a:spcBef>
                <a:spcPts val="0"/>
              </a:spcBef>
              <a:defRPr sz="1400"/>
            </a:lvl7pPr>
            <a:lvl8pPr marL="216000" indent="-216000">
              <a:spcBef>
                <a:spcPts val="0"/>
              </a:spcBef>
              <a:defRPr sz="1400"/>
            </a:lvl8pPr>
            <a:lvl9pPr marL="216000" indent="-216000">
              <a:spcBef>
                <a:spcPts val="0"/>
              </a:spcBef>
              <a:defRPr sz="14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Date_DateCustomA" hidden="1"/>
          <p:cNvSpPr>
            <a:spLocks noGrp="1"/>
          </p:cNvSpPr>
          <p:nvPr>
            <p:ph type="dt" sz="half" idx="14"/>
          </p:nvPr>
        </p:nvSpPr>
        <p:spPr>
          <a:xfrm>
            <a:off x="304729" y="6575104"/>
            <a:ext cx="4223219" cy="263661"/>
          </a:xfrm>
        </p:spPr>
        <p:txBody>
          <a:bodyPr/>
          <a:lstStyle>
            <a:lvl1pPr>
              <a:defRPr>
                <a:solidFill>
                  <a:srgbClr val="473729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3" name="Pladsholder til sidefod 12" hidden="1"/>
          <p:cNvSpPr>
            <a:spLocks noGrp="1"/>
          </p:cNvSpPr>
          <p:nvPr>
            <p:ph type="ftr" sz="quarter" idx="15"/>
          </p:nvPr>
        </p:nvSpPr>
        <p:spPr>
          <a:xfrm>
            <a:off x="304729" y="2"/>
            <a:ext cx="4223219" cy="341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Pladsholder til slidenummer 13" hidden="1"/>
          <p:cNvSpPr>
            <a:spLocks noGrp="1"/>
          </p:cNvSpPr>
          <p:nvPr>
            <p:ph type="sldNum" sz="quarter" idx="16"/>
          </p:nvPr>
        </p:nvSpPr>
        <p:spPr>
          <a:xfrm>
            <a:off x="305100" y="6575104"/>
            <a:ext cx="323550" cy="263661"/>
          </a:xfrm>
        </p:spPr>
        <p:txBody>
          <a:bodyPr/>
          <a:lstStyle>
            <a:lvl1pPr>
              <a:defRPr>
                <a:solidFill>
                  <a:srgbClr val="473729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5" name="Billede 14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0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kapi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rund sort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441" y="3657600"/>
            <a:ext cx="8663716" cy="2898268"/>
          </a:xfrm>
        </p:spPr>
        <p:txBody>
          <a:bodyPr anchor="b"/>
          <a:lstStyle>
            <a:lvl1pPr>
              <a:lnSpc>
                <a:spcPct val="83000"/>
              </a:lnSpc>
              <a:defRPr sz="10000">
                <a:solidFill>
                  <a:srgbClr val="EED48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12" name="Date_DateCustomA" hidden="1"/>
          <p:cNvSpPr>
            <a:spLocks noGrp="1"/>
          </p:cNvSpPr>
          <p:nvPr>
            <p:ph type="dt" sz="half" idx="14"/>
          </p:nvPr>
        </p:nvSpPr>
        <p:spPr>
          <a:xfrm>
            <a:off x="304729" y="6575104"/>
            <a:ext cx="4223219" cy="2636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3" name="Pladsholder til sidefod 12" hidden="1"/>
          <p:cNvSpPr>
            <a:spLocks noGrp="1"/>
          </p:cNvSpPr>
          <p:nvPr>
            <p:ph type="ftr" sz="quarter" idx="15"/>
          </p:nvPr>
        </p:nvSpPr>
        <p:spPr>
          <a:xfrm>
            <a:off x="304729" y="2"/>
            <a:ext cx="4223219" cy="3411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Pladsholder til slidenummer 13" hidden="1"/>
          <p:cNvSpPr>
            <a:spLocks noGrp="1"/>
          </p:cNvSpPr>
          <p:nvPr>
            <p:ph type="sldNum" sz="quarter" idx="16"/>
          </p:nvPr>
        </p:nvSpPr>
        <p:spPr>
          <a:xfrm>
            <a:off x="305100" y="6575104"/>
            <a:ext cx="323550" cy="2636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6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299701" y="360001"/>
            <a:ext cx="1424606" cy="1841197"/>
          </a:xfrm>
        </p:spPr>
        <p:txBody>
          <a:bodyPr/>
          <a:lstStyle>
            <a:lvl1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rgbClr val="EED484"/>
                </a:solidFill>
              </a:defRPr>
            </a:lvl1pPr>
            <a:lvl2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2pPr>
            <a:lvl3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3pPr>
            <a:lvl4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4pPr>
            <a:lvl5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5pPr>
            <a:lvl6pPr marL="216000" indent="-216000">
              <a:spcBef>
                <a:spcPts val="0"/>
              </a:spcBef>
              <a:defRPr sz="1400"/>
            </a:lvl6pPr>
            <a:lvl7pPr marL="216000" indent="-216000">
              <a:spcBef>
                <a:spcPts val="0"/>
              </a:spcBef>
              <a:defRPr sz="1400"/>
            </a:lvl7pPr>
            <a:lvl8pPr marL="216000" indent="-216000">
              <a:spcBef>
                <a:spcPts val="0"/>
              </a:spcBef>
              <a:defRPr sz="1400"/>
            </a:lvl8pPr>
            <a:lvl9pPr marL="216000" indent="-216000">
              <a:spcBef>
                <a:spcPts val="0"/>
              </a:spcBef>
              <a:defRPr sz="14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pic>
        <p:nvPicPr>
          <p:cNvPr id="10" name="Billede 9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1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kapitelside, sor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rund hvi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10" name="Pladsholder til billede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9142200" cy="6858000"/>
          </a:xfrm>
        </p:spPr>
        <p:txBody>
          <a:bodyPr tIns="2772000" anchor="t" anchorCtr="0"/>
          <a:lstStyle>
            <a:lvl1pPr marL="0" indent="0" algn="ctr">
              <a:buNone/>
              <a:defRPr sz="2000"/>
            </a:lvl1pPr>
          </a:lstStyle>
          <a:p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441" y="3657600"/>
            <a:ext cx="8663716" cy="2898268"/>
          </a:xfrm>
        </p:spPr>
        <p:txBody>
          <a:bodyPr anchor="b"/>
          <a:lstStyle>
            <a:lvl1pPr>
              <a:lnSpc>
                <a:spcPct val="83000"/>
              </a:lnSpc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12" name="Date_DateCustomA" hidden="1"/>
          <p:cNvSpPr>
            <a:spLocks noGrp="1"/>
          </p:cNvSpPr>
          <p:nvPr>
            <p:ph type="dt" sz="half" idx="14"/>
          </p:nvPr>
        </p:nvSpPr>
        <p:spPr>
          <a:xfrm>
            <a:off x="304729" y="6954340"/>
            <a:ext cx="4223219" cy="263661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3" name="Pladsholder til sidefod 12" hidden="1"/>
          <p:cNvSpPr>
            <a:spLocks noGrp="1"/>
          </p:cNvSpPr>
          <p:nvPr>
            <p:ph type="ftr" sz="quarter" idx="15"/>
          </p:nvPr>
        </p:nvSpPr>
        <p:spPr>
          <a:xfrm>
            <a:off x="304729" y="-350601"/>
            <a:ext cx="4223219" cy="341175"/>
          </a:xfrm>
        </p:spPr>
        <p:txBody>
          <a:bodyPr/>
          <a:lstStyle>
            <a:lvl1pPr algn="l">
              <a:defRPr sz="100" b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Pladsholder til slidenummer 13" hidden="1"/>
          <p:cNvSpPr>
            <a:spLocks noGrp="1"/>
          </p:cNvSpPr>
          <p:nvPr>
            <p:ph type="sldNum" sz="quarter" idx="16"/>
          </p:nvPr>
        </p:nvSpPr>
        <p:spPr>
          <a:xfrm>
            <a:off x="305100" y="6954340"/>
            <a:ext cx="323550" cy="263661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6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299701" y="360001"/>
            <a:ext cx="1424606" cy="1841197"/>
          </a:xfrm>
        </p:spPr>
        <p:txBody>
          <a:bodyPr/>
          <a:lstStyle>
            <a:lvl1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tx1"/>
                </a:solidFill>
              </a:defRPr>
            </a:lvl1pPr>
            <a:lvl2pPr marL="216000" indent="-216000">
              <a:spcBef>
                <a:spcPts val="0"/>
              </a:spcBef>
              <a:defRPr sz="1400" b="1">
                <a:solidFill>
                  <a:schemeClr val="tx1"/>
                </a:solidFill>
              </a:defRPr>
            </a:lvl2pPr>
            <a:lvl3pPr marL="216000" indent="-216000">
              <a:spcBef>
                <a:spcPts val="0"/>
              </a:spcBef>
              <a:defRPr sz="1400" b="1">
                <a:solidFill>
                  <a:schemeClr val="tx1"/>
                </a:solidFill>
              </a:defRPr>
            </a:lvl3pPr>
            <a:lvl4pPr marL="216000" indent="-216000">
              <a:spcBef>
                <a:spcPts val="0"/>
              </a:spcBef>
              <a:defRPr sz="1400" b="1">
                <a:solidFill>
                  <a:schemeClr val="tx1"/>
                </a:solidFill>
              </a:defRPr>
            </a:lvl4pPr>
            <a:lvl5pPr marL="216000" indent="-216000">
              <a:spcBef>
                <a:spcPts val="0"/>
              </a:spcBef>
              <a:defRPr sz="1400" b="1">
                <a:solidFill>
                  <a:schemeClr val="tx1"/>
                </a:solidFill>
              </a:defRPr>
            </a:lvl5pPr>
            <a:lvl6pPr marL="216000" indent="-216000">
              <a:spcBef>
                <a:spcPts val="0"/>
              </a:spcBef>
              <a:defRPr sz="1400"/>
            </a:lvl6pPr>
            <a:lvl7pPr marL="216000" indent="-216000">
              <a:spcBef>
                <a:spcPts val="0"/>
              </a:spcBef>
              <a:defRPr sz="1400"/>
            </a:lvl7pPr>
            <a:lvl8pPr marL="216000" indent="-216000">
              <a:spcBef>
                <a:spcPts val="0"/>
              </a:spcBef>
              <a:defRPr sz="1400"/>
            </a:lvl8pPr>
            <a:lvl9pPr marL="216000" indent="-216000">
              <a:spcBef>
                <a:spcPts val="0"/>
              </a:spcBef>
              <a:defRPr sz="14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pic>
        <p:nvPicPr>
          <p:cNvPr id="11" name="Billede 10" descr="SDU_BLAC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94" y="253958"/>
            <a:ext cx="2099193" cy="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kapitelside,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rund sort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9" name="Pladsholder til billede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2200" cy="6858000"/>
          </a:xfrm>
        </p:spPr>
        <p:txBody>
          <a:bodyPr tIns="2772000" anchor="t" anchorCtr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441" y="3657600"/>
            <a:ext cx="8663716" cy="2898268"/>
          </a:xfrm>
        </p:spPr>
        <p:txBody>
          <a:bodyPr anchor="b"/>
          <a:lstStyle>
            <a:lvl1pPr>
              <a:lnSpc>
                <a:spcPct val="83000"/>
              </a:lnSpc>
              <a:defRPr sz="10000">
                <a:solidFill>
                  <a:srgbClr val="EED48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12" name="Date_DateCustomA" hidden="1"/>
          <p:cNvSpPr>
            <a:spLocks noGrp="1"/>
          </p:cNvSpPr>
          <p:nvPr>
            <p:ph type="dt" sz="half" idx="14"/>
          </p:nvPr>
        </p:nvSpPr>
        <p:spPr>
          <a:xfrm>
            <a:off x="304729" y="6910230"/>
            <a:ext cx="4223219" cy="263661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3" name="Pladsholder til sidefod 12" hidden="1"/>
          <p:cNvSpPr>
            <a:spLocks noGrp="1"/>
          </p:cNvSpPr>
          <p:nvPr>
            <p:ph type="ftr" sz="quarter" idx="15"/>
          </p:nvPr>
        </p:nvSpPr>
        <p:spPr>
          <a:xfrm>
            <a:off x="304729" y="-341175"/>
            <a:ext cx="4223219" cy="341175"/>
          </a:xfrm>
        </p:spPr>
        <p:txBody>
          <a:bodyPr/>
          <a:lstStyle>
            <a:lvl1pPr algn="l">
              <a:defRPr sz="100" b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Pladsholder til slidenummer 13" hidden="1"/>
          <p:cNvSpPr>
            <a:spLocks noGrp="1"/>
          </p:cNvSpPr>
          <p:nvPr>
            <p:ph type="sldNum" sz="quarter" idx="16"/>
          </p:nvPr>
        </p:nvSpPr>
        <p:spPr>
          <a:xfrm>
            <a:off x="305100" y="6910230"/>
            <a:ext cx="323550" cy="263661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6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299701" y="360001"/>
            <a:ext cx="1424606" cy="1841197"/>
          </a:xfrm>
        </p:spPr>
        <p:txBody>
          <a:bodyPr/>
          <a:lstStyle>
            <a:lvl1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rgbClr val="EED484"/>
                </a:solidFill>
              </a:defRPr>
            </a:lvl1pPr>
            <a:lvl2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2pPr>
            <a:lvl3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3pPr>
            <a:lvl4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4pPr>
            <a:lvl5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5pPr>
            <a:lvl6pPr marL="216000" indent="-216000">
              <a:spcBef>
                <a:spcPts val="0"/>
              </a:spcBef>
              <a:defRPr sz="1400"/>
            </a:lvl6pPr>
            <a:lvl7pPr marL="216000" indent="-216000">
              <a:spcBef>
                <a:spcPts val="0"/>
              </a:spcBef>
              <a:defRPr sz="1400"/>
            </a:lvl7pPr>
            <a:lvl8pPr marL="216000" indent="-216000">
              <a:spcBef>
                <a:spcPts val="0"/>
              </a:spcBef>
              <a:defRPr sz="1400"/>
            </a:lvl8pPr>
            <a:lvl9pPr marL="216000" indent="-216000">
              <a:spcBef>
                <a:spcPts val="0"/>
              </a:spcBef>
              <a:defRPr sz="14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pic>
        <p:nvPicPr>
          <p:cNvPr id="15" name="Billede 14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90800"/>
            <a:ext cx="8532000" cy="385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tilføje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klik</a:t>
            </a:r>
            <a:r>
              <a:rPr lang="en-GB" dirty="0"/>
              <a:t> ikon for at </a:t>
            </a:r>
            <a:r>
              <a:rPr lang="en-GB" dirty="0" err="1"/>
              <a:t>tilføje</a:t>
            </a:r>
            <a:r>
              <a:rPr lang="en-GB" dirty="0"/>
              <a:t> </a:t>
            </a:r>
            <a:r>
              <a:rPr lang="en-GB" dirty="0" err="1"/>
              <a:t>stor</a:t>
            </a:r>
            <a:r>
              <a:rPr lang="en-GB" dirty="0"/>
              <a:t> </a:t>
            </a:r>
            <a:r>
              <a:rPr lang="en-GB" dirty="0" err="1"/>
              <a:t>graf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tabel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653832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0" name="Pladsholder til sli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1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14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grø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rund grøn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5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8532000" cy="3852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tilføje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7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618207"/>
            <a:ext cx="3064871" cy="180085"/>
          </a:xfrm>
        </p:spPr>
        <p:txBody>
          <a:bodyPr/>
          <a:lstStyle>
            <a:lvl1pPr>
              <a:defRPr sz="100" b="0">
                <a:solidFill>
                  <a:srgbClr val="4E5B3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8" name="OFF_institute_NOT" hidden="1"/>
          <p:cNvSpPr>
            <a:spLocks noGrp="1"/>
          </p:cNvSpPr>
          <p:nvPr>
            <p:ph type="ftr" sz="quarter" idx="11"/>
          </p:nvPr>
        </p:nvSpPr>
        <p:spPr>
          <a:xfrm>
            <a:off x="5186700" y="6460568"/>
            <a:ext cx="2505600" cy="352190"/>
          </a:xfrm>
        </p:spPr>
        <p:txBody>
          <a:bodyPr/>
          <a:lstStyle>
            <a:lvl1pPr>
              <a:defRPr sz="100">
                <a:solidFill>
                  <a:srgbClr val="4E5B31"/>
                </a:solidFill>
              </a:defRPr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0" name="Pladsholder til sli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1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15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  <p:pic>
        <p:nvPicPr>
          <p:cNvPr id="14" name="Billede 13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ggrund orange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D48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8532000" cy="3853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tilføje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7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620501"/>
            <a:ext cx="3064871" cy="180085"/>
          </a:xfrm>
        </p:spPr>
        <p:txBody>
          <a:bodyPr/>
          <a:lstStyle>
            <a:lvl1pPr>
              <a:defRPr sz="100" b="0">
                <a:solidFill>
                  <a:srgbClr val="D38235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8" name="OFF_institute_NOT"/>
          <p:cNvSpPr>
            <a:spLocks noGrp="1"/>
          </p:cNvSpPr>
          <p:nvPr>
            <p:ph type="ftr" sz="quarter" idx="11"/>
          </p:nvPr>
        </p:nvSpPr>
        <p:spPr>
          <a:xfrm>
            <a:off x="5186700" y="6575489"/>
            <a:ext cx="2505600" cy="261245"/>
          </a:xfrm>
        </p:spPr>
        <p:txBody>
          <a:bodyPr/>
          <a:lstStyle>
            <a:lvl1pPr>
              <a:defRPr sz="1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0" name="Pladsholder til sli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1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15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  <p:pic>
        <p:nvPicPr>
          <p:cNvPr id="16" name="Billede 15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52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rø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ggrund rø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862633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8532000" cy="38534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tilføje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588227"/>
            <a:ext cx="3064871" cy="180085"/>
          </a:xfrm>
        </p:spPr>
        <p:txBody>
          <a:bodyPr/>
          <a:lstStyle>
            <a:lvl1pPr>
              <a:defRPr sz="100">
                <a:solidFill>
                  <a:srgbClr val="D05A57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9" name="OFF_institute" hidden="1"/>
          <p:cNvSpPr>
            <a:spLocks noGrp="1"/>
          </p:cNvSpPr>
          <p:nvPr>
            <p:ph type="ftr" sz="quarter" idx="11"/>
          </p:nvPr>
        </p:nvSpPr>
        <p:spPr>
          <a:xfrm>
            <a:off x="5186700" y="6575489"/>
            <a:ext cx="2505600" cy="250081"/>
          </a:xfrm>
        </p:spPr>
        <p:txBody>
          <a:bodyPr/>
          <a:lstStyle>
            <a:lvl1pPr>
              <a:defRPr sz="1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0" name="Pladsholder til sli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4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16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  <p:pic>
        <p:nvPicPr>
          <p:cNvPr id="17" name="Billede 16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forside med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 sort"/>
          <p:cNvSpPr/>
          <p:nvPr userDrawn="1"/>
        </p:nvSpPr>
        <p:spPr>
          <a:xfrm>
            <a:off x="0" y="0"/>
            <a:ext cx="9142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17" name="Pladsholder til billede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2200" cy="6858000"/>
          </a:xfrm>
        </p:spPr>
        <p:txBody>
          <a:bodyPr tIns="100800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800" y="1312985"/>
            <a:ext cx="6099463" cy="2143815"/>
          </a:xfrm>
        </p:spPr>
        <p:txBody>
          <a:bodyPr anchor="b"/>
          <a:lstStyle>
            <a:lvl1pPr algn="l">
              <a:lnSpc>
                <a:spcPct val="87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3" name="USR_Name"/>
          <p:cNvSpPr>
            <a:spLocks noGrp="1"/>
          </p:cNvSpPr>
          <p:nvPr>
            <p:ph type="subTitle" idx="1" hasCustomPrompt="1"/>
          </p:nvPr>
        </p:nvSpPr>
        <p:spPr>
          <a:xfrm>
            <a:off x="307800" y="6127200"/>
            <a:ext cx="2505600" cy="26305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9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Amelie Theussen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307800" y="6393601"/>
            <a:ext cx="2505600" cy="1800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11"/>
          </p:nvPr>
        </p:nvSpPr>
        <p:spPr>
          <a:xfrm>
            <a:off x="307800" y="0"/>
            <a:ext cx="2505600" cy="723600"/>
          </a:xfrm>
        </p:spPr>
        <p:txBody>
          <a:bodyPr/>
          <a:lstStyle>
            <a:lvl1pPr algn="l">
              <a:lnSpc>
                <a:spcPct val="92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05100" y="6604279"/>
            <a:ext cx="323550" cy="263661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Billede 6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ru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ggrund rø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46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73729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tilføje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603217"/>
            <a:ext cx="3064871" cy="180085"/>
          </a:xfrm>
        </p:spPr>
        <p:txBody>
          <a:bodyPr/>
          <a:lstStyle>
            <a:lvl1pPr>
              <a:defRPr sz="100" b="0">
                <a:solidFill>
                  <a:srgbClr val="946037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0" name="OFF_institute_" hidden="1"/>
          <p:cNvSpPr>
            <a:spLocks noGrp="1"/>
          </p:cNvSpPr>
          <p:nvPr>
            <p:ph type="ftr" sz="quarter" idx="11"/>
          </p:nvPr>
        </p:nvSpPr>
        <p:spPr>
          <a:xfrm>
            <a:off x="5186700" y="6474211"/>
            <a:ext cx="2505600" cy="35219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2" name="Pladsholder til slide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1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15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  <p:pic>
        <p:nvPicPr>
          <p:cNvPr id="16" name="Billede 15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9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4460400" cy="3852862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/>
            </a:lvl1pPr>
            <a:lvl2pPr marL="252000" indent="-252000">
              <a:lnSpc>
                <a:spcPct val="100000"/>
              </a:lnSpc>
              <a:spcBef>
                <a:spcPts val="600"/>
              </a:spcBef>
              <a:defRPr sz="1600"/>
            </a:lvl2pPr>
            <a:lvl3pPr marL="468000" indent="-216000">
              <a:lnSpc>
                <a:spcPct val="100000"/>
              </a:lnSpc>
              <a:defRPr sz="14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  <a:lvl6pPr marL="639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200"/>
            </a:lvl6pPr>
            <a:lvl7pPr marL="648000" indent="-180000">
              <a:lnSpc>
                <a:spcPct val="100000"/>
              </a:lnSpc>
              <a:defRPr sz="1200"/>
            </a:lvl7pPr>
            <a:lvl8pPr marL="648000" indent="-180000">
              <a:lnSpc>
                <a:spcPct val="100000"/>
              </a:lnSpc>
              <a:defRPr sz="1200"/>
            </a:lvl8pPr>
            <a:lvl9pPr marL="648000" indent="-180000">
              <a:lnSpc>
                <a:spcPct val="100000"/>
              </a:lnSpc>
              <a:defRPr sz="12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/>
          </p:nvPr>
        </p:nvSpPr>
        <p:spPr>
          <a:xfrm>
            <a:off x="5032800" y="1989138"/>
            <a:ext cx="3809511" cy="38309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da-DK" dirty="0"/>
          </a:p>
        </p:txBody>
      </p:sp>
      <p:sp>
        <p:nvSpPr>
          <p:cNvPr id="8" name="Date_DateCustomA" hidden="1"/>
          <p:cNvSpPr>
            <a:spLocks noGrp="1"/>
          </p:cNvSpPr>
          <p:nvPr>
            <p:ph type="dt" sz="half" idx="14"/>
          </p:nvPr>
        </p:nvSpPr>
        <p:spPr>
          <a:xfrm>
            <a:off x="307801" y="6603217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9" name="OFF_institute_" hidden="1"/>
          <p:cNvSpPr>
            <a:spLocks noGrp="1"/>
          </p:cNvSpPr>
          <p:nvPr>
            <p:ph type="ftr" sz="quarter" idx="15"/>
          </p:nvPr>
        </p:nvSpPr>
        <p:spPr>
          <a:xfrm>
            <a:off x="5186700" y="6484544"/>
            <a:ext cx="2505600" cy="35219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1" name="Pladsholder til slide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14" name="Pladsholder til indhold 13"/>
          <p:cNvSpPr>
            <a:spLocks noGrp="1"/>
          </p:cNvSpPr>
          <p:nvPr>
            <p:ph sz="quarter" idx="17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og billede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83311" y="453600"/>
            <a:ext cx="4481818" cy="124820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4460400" cy="3852862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/>
            </a:lvl1pPr>
            <a:lvl2pPr marL="252000" indent="-252000">
              <a:lnSpc>
                <a:spcPct val="100000"/>
              </a:lnSpc>
              <a:spcBef>
                <a:spcPts val="600"/>
              </a:spcBef>
              <a:defRPr sz="1600"/>
            </a:lvl2pPr>
            <a:lvl3pPr marL="468000" indent="-216000">
              <a:lnSpc>
                <a:spcPct val="100000"/>
              </a:lnSpc>
              <a:defRPr sz="14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  <a:lvl6pPr marL="648000" indent="-180000">
              <a:lnSpc>
                <a:spcPct val="100000"/>
              </a:lnSpc>
              <a:defRPr sz="1200"/>
            </a:lvl6pPr>
            <a:lvl7pPr marL="648000" indent="-180000">
              <a:lnSpc>
                <a:spcPct val="100000"/>
              </a:lnSpc>
              <a:defRPr sz="1200"/>
            </a:lvl7pPr>
            <a:lvl8pPr marL="648000" indent="-180000">
              <a:lnSpc>
                <a:spcPct val="100000"/>
              </a:lnSpc>
              <a:defRPr sz="1200"/>
            </a:lvl8pPr>
            <a:lvl9pPr marL="648000" indent="-180000">
              <a:lnSpc>
                <a:spcPct val="100000"/>
              </a:lnSpc>
              <a:defRPr sz="12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/>
          </p:nvPr>
        </p:nvSpPr>
        <p:spPr>
          <a:xfrm>
            <a:off x="5032801" y="0"/>
            <a:ext cx="4111200" cy="684575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da-DK" dirty="0"/>
          </a:p>
        </p:txBody>
      </p:sp>
      <p:sp>
        <p:nvSpPr>
          <p:cNvPr id="11" name="Date_DateCustomA" hidden="1"/>
          <p:cNvSpPr>
            <a:spLocks noGrp="1"/>
          </p:cNvSpPr>
          <p:nvPr>
            <p:ph type="dt" sz="half" idx="15"/>
          </p:nvPr>
        </p:nvSpPr>
        <p:spPr>
          <a:xfrm>
            <a:off x="307801" y="6610527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2" name="OFF_institute"/>
          <p:cNvSpPr>
            <a:spLocks noGrp="1"/>
          </p:cNvSpPr>
          <p:nvPr>
            <p:ph type="ftr" sz="quarter" idx="16"/>
          </p:nvPr>
        </p:nvSpPr>
        <p:spPr>
          <a:xfrm>
            <a:off x="5186362" y="6172958"/>
            <a:ext cx="2505938" cy="3521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3" name="Pladsholder til slide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5" name="Pladsholder til indhold 13"/>
          <p:cNvSpPr>
            <a:spLocks noGrp="1"/>
          </p:cNvSpPr>
          <p:nvPr>
            <p:ph sz="quarter" idx="18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  <p:pic>
        <p:nvPicPr>
          <p:cNvPr id="16" name="Billede 15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og billede sor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83311" y="453600"/>
            <a:ext cx="4481818" cy="1248208"/>
          </a:xfrm>
        </p:spPr>
        <p:txBody>
          <a:bodyPr/>
          <a:lstStyle/>
          <a:p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4460400" cy="3852862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/>
            </a:lvl1pPr>
            <a:lvl2pPr marL="252000" indent="-252000">
              <a:lnSpc>
                <a:spcPct val="100000"/>
              </a:lnSpc>
              <a:spcBef>
                <a:spcPts val="600"/>
              </a:spcBef>
              <a:defRPr sz="1600"/>
            </a:lvl2pPr>
            <a:lvl3pPr marL="468000" indent="-216000">
              <a:lnSpc>
                <a:spcPct val="100000"/>
              </a:lnSpc>
              <a:defRPr sz="14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  <a:lvl6pPr marL="648000" indent="-180000">
              <a:lnSpc>
                <a:spcPct val="100000"/>
              </a:lnSpc>
              <a:defRPr sz="1200"/>
            </a:lvl6pPr>
            <a:lvl7pPr marL="648000" indent="-180000">
              <a:lnSpc>
                <a:spcPct val="100000"/>
              </a:lnSpc>
              <a:defRPr sz="1200"/>
            </a:lvl7pPr>
            <a:lvl8pPr marL="648000" indent="-180000">
              <a:lnSpc>
                <a:spcPct val="100000"/>
              </a:lnSpc>
              <a:defRPr sz="1200"/>
            </a:lvl8pPr>
            <a:lvl9pPr marL="648000" indent="-180000">
              <a:lnSpc>
                <a:spcPct val="100000"/>
              </a:lnSpc>
              <a:defRPr sz="12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/>
          </p:nvPr>
        </p:nvSpPr>
        <p:spPr>
          <a:xfrm>
            <a:off x="5032801" y="0"/>
            <a:ext cx="4111200" cy="684575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da-DK" dirty="0"/>
          </a:p>
        </p:txBody>
      </p:sp>
      <p:sp>
        <p:nvSpPr>
          <p:cNvPr id="11" name="Date_DateCustomA" hidden="1"/>
          <p:cNvSpPr>
            <a:spLocks noGrp="1"/>
          </p:cNvSpPr>
          <p:nvPr>
            <p:ph type="dt" sz="half" idx="15"/>
          </p:nvPr>
        </p:nvSpPr>
        <p:spPr>
          <a:xfrm>
            <a:off x="307801" y="6610527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2" name="OFF_institute"/>
          <p:cNvSpPr>
            <a:spLocks noGrp="1"/>
          </p:cNvSpPr>
          <p:nvPr>
            <p:ph type="ftr" sz="quarter" idx="16"/>
          </p:nvPr>
        </p:nvSpPr>
        <p:spPr>
          <a:xfrm>
            <a:off x="5186362" y="6172958"/>
            <a:ext cx="2505938" cy="3521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3" name="Pladsholder til slide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6" name="Pladsholder til indhold 13"/>
          <p:cNvSpPr>
            <a:spLocks noGrp="1"/>
          </p:cNvSpPr>
          <p:nvPr>
            <p:ph sz="quarter" idx="18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  <p:pic>
        <p:nvPicPr>
          <p:cNvPr id="17" name="Billede 16" descr="SDU_BLAC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2099193" cy="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og hvid tekst, mørk bund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ggrund rød"/>
          <p:cNvSpPr/>
          <p:nvPr userDrawn="1"/>
        </p:nvSpPr>
        <p:spPr>
          <a:xfrm>
            <a:off x="4571100" y="0"/>
            <a:ext cx="4573800" cy="6858000"/>
          </a:xfrm>
          <a:prstGeom prst="rect">
            <a:avLst/>
          </a:prstGeom>
          <a:solidFill>
            <a:srgbClr val="4E5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83312" y="453600"/>
            <a:ext cx="4020117" cy="1248208"/>
          </a:xfrm>
        </p:spPr>
        <p:txBody>
          <a:bodyPr/>
          <a:lstStyle/>
          <a:p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3998699" cy="3852862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/>
            </a:lvl1pPr>
            <a:lvl2pPr marL="252000" indent="-252000">
              <a:lnSpc>
                <a:spcPct val="100000"/>
              </a:lnSpc>
              <a:spcBef>
                <a:spcPts val="600"/>
              </a:spcBef>
              <a:defRPr sz="1600"/>
            </a:lvl2pPr>
            <a:lvl3pPr marL="468000" indent="-216000">
              <a:lnSpc>
                <a:spcPct val="100000"/>
              </a:lnSpc>
              <a:defRPr sz="14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  <a:lvl6pPr marL="648000" indent="-180000">
              <a:lnSpc>
                <a:spcPct val="100000"/>
              </a:lnSpc>
              <a:defRPr sz="1200"/>
            </a:lvl6pPr>
            <a:lvl7pPr marL="648000" indent="-180000">
              <a:lnSpc>
                <a:spcPct val="100000"/>
              </a:lnSpc>
              <a:defRPr sz="1200"/>
            </a:lvl7pPr>
            <a:lvl8pPr marL="648000" indent="-180000">
              <a:lnSpc>
                <a:spcPct val="100000"/>
              </a:lnSpc>
              <a:defRPr sz="1200"/>
            </a:lvl8pPr>
            <a:lvl9pPr marL="648000" indent="-180000">
              <a:lnSpc>
                <a:spcPct val="100000"/>
              </a:lnSpc>
              <a:defRPr sz="12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4571100" y="0"/>
            <a:ext cx="4572901" cy="6858000"/>
          </a:xfrm>
        </p:spPr>
        <p:txBody>
          <a:bodyPr lIns="356400" tIns="1990800" rIns="410400" bIns="1015200"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2pPr>
            <a:lvl3pPr marL="252000" indent="-252000">
              <a:lnSpc>
                <a:spcPct val="100000"/>
              </a:lnSpc>
              <a:defRPr sz="1600">
                <a:solidFill>
                  <a:schemeClr val="bg1"/>
                </a:solidFill>
              </a:defRPr>
            </a:lvl3pPr>
            <a:lvl4pPr marL="504000" indent="-216000">
              <a:lnSpc>
                <a:spcPct val="100000"/>
              </a:lnSpc>
              <a:defRPr sz="1400">
                <a:solidFill>
                  <a:schemeClr val="bg1"/>
                </a:solidFill>
              </a:defRPr>
            </a:lvl4pPr>
            <a:lvl5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  <a:lvl6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6pPr>
            <a:lvl7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7pPr>
            <a:lvl8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8pPr>
            <a:lvl9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her og </a:t>
            </a:r>
            <a:r>
              <a:rPr lang="en-GB" dirty="0" err="1"/>
              <a:t>skift</a:t>
            </a:r>
            <a:r>
              <a:rPr lang="en-GB" dirty="0"/>
              <a:t> </a:t>
            </a:r>
            <a:r>
              <a:rPr lang="en-GB" dirty="0" err="1"/>
              <a:t>baggrundsfarve</a:t>
            </a:r>
            <a:r>
              <a:rPr lang="en-GB" dirty="0"/>
              <a:t> via </a:t>
            </a:r>
            <a:r>
              <a:rPr lang="en-GB" dirty="0" err="1"/>
              <a:t>Fyld</a:t>
            </a:r>
            <a:r>
              <a:rPr lang="en-GB" dirty="0"/>
              <a:t> </a:t>
            </a:r>
            <a:r>
              <a:rPr lang="en-GB" dirty="0" err="1"/>
              <a:t>farve</a:t>
            </a:r>
            <a:r>
              <a:rPr lang="en-GB" dirty="0"/>
              <a:t>. </a:t>
            </a:r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regular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Pladsholder til tekst 4"/>
          <p:cNvSpPr>
            <a:spLocks noGrp="1"/>
          </p:cNvSpPr>
          <p:nvPr>
            <p:ph type="body" sz="quarter" idx="20" hasCustomPrompt="1"/>
          </p:nvPr>
        </p:nvSpPr>
        <p:spPr>
          <a:xfrm>
            <a:off x="4836929" y="452059"/>
            <a:ext cx="3998699" cy="521079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cap="all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cap="all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cap="all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to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11" name="Date_DateCustomA" hidden="1"/>
          <p:cNvSpPr>
            <a:spLocks noGrp="1"/>
          </p:cNvSpPr>
          <p:nvPr>
            <p:ph type="dt" sz="half" idx="15"/>
          </p:nvPr>
        </p:nvSpPr>
        <p:spPr>
          <a:xfrm>
            <a:off x="307801" y="6610527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2" name="OFF_institute"/>
          <p:cNvSpPr>
            <a:spLocks noGrp="1"/>
          </p:cNvSpPr>
          <p:nvPr>
            <p:ph type="ftr" sz="quarter" idx="16"/>
          </p:nvPr>
        </p:nvSpPr>
        <p:spPr>
          <a:xfrm>
            <a:off x="5186700" y="6172958"/>
            <a:ext cx="2505600" cy="3521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3" name="Pladsholder til slide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7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  <p:pic>
        <p:nvPicPr>
          <p:cNvPr id="18" name="Billede 17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3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og sort tekst, lys bund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ggrund rød"/>
          <p:cNvSpPr/>
          <p:nvPr userDrawn="1"/>
        </p:nvSpPr>
        <p:spPr>
          <a:xfrm>
            <a:off x="4571100" y="0"/>
            <a:ext cx="4573800" cy="6858000"/>
          </a:xfrm>
          <a:prstGeom prst="rect">
            <a:avLst/>
          </a:prstGeom>
          <a:solidFill>
            <a:srgbClr val="EE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83312" y="453600"/>
            <a:ext cx="4020117" cy="1248208"/>
          </a:xfrm>
        </p:spPr>
        <p:txBody>
          <a:bodyPr/>
          <a:lstStyle/>
          <a:p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3998699" cy="3852862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/>
            </a:lvl1pPr>
            <a:lvl2pPr marL="252000" indent="-252000">
              <a:lnSpc>
                <a:spcPct val="100000"/>
              </a:lnSpc>
              <a:spcBef>
                <a:spcPts val="600"/>
              </a:spcBef>
              <a:defRPr sz="1600"/>
            </a:lvl2pPr>
            <a:lvl3pPr marL="468000" indent="-216000">
              <a:lnSpc>
                <a:spcPct val="100000"/>
              </a:lnSpc>
              <a:defRPr sz="14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  <a:lvl6pPr marL="648000" indent="-180000">
              <a:lnSpc>
                <a:spcPct val="100000"/>
              </a:lnSpc>
              <a:defRPr sz="1200"/>
            </a:lvl6pPr>
            <a:lvl7pPr marL="648000" indent="-180000">
              <a:lnSpc>
                <a:spcPct val="100000"/>
              </a:lnSpc>
              <a:defRPr sz="1200"/>
            </a:lvl7pPr>
            <a:lvl8pPr marL="648000" indent="-180000">
              <a:lnSpc>
                <a:spcPct val="100000"/>
              </a:lnSpc>
              <a:defRPr sz="1200"/>
            </a:lvl8pPr>
            <a:lvl9pPr marL="648000" indent="-180000">
              <a:lnSpc>
                <a:spcPct val="100000"/>
              </a:lnSpc>
              <a:defRPr sz="12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4571100" y="0"/>
            <a:ext cx="4572901" cy="6858000"/>
          </a:xfrm>
        </p:spPr>
        <p:txBody>
          <a:bodyPr lIns="356400" tIns="1990800" rIns="410400" bIns="1015200"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1600">
                <a:solidFill>
                  <a:schemeClr val="tx1"/>
                </a:solidFill>
              </a:defRPr>
            </a:lvl2pPr>
            <a:lvl3pPr marL="252000" indent="-252000">
              <a:lnSpc>
                <a:spcPct val="100000"/>
              </a:lnSpc>
              <a:defRPr sz="1600">
                <a:solidFill>
                  <a:schemeClr val="tx1"/>
                </a:solidFill>
              </a:defRPr>
            </a:lvl3pPr>
            <a:lvl4pPr marL="504000" indent="-216000">
              <a:lnSpc>
                <a:spcPct val="100000"/>
              </a:lnSpc>
              <a:defRPr sz="1400">
                <a:solidFill>
                  <a:schemeClr val="tx1"/>
                </a:solidFill>
              </a:defRPr>
            </a:lvl4pPr>
            <a:lvl5pPr marL="648000" indent="-180000"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  <a:lvl6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6pPr>
            <a:lvl7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7pPr>
            <a:lvl8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8pPr>
            <a:lvl9pPr marL="648000" indent="-1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her og </a:t>
            </a:r>
            <a:r>
              <a:rPr lang="en-GB" dirty="0" err="1"/>
              <a:t>skift</a:t>
            </a:r>
            <a:r>
              <a:rPr lang="en-GB" dirty="0"/>
              <a:t> </a:t>
            </a:r>
            <a:r>
              <a:rPr lang="en-GB" dirty="0" err="1"/>
              <a:t>baggrundsfarve</a:t>
            </a:r>
            <a:r>
              <a:rPr lang="en-GB" dirty="0"/>
              <a:t> via </a:t>
            </a:r>
            <a:r>
              <a:rPr lang="en-GB" dirty="0" err="1"/>
              <a:t>Fyld</a:t>
            </a:r>
            <a:r>
              <a:rPr lang="en-GB" dirty="0"/>
              <a:t> </a:t>
            </a:r>
            <a:r>
              <a:rPr lang="en-GB" dirty="0" err="1"/>
              <a:t>farve</a:t>
            </a:r>
            <a:r>
              <a:rPr lang="en-GB" dirty="0"/>
              <a:t>. </a:t>
            </a:r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regular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Pladsholder til tekst 4"/>
          <p:cNvSpPr>
            <a:spLocks noGrp="1"/>
          </p:cNvSpPr>
          <p:nvPr>
            <p:ph type="body" sz="quarter" idx="20" hasCustomPrompt="1"/>
          </p:nvPr>
        </p:nvSpPr>
        <p:spPr>
          <a:xfrm>
            <a:off x="4836929" y="452059"/>
            <a:ext cx="3998699" cy="521079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tx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 cap="all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cap="all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cap="all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cap="all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to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11" name="Date_DateCustomA" hidden="1"/>
          <p:cNvSpPr>
            <a:spLocks noGrp="1"/>
          </p:cNvSpPr>
          <p:nvPr>
            <p:ph type="dt" sz="half" idx="15"/>
          </p:nvPr>
        </p:nvSpPr>
        <p:spPr>
          <a:xfrm>
            <a:off x="307801" y="6610527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2" name="OFF_institute"/>
          <p:cNvSpPr>
            <a:spLocks noGrp="1"/>
          </p:cNvSpPr>
          <p:nvPr>
            <p:ph type="ftr" sz="quarter" idx="16"/>
          </p:nvPr>
        </p:nvSpPr>
        <p:spPr>
          <a:xfrm>
            <a:off x="5186700" y="6172958"/>
            <a:ext cx="2505600" cy="3521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13" name="Pladsholder til slide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7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  <p:pic>
        <p:nvPicPr>
          <p:cNvPr id="18" name="Billede 17" descr="SDU_BLAC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2099193" cy="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73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8" y="1989138"/>
            <a:ext cx="4133700" cy="3852862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/>
            </a:lvl1pPr>
            <a:lvl2pPr marL="252000" indent="-252000">
              <a:lnSpc>
                <a:spcPct val="100000"/>
              </a:lnSpc>
              <a:spcBef>
                <a:spcPts val="600"/>
              </a:spcBef>
              <a:defRPr sz="1600"/>
            </a:lvl2pPr>
            <a:lvl3pPr marL="468000" indent="-216000">
              <a:lnSpc>
                <a:spcPct val="100000"/>
              </a:lnSpc>
              <a:defRPr sz="14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  <a:lvl6pPr marL="648000" indent="-180000">
              <a:lnSpc>
                <a:spcPct val="100000"/>
              </a:lnSpc>
              <a:defRPr sz="1200"/>
            </a:lvl6pPr>
            <a:lvl7pPr marL="648000" indent="-180000">
              <a:lnSpc>
                <a:spcPct val="100000"/>
              </a:lnSpc>
              <a:defRPr sz="1200"/>
            </a:lvl7pPr>
            <a:lvl8pPr marL="648000" indent="-180000">
              <a:lnSpc>
                <a:spcPct val="100000"/>
              </a:lnSpc>
              <a:defRPr sz="1200"/>
            </a:lvl8pPr>
            <a:lvl9pPr marL="648000" indent="-180000">
              <a:lnSpc>
                <a:spcPct val="100000"/>
              </a:lnSpc>
              <a:defRPr sz="12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idx="13" hasCustomPrompt="1"/>
          </p:nvPr>
        </p:nvSpPr>
        <p:spPr>
          <a:xfrm>
            <a:off x="4705836" y="1989137"/>
            <a:ext cx="4133700" cy="3852862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/>
            </a:lvl1pPr>
            <a:lvl2pPr marL="252000" indent="-252000">
              <a:lnSpc>
                <a:spcPct val="100000"/>
              </a:lnSpc>
              <a:spcBef>
                <a:spcPts val="600"/>
              </a:spcBef>
              <a:defRPr sz="1600"/>
            </a:lvl2pPr>
            <a:lvl3pPr marL="468000" indent="-216000">
              <a:lnSpc>
                <a:spcPct val="100000"/>
              </a:lnSpc>
              <a:defRPr sz="14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  <a:lvl6pPr marL="648000" indent="-180000">
              <a:lnSpc>
                <a:spcPct val="100000"/>
              </a:lnSpc>
              <a:defRPr sz="1200"/>
            </a:lvl6pPr>
            <a:lvl7pPr marL="648000" indent="-180000">
              <a:lnSpc>
                <a:spcPct val="100000"/>
              </a:lnSpc>
              <a:defRPr sz="1200"/>
            </a:lvl7pPr>
            <a:lvl8pPr marL="648000" indent="-180000">
              <a:lnSpc>
                <a:spcPct val="100000"/>
              </a:lnSpc>
              <a:defRPr sz="1200"/>
            </a:lvl8pPr>
            <a:lvl9pPr marL="648000" indent="-180000">
              <a:lnSpc>
                <a:spcPct val="100000"/>
              </a:lnSpc>
              <a:defRPr sz="12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603564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OFF_institute"/>
          <p:cNvSpPr/>
          <p:nvPr userDrawn="1"/>
        </p:nvSpPr>
        <p:spPr>
          <a:xfrm>
            <a:off x="5186701" y="6181976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12" name="Pladsholder til indhold 13"/>
          <p:cNvSpPr>
            <a:spLocks noGrp="1"/>
          </p:cNvSpPr>
          <p:nvPr>
            <p:ph sz="quarter" idx="14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</p:spTree>
    <p:extLst>
      <p:ext uri="{BB962C8B-B14F-4D97-AF65-F5344CB8AC3E}">
        <p14:creationId xmlns:p14="http://schemas.microsoft.com/office/powerpoint/2010/main" val="400349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overskrift</a:t>
            </a:r>
            <a:r>
              <a:rPr lang="en-GB" dirty="0"/>
              <a:t> i </a:t>
            </a:r>
            <a:r>
              <a:rPr lang="en-GB" dirty="0" err="1"/>
              <a:t>maksimalt</a:t>
            </a:r>
            <a:r>
              <a:rPr lang="en-GB" dirty="0"/>
              <a:t> 2 </a:t>
            </a:r>
            <a:r>
              <a:rPr lang="en-GB" dirty="0" err="1"/>
              <a:t>linjer</a:t>
            </a:r>
            <a:endParaRPr lang="en-GB" dirty="0"/>
          </a:p>
        </p:txBody>
      </p:sp>
      <p:sp>
        <p:nvSpPr>
          <p:cNvPr id="3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593051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9" y="1989138"/>
            <a:ext cx="4460400" cy="3852862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2000" b="1"/>
            </a:lvl1pPr>
            <a:lvl2pPr marL="252000" indent="-252000">
              <a:lnSpc>
                <a:spcPct val="100000"/>
              </a:lnSpc>
              <a:spcBef>
                <a:spcPts val="600"/>
              </a:spcBef>
              <a:defRPr sz="1600"/>
            </a:lvl2pPr>
            <a:lvl3pPr marL="468000" indent="-216000">
              <a:lnSpc>
                <a:spcPct val="100000"/>
              </a:lnSpc>
              <a:defRPr sz="14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  <a:lvl6pPr marL="648000" indent="-180000">
              <a:lnSpc>
                <a:spcPct val="100000"/>
              </a:lnSpc>
              <a:defRPr sz="1200"/>
            </a:lvl6pPr>
            <a:lvl7pPr marL="648000" indent="-180000">
              <a:lnSpc>
                <a:spcPct val="100000"/>
              </a:lnSpc>
              <a:defRPr sz="1200"/>
            </a:lvl7pPr>
            <a:lvl8pPr marL="648000" indent="-180000">
              <a:lnSpc>
                <a:spcPct val="100000"/>
              </a:lnSpc>
              <a:defRPr sz="1200"/>
            </a:lvl8pPr>
            <a:lvl9pPr marL="648000" indent="-180000">
              <a:lnSpc>
                <a:spcPct val="100000"/>
              </a:lnSpc>
              <a:defRPr sz="12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indsætte</a:t>
            </a:r>
            <a:r>
              <a:rPr lang="en-GB" dirty="0"/>
              <a:t> </a:t>
            </a:r>
            <a:r>
              <a:rPr lang="en-GB" dirty="0" err="1"/>
              <a:t>underoverskrift</a:t>
            </a:r>
            <a:r>
              <a:rPr lang="en-GB" dirty="0"/>
              <a:t>, </a:t>
            </a:r>
            <a:r>
              <a:rPr lang="en-GB" dirty="0" err="1"/>
              <a:t>brug</a:t>
            </a:r>
            <a:r>
              <a:rPr lang="en-GB" dirty="0"/>
              <a:t> ENTER og </a:t>
            </a:r>
            <a:r>
              <a:rPr lang="en-GB" dirty="0" err="1"/>
              <a:t>så</a:t>
            </a:r>
            <a:r>
              <a:rPr lang="en-GB" dirty="0"/>
              <a:t> TAB-</a:t>
            </a:r>
            <a:r>
              <a:rPr lang="en-GB" dirty="0" err="1"/>
              <a:t>tasten</a:t>
            </a:r>
            <a:r>
              <a:rPr lang="en-GB" dirty="0"/>
              <a:t> for at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punktopstillet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5032800" y="1989138"/>
            <a:ext cx="3809510" cy="501814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000" b="1"/>
            </a:lvl1pPr>
          </a:lstStyle>
          <a:p>
            <a:pPr lvl="0"/>
            <a:r>
              <a:rPr lang="en-GB" dirty="0" err="1"/>
              <a:t>Overskrift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graf</a:t>
            </a:r>
            <a:endParaRPr lang="en-GB" dirty="0"/>
          </a:p>
        </p:txBody>
      </p:sp>
      <p:sp>
        <p:nvSpPr>
          <p:cNvPr id="16" name="Pladsholder til indhold 15"/>
          <p:cNvSpPr>
            <a:spLocks noGrp="1"/>
          </p:cNvSpPr>
          <p:nvPr>
            <p:ph sz="quarter" idx="16" hasCustomPrompt="1"/>
          </p:nvPr>
        </p:nvSpPr>
        <p:spPr>
          <a:xfrm>
            <a:off x="5032799" y="2583181"/>
            <a:ext cx="3717063" cy="3258819"/>
          </a:xfrm>
        </p:spPr>
        <p:txBody>
          <a:bodyPr/>
          <a:lstStyle>
            <a:lvl1pPr marL="252000" indent="-25200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1pPr>
            <a:lvl2pPr marL="468000" indent="-216000">
              <a:lnSpc>
                <a:spcPct val="100000"/>
              </a:lnSpc>
              <a:defRPr sz="1400"/>
            </a:lvl2pPr>
            <a:lvl3pPr marL="648000" indent="-180000">
              <a:lnSpc>
                <a:spcPct val="100000"/>
              </a:lnSpc>
              <a:defRPr sz="1200"/>
            </a:lvl3pPr>
            <a:lvl4pPr marL="648000" indent="-180000">
              <a:lnSpc>
                <a:spcPct val="100000"/>
              </a:lnSpc>
              <a:defRPr sz="1200"/>
            </a:lvl4pPr>
            <a:lvl5pPr marL="648000" indent="-180000">
              <a:lnSpc>
                <a:spcPct val="100000"/>
              </a:lnSpc>
              <a:defRPr sz="12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ikon for at </a:t>
            </a:r>
            <a:r>
              <a:rPr lang="en-GB" dirty="0" err="1"/>
              <a:t>tilføje</a:t>
            </a:r>
            <a:r>
              <a:rPr lang="en-GB" dirty="0"/>
              <a:t> </a:t>
            </a:r>
            <a:r>
              <a:rPr lang="en-GB" dirty="0" err="1"/>
              <a:t>graf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11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</p:spTree>
    <p:extLst>
      <p:ext uri="{BB962C8B-B14F-4D97-AF65-F5344CB8AC3E}">
        <p14:creationId xmlns:p14="http://schemas.microsoft.com/office/powerpoint/2010/main" val="1103696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3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621210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8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610527"/>
            <a:ext cx="3064871" cy="180085"/>
          </a:xfrm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OFF_institute"/>
          <p:cNvSpPr/>
          <p:nvPr userDrawn="1"/>
        </p:nvSpPr>
        <p:spPr>
          <a:xfrm>
            <a:off x="5186701" y="6172958"/>
            <a:ext cx="2505599" cy="35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sp>
        <p:nvSpPr>
          <p:cNvPr id="7" name="Pladsholder til indhold 13"/>
          <p:cNvSpPr>
            <a:spLocks noGrp="1"/>
          </p:cNvSpPr>
          <p:nvPr>
            <p:ph sz="quarter" idx="13" hasCustomPrompt="1"/>
          </p:nvPr>
        </p:nvSpPr>
        <p:spPr>
          <a:xfrm>
            <a:off x="647999" y="6067207"/>
            <a:ext cx="1238442" cy="442800"/>
          </a:xfr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GB" dirty="0" err="1"/>
              <a:t>Indsæt</a:t>
            </a:r>
            <a:r>
              <a:rPr lang="en-GB" dirty="0"/>
              <a:t> </a:t>
            </a:r>
            <a:r>
              <a:rPr lang="en-GB" dirty="0" err="1"/>
              <a:t>partnerlogo</a:t>
            </a:r>
            <a:r>
              <a:rPr lang="en-GB" dirty="0"/>
              <a:t>: </a:t>
            </a:r>
            <a:r>
              <a:rPr lang="en-GB" dirty="0" err="1"/>
              <a:t>Klik</a:t>
            </a:r>
            <a:r>
              <a:rPr lang="en-GB" dirty="0"/>
              <a:t> INDSÆT / BILLEDE. </a:t>
            </a:r>
            <a:r>
              <a:rPr lang="en-GB" dirty="0" err="1"/>
              <a:t>Vandret</a:t>
            </a:r>
            <a:r>
              <a:rPr lang="en-GB" dirty="0"/>
              <a:t> </a:t>
            </a:r>
            <a:r>
              <a:rPr lang="en-GB" dirty="0" err="1"/>
              <a:t>placering</a:t>
            </a:r>
            <a:r>
              <a:rPr lang="en-GB" dirty="0"/>
              <a:t> 2,4 cm. </a:t>
            </a:r>
            <a:r>
              <a:rPr lang="en-GB" dirty="0" err="1"/>
              <a:t>Kopier</a:t>
            </a:r>
            <a:r>
              <a:rPr lang="en-GB" dirty="0"/>
              <a:t> </a:t>
            </a:r>
            <a:r>
              <a:rPr lang="en-GB" dirty="0" err="1"/>
              <a:t>logoet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lignende</a:t>
            </a:r>
            <a:r>
              <a:rPr lang="en-GB" dirty="0"/>
              <a:t> slides </a:t>
            </a:r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 grøn"/>
          <p:cNvSpPr/>
          <p:nvPr userDrawn="1"/>
        </p:nvSpPr>
        <p:spPr>
          <a:xfrm>
            <a:off x="0" y="0"/>
            <a:ext cx="9144900" cy="6858000"/>
          </a:xfrm>
          <a:prstGeom prst="rect">
            <a:avLst/>
          </a:prstGeom>
          <a:solidFill>
            <a:srgbClr val="4E5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05100" y="6591650"/>
            <a:ext cx="323550" cy="263661"/>
          </a:xfrm>
        </p:spPr>
        <p:txBody>
          <a:bodyPr/>
          <a:lstStyle>
            <a:lvl1pPr>
              <a:defRPr>
                <a:solidFill>
                  <a:srgbClr val="4E5B3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800" y="1314000"/>
            <a:ext cx="6099463" cy="2145600"/>
          </a:xfrm>
        </p:spPr>
        <p:txBody>
          <a:bodyPr anchor="b"/>
          <a:lstStyle>
            <a:lvl1pPr algn="l">
              <a:lnSpc>
                <a:spcPct val="87000"/>
              </a:lnSpc>
              <a:defRPr sz="5000">
                <a:solidFill>
                  <a:srgbClr val="789D4A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307800" y="6393601"/>
            <a:ext cx="2505600" cy="18008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OFF_institute_" hidden="1"/>
          <p:cNvSpPr>
            <a:spLocks noGrp="1"/>
          </p:cNvSpPr>
          <p:nvPr>
            <p:ph type="ftr" sz="quarter" idx="11"/>
          </p:nvPr>
        </p:nvSpPr>
        <p:spPr>
          <a:xfrm>
            <a:off x="307800" y="0"/>
            <a:ext cx="2505600" cy="194310"/>
          </a:xfrm>
        </p:spPr>
        <p:txBody>
          <a:bodyPr/>
          <a:lstStyle>
            <a:lvl1pPr algn="l">
              <a:lnSpc>
                <a:spcPct val="92000"/>
              </a:lnSpc>
              <a:defRPr sz="100" b="1">
                <a:solidFill>
                  <a:schemeClr val="accent1"/>
                </a:solidFill>
              </a:defRPr>
            </a:lvl1pPr>
          </a:lstStyle>
          <a:p>
            <a:r>
              <a:rPr lang="en-GB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11" name="OFF_institute"/>
          <p:cNvSpPr/>
          <p:nvPr userDrawn="1"/>
        </p:nvSpPr>
        <p:spPr>
          <a:xfrm>
            <a:off x="307801" y="0"/>
            <a:ext cx="2505599" cy="72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900" b="1" i="0" cap="all" baseline="0" dirty="0" err="1">
                <a:solidFill>
                  <a:schemeClr val="bg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bg1"/>
                </a:solidFill>
              </a:rPr>
              <a:t> for War Studies</a:t>
            </a:r>
          </a:p>
        </p:txBody>
      </p:sp>
      <p:sp>
        <p:nvSpPr>
          <p:cNvPr id="12" name="USR_Name"/>
          <p:cNvSpPr>
            <a:spLocks noGrp="1"/>
          </p:cNvSpPr>
          <p:nvPr>
            <p:ph type="subTitle" idx="1" hasCustomPrompt="1"/>
          </p:nvPr>
        </p:nvSpPr>
        <p:spPr>
          <a:xfrm>
            <a:off x="308826" y="6127086"/>
            <a:ext cx="2505600" cy="26305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9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Amelie Theussen</a:t>
            </a:r>
          </a:p>
        </p:txBody>
      </p:sp>
      <p:pic>
        <p:nvPicPr>
          <p:cNvPr id="14" name="Billede 13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09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8"/>
          <p:cNvSpPr txBox="1">
            <a:spLocks noChangeArrowheads="1"/>
          </p:cNvSpPr>
          <p:nvPr userDrawn="1"/>
        </p:nvSpPr>
        <p:spPr bwMode="auto">
          <a:xfrm>
            <a:off x="303610" y="1324696"/>
            <a:ext cx="174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en-GB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en-GB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en-GB" alt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latin typeface="Arial" panose="020B0604020202020204" pitchFamily="34" charset="0"/>
                <a:cs typeface="Arial" panose="020B0604020202020204" pitchFamily="34" charset="0"/>
              </a:rPr>
              <a:t> for at gå frem i tekst-niveauer. Klik </a:t>
            </a:r>
            <a:r>
              <a:rPr lang="en-GB" alt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en-GB" alt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latin typeface="Arial" panose="020B0604020202020204" pitchFamily="34" charset="0"/>
                <a:cs typeface="Arial" panose="020B0604020202020204" pitchFamily="34" charset="0"/>
              </a:rPr>
              <a:t> for at skifte </a:t>
            </a:r>
            <a:br>
              <a:rPr lang="en-GB" altLang="da-DK" sz="900" b="0" baseline="0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latin typeface="Arial" panose="020B0604020202020204" pitchFamily="34" charset="0"/>
                <a:cs typeface="Arial" panose="020B0604020202020204" pitchFamily="34" charset="0"/>
              </a:rPr>
              <a:t>fra et niveau til et næste.</a:t>
            </a:r>
          </a:p>
          <a:p>
            <a:pPr eaLnBrk="1" hangingPunct="1">
              <a:spcAft>
                <a:spcPts val="240"/>
              </a:spcAft>
              <a:defRPr/>
            </a:pPr>
            <a:r>
              <a:rPr lang="en-GB" altLang="da-DK" sz="900" b="0" baseline="0" noProof="1"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en-GB" altLang="da-DK" sz="900" b="0" baseline="0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en-GB" alt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en-GB" alt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en-GB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r>
              <a:rPr lang="en-GB" sz="900" noProof="1"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en-GB" sz="900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b="1" noProof="1"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en-GB" sz="900" baseline="0" noProof="1"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en-GB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Formindsk </a:t>
            </a:r>
            <a:r>
              <a:rPr lang="en-GB" sz="900" baseline="0" noProof="1">
                <a:latin typeface="Arial" panose="020B0604020202020204" pitchFamily="34" charset="0"/>
                <a:cs typeface="Arial" panose="020B0604020202020204" pitchFamily="34" charset="0"/>
              </a:rPr>
              <a:t>listeniveau bruges</a:t>
            </a:r>
            <a:endParaRPr lang="en-GB" sz="9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en-GB" sz="7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03610" y="469252"/>
            <a:ext cx="8532019" cy="77584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Slet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før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anvendelse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4"/>
          <p:cNvSpPr>
            <a:spLocks/>
          </p:cNvSpPr>
          <p:nvPr userDrawn="1"/>
        </p:nvSpPr>
        <p:spPr bwMode="gray">
          <a:xfrm>
            <a:off x="5251110" y="3572293"/>
            <a:ext cx="1847704" cy="12926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Klik på fanen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sæt hak ved</a:t>
            </a:r>
            <a:r>
              <a:rPr lang="en-GB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+ F9 </a:t>
            </a: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endParaRPr lang="en-GB" sz="7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5251110" y="1396171"/>
            <a:ext cx="18477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r>
              <a:rPr lang="en-GB" altLang="da-DK" sz="900" strike="noStrik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da-DK" sz="90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b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240"/>
              </a:spcAft>
              <a:defRPr/>
            </a:pP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</a:t>
            </a:r>
            <a:b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 skal være på et enkelt slide</a:t>
            </a:r>
          </a:p>
          <a:p>
            <a:pPr eaLnBrk="1" hangingPunct="1">
              <a:spcAft>
                <a:spcPts val="240"/>
              </a:spcAft>
              <a:defRPr/>
            </a:pPr>
            <a:endParaRPr lang="en-GB" sz="7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2838367" y="1386338"/>
            <a:ext cx="1749855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klik på </a:t>
            </a:r>
            <a:b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ikonet og vælg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</p:txBody>
      </p:sp>
      <p:sp>
        <p:nvSpPr>
          <p:cNvPr id="22" name="TextBox 12"/>
          <p:cNvSpPr txBox="1">
            <a:spLocks noChangeArrowheads="1"/>
          </p:cNvSpPr>
          <p:nvPr userDrawn="1"/>
        </p:nvSpPr>
        <p:spPr bwMode="auto">
          <a:xfrm>
            <a:off x="2838367" y="2182521"/>
            <a:ext cx="1749855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algn="l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</a:t>
            </a:r>
            <a:r>
              <a:rPr lang="en-GB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strike="noStrik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billedets hjørner</a:t>
            </a:r>
          </a:p>
          <a:p>
            <a:pPr algn="l" eaLnBrk="1" fontAlgn="auto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Hvis du sletter billedet og </a:t>
            </a:r>
            <a:b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</a:t>
            </a:r>
            <a:b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højreklik på billedet og vælg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327775" y="3578989"/>
            <a:ext cx="1847704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endParaRPr lang="en-GB" altLang="da-DK" sz="900" b="1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indsætte nyt slide</a:t>
            </a:r>
            <a:endParaRPr lang="en-GB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4"/>
          <p:cNvSpPr>
            <a:spLocks/>
          </p:cNvSpPr>
          <p:nvPr userDrawn="1"/>
        </p:nvSpPr>
        <p:spPr bwMode="gray">
          <a:xfrm>
            <a:off x="332934" y="5020343"/>
            <a:ext cx="1749855" cy="10002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Klik på fanen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endParaRPr lang="en-GB" altLang="da-DK" sz="90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nulstille 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placering, størrelse og formatering af pladsholdere til layoutets oprindelige design 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4627960" y="4667918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-184666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151909" y="5717371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pic>
        <p:nvPicPr>
          <p:cNvPr id="26" name="Billed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8924" y="3064798"/>
            <a:ext cx="411996" cy="285228"/>
          </a:xfrm>
          <a:prstGeom prst="rect">
            <a:avLst/>
          </a:prstGeom>
        </p:spPr>
      </p:pic>
      <p:pic>
        <p:nvPicPr>
          <p:cNvPr id="29" name="Billed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894" y="2912439"/>
            <a:ext cx="253050" cy="321707"/>
          </a:xfrm>
          <a:prstGeom prst="rect">
            <a:avLst/>
          </a:prstGeom>
        </p:spPr>
      </p:pic>
      <p:pic>
        <p:nvPicPr>
          <p:cNvPr id="30" name="Billede 29"/>
          <p:cNvPicPr>
            <a:picLocks noChangeAspect="1"/>
          </p:cNvPicPr>
          <p:nvPr userDrawn="1"/>
        </p:nvPicPr>
        <p:blipFill rotWithShape="1">
          <a:blip r:embed="rId4"/>
          <a:srcRect l="2931" r="60888"/>
          <a:stretch/>
        </p:blipFill>
        <p:spPr>
          <a:xfrm>
            <a:off x="2008924" y="3819277"/>
            <a:ext cx="272785" cy="647461"/>
          </a:xfrm>
          <a:prstGeom prst="rect">
            <a:avLst/>
          </a:prstGeom>
        </p:spPr>
      </p:pic>
      <p:pic>
        <p:nvPicPr>
          <p:cNvPr id="31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29894" y="2032669"/>
            <a:ext cx="196613" cy="256054"/>
          </a:xfrm>
          <a:prstGeom prst="rect">
            <a:avLst/>
          </a:prstGeom>
        </p:spPr>
      </p:pic>
      <p:pic>
        <p:nvPicPr>
          <p:cNvPr id="32" name="Billede 3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008924" y="4502402"/>
            <a:ext cx="459271" cy="197840"/>
          </a:xfrm>
          <a:prstGeom prst="rect">
            <a:avLst/>
          </a:prstGeom>
        </p:spPr>
      </p:pic>
      <p:pic>
        <p:nvPicPr>
          <p:cNvPr id="33" name="Billede 3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008924" y="5546139"/>
            <a:ext cx="410431" cy="197798"/>
          </a:xfrm>
          <a:prstGeom prst="rect">
            <a:avLst/>
          </a:prstGeom>
        </p:spPr>
      </p:pic>
      <p:pic>
        <p:nvPicPr>
          <p:cNvPr id="34" name="Billede 3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23306" y="3356021"/>
            <a:ext cx="269771" cy="335309"/>
          </a:xfrm>
          <a:prstGeom prst="rect">
            <a:avLst/>
          </a:prstGeom>
        </p:spPr>
      </p:pic>
      <p:sp>
        <p:nvSpPr>
          <p:cNvPr id="2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307801" y="6607335"/>
            <a:ext cx="3064871" cy="1800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3" name="Pladsholder til sidefod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lidenumm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583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F4F29-12F1-49CF-BE84-9229017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 February 2017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9B177-83CB-4976-A406-BB7788AC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Center for War Studies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997DA-5429-46CC-9421-611AA286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99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 orange"/>
          <p:cNvSpPr/>
          <p:nvPr userDrawn="1"/>
        </p:nvSpPr>
        <p:spPr>
          <a:xfrm>
            <a:off x="0" y="0"/>
            <a:ext cx="914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05100" y="6591650"/>
            <a:ext cx="323550" cy="263661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800" y="1314000"/>
            <a:ext cx="6099463" cy="2145600"/>
          </a:xfrm>
        </p:spPr>
        <p:txBody>
          <a:bodyPr anchor="b"/>
          <a:lstStyle>
            <a:lvl1pPr algn="l">
              <a:lnSpc>
                <a:spcPct val="87000"/>
              </a:lnSpc>
              <a:defRPr sz="5000">
                <a:solidFill>
                  <a:srgbClr val="FCF0C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307800" y="6393601"/>
            <a:ext cx="2505600" cy="180085"/>
          </a:xfrm>
        </p:spPr>
        <p:txBody>
          <a:bodyPr/>
          <a:lstStyle>
            <a:lvl1pPr>
              <a:defRPr>
                <a:solidFill>
                  <a:srgbClr val="FCF0C4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OFF_institute_"/>
          <p:cNvSpPr>
            <a:spLocks noGrp="1"/>
          </p:cNvSpPr>
          <p:nvPr>
            <p:ph type="ftr" sz="quarter" idx="11"/>
          </p:nvPr>
        </p:nvSpPr>
        <p:spPr>
          <a:xfrm>
            <a:off x="307800" y="0"/>
            <a:ext cx="2505600" cy="171450"/>
          </a:xfrm>
        </p:spPr>
        <p:txBody>
          <a:bodyPr/>
          <a:lstStyle>
            <a:lvl1pPr algn="l">
              <a:lnSpc>
                <a:spcPct val="92000"/>
              </a:lnSpc>
              <a:defRPr sz="100" b="1">
                <a:solidFill>
                  <a:schemeClr val="accent6"/>
                </a:solidFill>
              </a:defRPr>
            </a:lvl1pPr>
          </a:lstStyle>
          <a:p>
            <a:r>
              <a:rPr lang="en-GB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12" name="OFF_institute"/>
          <p:cNvSpPr/>
          <p:nvPr userDrawn="1"/>
        </p:nvSpPr>
        <p:spPr>
          <a:xfrm>
            <a:off x="307801" y="0"/>
            <a:ext cx="2505599" cy="72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900" b="1" i="0" cap="all" baseline="0" dirty="0" err="1">
                <a:solidFill>
                  <a:schemeClr val="bg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bg1"/>
                </a:solidFill>
              </a:rPr>
              <a:t> for War Studies</a:t>
            </a:r>
          </a:p>
        </p:txBody>
      </p:sp>
      <p:sp>
        <p:nvSpPr>
          <p:cNvPr id="13" name="USR_Name"/>
          <p:cNvSpPr>
            <a:spLocks noGrp="1"/>
          </p:cNvSpPr>
          <p:nvPr>
            <p:ph type="subTitle" idx="1" hasCustomPrompt="1"/>
          </p:nvPr>
        </p:nvSpPr>
        <p:spPr>
          <a:xfrm>
            <a:off x="308826" y="6127086"/>
            <a:ext cx="2505600" cy="26305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900" b="1">
                <a:solidFill>
                  <a:srgbClr val="FCF0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Amelie Theussen</a:t>
            </a:r>
          </a:p>
        </p:txBody>
      </p:sp>
      <p:pic>
        <p:nvPicPr>
          <p:cNvPr id="14" name="Billede 13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 rød"/>
          <p:cNvSpPr/>
          <p:nvPr userDrawn="1"/>
        </p:nvSpPr>
        <p:spPr>
          <a:xfrm>
            <a:off x="0" y="0"/>
            <a:ext cx="9142200" cy="6858000"/>
          </a:xfrm>
          <a:prstGeom prst="rect">
            <a:avLst/>
          </a:prstGeom>
          <a:solidFill>
            <a:srgbClr val="D05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05100" y="6591650"/>
            <a:ext cx="323550" cy="263661"/>
          </a:xfrm>
        </p:spPr>
        <p:txBody>
          <a:bodyPr/>
          <a:lstStyle>
            <a:lvl1pPr>
              <a:defRPr>
                <a:solidFill>
                  <a:srgbClr val="D05A57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800" y="1314000"/>
            <a:ext cx="6099463" cy="2145600"/>
          </a:xfrm>
        </p:spPr>
        <p:txBody>
          <a:bodyPr anchor="b"/>
          <a:lstStyle>
            <a:lvl1pPr algn="l">
              <a:lnSpc>
                <a:spcPct val="87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307800" y="6393601"/>
            <a:ext cx="2505600" cy="18008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OFF_institute_" hidden="1"/>
          <p:cNvSpPr>
            <a:spLocks noGrp="1"/>
          </p:cNvSpPr>
          <p:nvPr>
            <p:ph type="ftr" sz="quarter" idx="11"/>
          </p:nvPr>
        </p:nvSpPr>
        <p:spPr>
          <a:xfrm>
            <a:off x="307800" y="0"/>
            <a:ext cx="2505600" cy="262890"/>
          </a:xfrm>
        </p:spPr>
        <p:txBody>
          <a:bodyPr/>
          <a:lstStyle>
            <a:lvl1pPr algn="l">
              <a:lnSpc>
                <a:spcPct val="92000"/>
              </a:lnSpc>
              <a:defRPr sz="100" b="1">
                <a:solidFill>
                  <a:schemeClr val="accent5"/>
                </a:solidFill>
              </a:defRPr>
            </a:lvl1pPr>
          </a:lstStyle>
          <a:p>
            <a:r>
              <a:rPr lang="en-GB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12" name="OFF_institute"/>
          <p:cNvSpPr/>
          <p:nvPr userDrawn="1"/>
        </p:nvSpPr>
        <p:spPr>
          <a:xfrm>
            <a:off x="307801" y="0"/>
            <a:ext cx="2505599" cy="72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900" b="1" i="0" cap="all" baseline="0" dirty="0" err="1">
                <a:solidFill>
                  <a:schemeClr val="bg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bg1"/>
                </a:solidFill>
              </a:rPr>
              <a:t> for War Studies</a:t>
            </a:r>
          </a:p>
        </p:txBody>
      </p:sp>
      <p:sp>
        <p:nvSpPr>
          <p:cNvPr id="13" name="USR_Name"/>
          <p:cNvSpPr>
            <a:spLocks noGrp="1"/>
          </p:cNvSpPr>
          <p:nvPr>
            <p:ph type="subTitle" idx="1" hasCustomPrompt="1"/>
          </p:nvPr>
        </p:nvSpPr>
        <p:spPr>
          <a:xfrm>
            <a:off x="308826" y="6127086"/>
            <a:ext cx="2505600" cy="26305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900" b="1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Amelie Theussen</a:t>
            </a:r>
          </a:p>
        </p:txBody>
      </p:sp>
      <p:pic>
        <p:nvPicPr>
          <p:cNvPr id="14" name="Billede 13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n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 rød"/>
          <p:cNvSpPr/>
          <p:nvPr userDrawn="1"/>
        </p:nvSpPr>
        <p:spPr>
          <a:xfrm>
            <a:off x="0" y="0"/>
            <a:ext cx="9142200" cy="6858000"/>
          </a:xfrm>
          <a:prstGeom prst="rect">
            <a:avLst/>
          </a:prstGeom>
          <a:solidFill>
            <a:srgbClr val="946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05100" y="6591650"/>
            <a:ext cx="323550" cy="263661"/>
          </a:xfrm>
        </p:spPr>
        <p:txBody>
          <a:bodyPr/>
          <a:lstStyle>
            <a:lvl1pPr>
              <a:defRPr>
                <a:solidFill>
                  <a:srgbClr val="946037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800" y="1314000"/>
            <a:ext cx="6099463" cy="2145600"/>
          </a:xfrm>
        </p:spPr>
        <p:txBody>
          <a:bodyPr anchor="b"/>
          <a:lstStyle>
            <a:lvl1pPr algn="l">
              <a:lnSpc>
                <a:spcPct val="87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307800" y="6393601"/>
            <a:ext cx="2505600" cy="180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OFF_institute_"/>
          <p:cNvSpPr>
            <a:spLocks noGrp="1"/>
          </p:cNvSpPr>
          <p:nvPr>
            <p:ph type="ftr" sz="quarter" idx="11"/>
          </p:nvPr>
        </p:nvSpPr>
        <p:spPr>
          <a:xfrm>
            <a:off x="307800" y="0"/>
            <a:ext cx="2505600" cy="251460"/>
          </a:xfrm>
        </p:spPr>
        <p:txBody>
          <a:bodyPr/>
          <a:lstStyle>
            <a:lvl1pPr algn="l">
              <a:lnSpc>
                <a:spcPct val="92000"/>
              </a:lnSpc>
              <a:defRPr sz="100" b="1">
                <a:solidFill>
                  <a:srgbClr val="946037"/>
                </a:solidFill>
              </a:defRPr>
            </a:lvl1pPr>
          </a:lstStyle>
          <a:p>
            <a:r>
              <a:rPr lang="en-GB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12" name="OFF_institute"/>
          <p:cNvSpPr/>
          <p:nvPr userDrawn="1"/>
        </p:nvSpPr>
        <p:spPr>
          <a:xfrm>
            <a:off x="307801" y="0"/>
            <a:ext cx="2505599" cy="72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900" b="1" i="0" cap="all" baseline="0" dirty="0" err="1">
                <a:solidFill>
                  <a:schemeClr val="bg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bg1"/>
                </a:solidFill>
              </a:rPr>
              <a:t> for War Studies</a:t>
            </a:r>
          </a:p>
        </p:txBody>
      </p:sp>
      <p:sp>
        <p:nvSpPr>
          <p:cNvPr id="13" name="USR_Name"/>
          <p:cNvSpPr>
            <a:spLocks noGrp="1"/>
          </p:cNvSpPr>
          <p:nvPr>
            <p:ph type="subTitle" idx="1" hasCustomPrompt="1"/>
          </p:nvPr>
        </p:nvSpPr>
        <p:spPr>
          <a:xfrm>
            <a:off x="308826" y="6127086"/>
            <a:ext cx="2505600" cy="26305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9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Amelie Theussen</a:t>
            </a:r>
          </a:p>
        </p:txBody>
      </p:sp>
      <p:pic>
        <p:nvPicPr>
          <p:cNvPr id="14" name="Billede 13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0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 sort"/>
          <p:cNvSpPr/>
          <p:nvPr userDrawn="1"/>
        </p:nvSpPr>
        <p:spPr>
          <a:xfrm>
            <a:off x="0" y="0"/>
            <a:ext cx="9142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05100" y="6591650"/>
            <a:ext cx="323550" cy="2636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800" y="1314000"/>
            <a:ext cx="6099463" cy="2145600"/>
          </a:xfrm>
        </p:spPr>
        <p:txBody>
          <a:bodyPr anchor="b"/>
          <a:lstStyle>
            <a:lvl1pPr algn="l">
              <a:lnSpc>
                <a:spcPct val="87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307800" y="6393601"/>
            <a:ext cx="2505600" cy="1800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OFF_institute_" hidden="1"/>
          <p:cNvSpPr>
            <a:spLocks noGrp="1"/>
          </p:cNvSpPr>
          <p:nvPr>
            <p:ph type="ftr" sz="quarter" idx="11"/>
          </p:nvPr>
        </p:nvSpPr>
        <p:spPr>
          <a:xfrm>
            <a:off x="307800" y="0"/>
            <a:ext cx="2505600" cy="228600"/>
          </a:xfrm>
        </p:spPr>
        <p:txBody>
          <a:bodyPr/>
          <a:lstStyle>
            <a:lvl1pPr algn="l">
              <a:lnSpc>
                <a:spcPct val="92000"/>
              </a:lnSpc>
              <a:defRPr sz="100" b="1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12" name="OFF_institute"/>
          <p:cNvSpPr/>
          <p:nvPr userDrawn="1"/>
        </p:nvSpPr>
        <p:spPr>
          <a:xfrm>
            <a:off x="307801" y="0"/>
            <a:ext cx="2505599" cy="72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900" b="1" i="0" cap="all" baseline="0" dirty="0" err="1">
                <a:solidFill>
                  <a:schemeClr val="bg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bg1"/>
                </a:solidFill>
              </a:rPr>
              <a:t> for War Studies</a:t>
            </a:r>
          </a:p>
        </p:txBody>
      </p:sp>
      <p:sp>
        <p:nvSpPr>
          <p:cNvPr id="13" name="USR_Name"/>
          <p:cNvSpPr>
            <a:spLocks noGrp="1"/>
          </p:cNvSpPr>
          <p:nvPr>
            <p:ph type="subTitle" idx="1" hasCustomPrompt="1"/>
          </p:nvPr>
        </p:nvSpPr>
        <p:spPr>
          <a:xfrm>
            <a:off x="308826" y="6127086"/>
            <a:ext cx="2505600" cy="26305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9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Amelie Theussen</a:t>
            </a:r>
          </a:p>
        </p:txBody>
      </p:sp>
      <p:pic>
        <p:nvPicPr>
          <p:cNvPr id="14" name="Billede 13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4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 hvid"/>
          <p:cNvSpPr/>
          <p:nvPr userDrawn="1"/>
        </p:nvSpPr>
        <p:spPr>
          <a:xfrm>
            <a:off x="0" y="0"/>
            <a:ext cx="9142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05100" y="6591650"/>
            <a:ext cx="323550" cy="2636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800" y="1314000"/>
            <a:ext cx="6099463" cy="2145600"/>
          </a:xfrm>
        </p:spPr>
        <p:txBody>
          <a:bodyPr anchor="b"/>
          <a:lstStyle>
            <a:lvl1pPr algn="l">
              <a:lnSpc>
                <a:spcPct val="87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307800" y="6393601"/>
            <a:ext cx="2505600" cy="1800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OFF_institute_"/>
          <p:cNvSpPr>
            <a:spLocks noGrp="1"/>
          </p:cNvSpPr>
          <p:nvPr>
            <p:ph type="ftr" sz="quarter" idx="11"/>
          </p:nvPr>
        </p:nvSpPr>
        <p:spPr>
          <a:xfrm>
            <a:off x="307800" y="0"/>
            <a:ext cx="2505600" cy="182880"/>
          </a:xfrm>
        </p:spPr>
        <p:txBody>
          <a:bodyPr/>
          <a:lstStyle>
            <a:lvl1pPr algn="l">
              <a:lnSpc>
                <a:spcPct val="92000"/>
              </a:lnSpc>
              <a:defRPr sz="100" b="1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11" name="USR_name"/>
          <p:cNvSpPr/>
          <p:nvPr userDrawn="1"/>
        </p:nvSpPr>
        <p:spPr>
          <a:xfrm>
            <a:off x="307800" y="6127200"/>
            <a:ext cx="2505600" cy="2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900" b="1" dirty="0">
                <a:solidFill>
                  <a:schemeClr val="tx1"/>
                </a:solidFill>
              </a:rPr>
              <a:t>Amelie Theussen</a:t>
            </a:r>
          </a:p>
        </p:txBody>
      </p:sp>
      <p:sp>
        <p:nvSpPr>
          <p:cNvPr id="12" name="OFF_institute"/>
          <p:cNvSpPr/>
          <p:nvPr userDrawn="1"/>
        </p:nvSpPr>
        <p:spPr>
          <a:xfrm>
            <a:off x="307801" y="0"/>
            <a:ext cx="2505599" cy="72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900" b="1" i="0" cap="all" baseline="0" dirty="0" err="1">
                <a:solidFill>
                  <a:schemeClr val="tx1"/>
                </a:solidFill>
              </a:rPr>
              <a:t>Center</a:t>
            </a:r>
            <a:r>
              <a:rPr lang="en-GB" sz="900" b="1" i="0" cap="all" baseline="0" dirty="0">
                <a:solidFill>
                  <a:schemeClr val="tx1"/>
                </a:solidFill>
              </a:rPr>
              <a:t> for War Studies</a:t>
            </a:r>
          </a:p>
        </p:txBody>
      </p:sp>
      <p:pic>
        <p:nvPicPr>
          <p:cNvPr id="13" name="Billede 12" descr="SDU_BLAC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94" y="253958"/>
            <a:ext cx="2099193" cy="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2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 kapi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rund grøn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5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300" y="3657600"/>
            <a:ext cx="8664300" cy="2898268"/>
          </a:xfrm>
        </p:spPr>
        <p:txBody>
          <a:bodyPr anchor="b"/>
          <a:lstStyle>
            <a:lvl1pPr>
              <a:lnSpc>
                <a:spcPct val="83000"/>
              </a:lnSpc>
              <a:defRPr sz="10000">
                <a:solidFill>
                  <a:srgbClr val="EED484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</p:txBody>
      </p:sp>
      <p:sp>
        <p:nvSpPr>
          <p:cNvPr id="9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299701" y="360001"/>
            <a:ext cx="1424606" cy="1841197"/>
          </a:xfrm>
        </p:spPr>
        <p:txBody>
          <a:bodyPr/>
          <a:lstStyle>
            <a:lvl1pPr marL="0" indent="0">
              <a:lnSpc>
                <a:spcPct val="107000"/>
              </a:lnSpc>
              <a:buFont typeface="Arial" panose="020B0604020202020204" pitchFamily="34" charset="0"/>
              <a:buChar char="​"/>
              <a:defRPr sz="1400" b="1">
                <a:solidFill>
                  <a:srgbClr val="EED484"/>
                </a:solidFill>
              </a:defRPr>
            </a:lvl1pPr>
            <a:lvl2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2pPr>
            <a:lvl3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3pPr>
            <a:lvl4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4pPr>
            <a:lvl5pPr marL="216000" indent="-216000">
              <a:spcBef>
                <a:spcPts val="0"/>
              </a:spcBef>
              <a:defRPr sz="1400" b="1">
                <a:solidFill>
                  <a:srgbClr val="EED484"/>
                </a:solidFill>
              </a:defRPr>
            </a:lvl5pPr>
            <a:lvl6pPr marL="216000" indent="-216000">
              <a:spcBef>
                <a:spcPts val="0"/>
              </a:spcBef>
              <a:defRPr sz="1400"/>
            </a:lvl6pPr>
            <a:lvl7pPr marL="216000" indent="-216000">
              <a:spcBef>
                <a:spcPts val="0"/>
              </a:spcBef>
              <a:defRPr sz="1400"/>
            </a:lvl7pPr>
            <a:lvl8pPr marL="216000" indent="-216000">
              <a:spcBef>
                <a:spcPts val="0"/>
              </a:spcBef>
              <a:defRPr sz="1400"/>
            </a:lvl8pPr>
            <a:lvl9pPr marL="216000" indent="-216000">
              <a:spcBef>
                <a:spcPts val="0"/>
              </a:spcBef>
              <a:defRPr sz="14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i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Date_DateCustomA" hidden="1"/>
          <p:cNvSpPr>
            <a:spLocks noGrp="1"/>
          </p:cNvSpPr>
          <p:nvPr>
            <p:ph type="dt" sz="half" idx="14"/>
          </p:nvPr>
        </p:nvSpPr>
        <p:spPr>
          <a:xfrm>
            <a:off x="304729" y="6575104"/>
            <a:ext cx="4223219" cy="263661"/>
          </a:xfrm>
        </p:spPr>
        <p:txBody>
          <a:bodyPr/>
          <a:lstStyle>
            <a:lvl1pPr>
              <a:defRPr>
                <a:solidFill>
                  <a:srgbClr val="4E5B3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13" name="Pladsholder til sidefod 12" hidden="1"/>
          <p:cNvSpPr>
            <a:spLocks noGrp="1"/>
          </p:cNvSpPr>
          <p:nvPr>
            <p:ph type="ftr" sz="quarter" idx="15"/>
          </p:nvPr>
        </p:nvSpPr>
        <p:spPr>
          <a:xfrm>
            <a:off x="304729" y="2"/>
            <a:ext cx="4223219" cy="341175"/>
          </a:xfrm>
        </p:spPr>
        <p:txBody>
          <a:bodyPr/>
          <a:lstStyle>
            <a:lvl1pPr>
              <a:defRPr>
                <a:solidFill>
                  <a:srgbClr val="4E5B3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Pladsholder til slidenummer 13" hidden="1"/>
          <p:cNvSpPr>
            <a:spLocks noGrp="1"/>
          </p:cNvSpPr>
          <p:nvPr>
            <p:ph type="sldNum" sz="quarter" idx="16"/>
          </p:nvPr>
        </p:nvSpPr>
        <p:spPr>
          <a:xfrm>
            <a:off x="305100" y="6575104"/>
            <a:ext cx="323550" cy="263661"/>
          </a:xfrm>
        </p:spPr>
        <p:txBody>
          <a:bodyPr/>
          <a:lstStyle>
            <a:lvl1pPr>
              <a:defRPr>
                <a:solidFill>
                  <a:srgbClr val="4E5B31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5" name="Billede 14" descr="SDU_WHIT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55600"/>
            <a:ext cx="1066034" cy="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hidden="1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" y="1"/>
            <a:ext cx="9128801" cy="6858000"/>
          </a:xfrm>
          <a:prstGeom prst="rect">
            <a:avLst/>
          </a:prstGeom>
        </p:spPr>
      </p:pic>
      <p:pic>
        <p:nvPicPr>
          <p:cNvPr id="7" name="Billede 6" hidden="1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311" y="453600"/>
            <a:ext cx="8559000" cy="12482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9" y="1990800"/>
            <a:ext cx="8532000" cy="385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307800" y="6569967"/>
            <a:ext cx="2505600" cy="1800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5186700" y="6172958"/>
            <a:ext cx="2505600" cy="35219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Center for War Studies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800" y="6393601"/>
            <a:ext cx="323550" cy="1818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Billede 10" descr="SDU_BLACK_RGB.png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00" y="6220800"/>
            <a:ext cx="2099193" cy="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7" r:id="rId7"/>
    <p:sldLayoutId id="2147483668" r:id="rId8"/>
    <p:sldLayoutId id="2147483665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49" r:id="rId20"/>
    <p:sldLayoutId id="2147483650" r:id="rId21"/>
    <p:sldLayoutId id="2147483651" r:id="rId22"/>
    <p:sldLayoutId id="2147483652" r:id="rId23"/>
    <p:sldLayoutId id="2147483653" r:id="rId24"/>
    <p:sldLayoutId id="2147483654" r:id="rId25"/>
    <p:sldLayoutId id="2147483655" r:id="rId26"/>
    <p:sldLayoutId id="2147483656" r:id="rId27"/>
    <p:sldLayoutId id="2147483657" r:id="rId28"/>
    <p:sldLayoutId id="2147483658" r:id="rId29"/>
    <p:sldLayoutId id="2147483664" r:id="rId30"/>
    <p:sldLayoutId id="2147483679" r:id="rId3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00" indent="-324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288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252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2400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5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hyperlink" Target="mailto:tahan@sam.sdu.d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FF_institut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Center</a:t>
            </a:r>
            <a:r>
              <a:rPr lang="en-GB" dirty="0"/>
              <a:t> for War Studies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20066E-B5EE-4B0E-8B31-1B00BEF5868F}"/>
              </a:ext>
            </a:extLst>
          </p:cNvPr>
          <p:cNvSpPr txBox="1">
            <a:spLocks/>
          </p:cNvSpPr>
          <p:nvPr/>
        </p:nvSpPr>
        <p:spPr>
          <a:xfrm>
            <a:off x="292500" y="1254120"/>
            <a:ext cx="8559000" cy="83379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7000"/>
              </a:lnSpc>
              <a:spcBef>
                <a:spcPct val="0"/>
              </a:spcBef>
              <a:buNone/>
              <a:defRPr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A Tale of Two Papers</a:t>
            </a:r>
          </a:p>
          <a:p>
            <a:r>
              <a:rPr lang="en-GB" sz="2800" dirty="0"/>
              <a:t>Original title: “Eying Recruitment Effects of Credit-Taking using Twitter-Follower Data”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F6764-CD39-47D9-BB43-247C62A9D701}"/>
              </a:ext>
            </a:extLst>
          </p:cNvPr>
          <p:cNvSpPr txBox="1"/>
          <p:nvPr/>
        </p:nvSpPr>
        <p:spPr>
          <a:xfrm>
            <a:off x="6581553" y="2957733"/>
            <a:ext cx="2269947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/>
              <a:t>JDI Open</a:t>
            </a:r>
          </a:p>
          <a:p>
            <a:pPr algn="ctr"/>
            <a:endParaRPr lang="en-GB" sz="2000" b="1" dirty="0"/>
          </a:p>
          <a:p>
            <a:pPr algn="ctr"/>
            <a:r>
              <a:rPr lang="en-GB" sz="1600" b="1" dirty="0"/>
              <a:t>Winter 2019</a:t>
            </a:r>
          </a:p>
          <a:p>
            <a:pPr algn="ctr"/>
            <a:endParaRPr lang="en-GB" sz="2000" b="1" dirty="0"/>
          </a:p>
          <a:p>
            <a:pPr algn="ctr"/>
            <a:r>
              <a:rPr lang="en-GB" sz="1400" b="1" dirty="0"/>
              <a:t>Tanja Marie Hansen</a:t>
            </a:r>
          </a:p>
          <a:p>
            <a:pPr algn="ctr"/>
            <a:r>
              <a:rPr lang="en-GB" sz="1400" b="1" dirty="0">
                <a:hlinkClick r:id="rId4"/>
              </a:rPr>
              <a:t>tahan@sam.sdu.dk</a:t>
            </a:r>
            <a:endParaRPr lang="en-GB" sz="1400" b="1" dirty="0"/>
          </a:p>
          <a:p>
            <a:pPr algn="ctr"/>
            <a:r>
              <a:rPr lang="en-GB" sz="1400" b="1" dirty="0"/>
              <a:t>PhD candidate</a:t>
            </a:r>
          </a:p>
          <a:p>
            <a:pPr algn="ctr"/>
            <a:r>
              <a:rPr lang="en-GB" sz="1400" b="1" dirty="0"/>
              <a:t>9. December</a:t>
            </a:r>
          </a:p>
          <a:p>
            <a:endParaRPr lang="en-GB" sz="1600" b="1" dirty="0"/>
          </a:p>
        </p:txBody>
      </p:sp>
      <p:pic>
        <p:nvPicPr>
          <p:cNvPr id="4" name="Billede 3" descr="Et billede, der indeholder skærmbillede, foto, forskellig, computer&#10;&#10;Automatisk genereret beskrivelse">
            <a:extLst>
              <a:ext uri="{FF2B5EF4-FFF2-40B4-BE49-F238E27FC236}">
                <a16:creationId xmlns:a16="http://schemas.microsoft.com/office/drawing/2014/main" id="{84B4C57D-789E-4AA3-9C15-5C8A4FFEE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0" y="2349953"/>
            <a:ext cx="6261422" cy="41086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67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B9EEA-3ECC-460F-81C4-54163ED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tale of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papers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15BE1A-CDFD-4D40-883D-4D898F1A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9" y="1626781"/>
            <a:ext cx="8532000" cy="4215219"/>
          </a:xfrm>
        </p:spPr>
        <p:txBody>
          <a:bodyPr/>
          <a:lstStyle/>
          <a:p>
            <a:r>
              <a:rPr lang="da-DK" dirty="0"/>
              <a:t>From separate </a:t>
            </a:r>
            <a:r>
              <a:rPr lang="da-DK" dirty="0" err="1"/>
              <a:t>contribution</a:t>
            </a:r>
            <a:r>
              <a:rPr lang="da-DK" dirty="0"/>
              <a:t> to </a:t>
            </a:r>
            <a:r>
              <a:rPr lang="da-DK"/>
              <a:t>research note.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2627206-B2F0-4D37-A2E4-FA89026D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 February 2017</a:t>
            </a:r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E01BCFB-6B94-40F2-BCF0-F96494F6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BABEF425-B1A8-4937-A7FF-21DEC4DD470F}"/>
              </a:ext>
            </a:extLst>
          </p:cNvPr>
          <p:cNvGrpSpPr/>
          <p:nvPr/>
        </p:nvGrpSpPr>
        <p:grpSpPr>
          <a:xfrm>
            <a:off x="733647" y="3352787"/>
            <a:ext cx="7386722" cy="1650066"/>
            <a:chOff x="1052623" y="3011306"/>
            <a:chExt cx="7386722" cy="1650066"/>
          </a:xfrm>
        </p:grpSpPr>
        <p:grpSp>
          <p:nvGrpSpPr>
            <p:cNvPr id="34" name="Gruppe 33">
              <a:extLst>
                <a:ext uri="{FF2B5EF4-FFF2-40B4-BE49-F238E27FC236}">
                  <a16:creationId xmlns:a16="http://schemas.microsoft.com/office/drawing/2014/main" id="{5BDF25B1-8A89-4C88-AF31-4490CFFA0537}"/>
                </a:ext>
              </a:extLst>
            </p:cNvPr>
            <p:cNvGrpSpPr/>
            <p:nvPr/>
          </p:nvGrpSpPr>
          <p:grpSpPr>
            <a:xfrm>
              <a:off x="1052623" y="3011306"/>
              <a:ext cx="7386722" cy="1043524"/>
              <a:chOff x="1052623" y="3011306"/>
              <a:chExt cx="7386722" cy="1043524"/>
            </a:xfrm>
          </p:grpSpPr>
          <p:cxnSp>
            <p:nvCxnSpPr>
              <p:cNvPr id="8" name="Lige pilforbindelse 7">
                <a:extLst>
                  <a:ext uri="{FF2B5EF4-FFF2-40B4-BE49-F238E27FC236}">
                    <a16:creationId xmlns:a16="http://schemas.microsoft.com/office/drawing/2014/main" id="{37914E0B-1F98-4F95-8A6A-6FDF14793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623" y="3919072"/>
                <a:ext cx="7166344" cy="25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e 15">
                <a:extLst>
                  <a:ext uri="{FF2B5EF4-FFF2-40B4-BE49-F238E27FC236}">
                    <a16:creationId xmlns:a16="http://schemas.microsoft.com/office/drawing/2014/main" id="{C77DBB1C-7ACF-4123-880F-FD0CFB1B937C}"/>
                  </a:ext>
                </a:extLst>
              </p:cNvPr>
              <p:cNvGrpSpPr/>
              <p:nvPr/>
            </p:nvGrpSpPr>
            <p:grpSpPr>
              <a:xfrm>
                <a:off x="1052623" y="3237913"/>
                <a:ext cx="701730" cy="781194"/>
                <a:chOff x="1052623" y="3237913"/>
                <a:chExt cx="701730" cy="781194"/>
              </a:xfrm>
            </p:grpSpPr>
            <p:cxnSp>
              <p:nvCxnSpPr>
                <p:cNvPr id="13" name="Lige forbindelse 12">
                  <a:extLst>
                    <a:ext uri="{FF2B5EF4-FFF2-40B4-BE49-F238E27FC236}">
                      <a16:creationId xmlns:a16="http://schemas.microsoft.com/office/drawing/2014/main" id="{FDBD867B-B744-4DC7-8D73-AF74AB8D8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kstfelt 14">
                  <a:extLst>
                    <a:ext uri="{FF2B5EF4-FFF2-40B4-BE49-F238E27FC236}">
                      <a16:creationId xmlns:a16="http://schemas.microsoft.com/office/drawing/2014/main" id="{46BA3132-727C-4AC4-9362-0F3DC62655F8}"/>
                    </a:ext>
                  </a:extLst>
                </p:cNvPr>
                <p:cNvSpPr txBox="1"/>
                <p:nvPr/>
              </p:nvSpPr>
              <p:spPr>
                <a:xfrm>
                  <a:off x="1052623" y="3237913"/>
                  <a:ext cx="70173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/>
                    <a:t>Find </a:t>
                  </a:r>
                  <a:r>
                    <a:rPr lang="da-DK" sz="1600" dirty="0" err="1"/>
                    <a:t>article</a:t>
                  </a:r>
                  <a:endParaRPr lang="da-DK" sz="1600" dirty="0"/>
                </a:p>
              </p:txBody>
            </p:sp>
          </p:grpSp>
          <p:grpSp>
            <p:nvGrpSpPr>
              <p:cNvPr id="17" name="Gruppe 16">
                <a:extLst>
                  <a:ext uri="{FF2B5EF4-FFF2-40B4-BE49-F238E27FC236}">
                    <a16:creationId xmlns:a16="http://schemas.microsoft.com/office/drawing/2014/main" id="{1A3851A4-BAAE-4538-85EE-7B68633E271F}"/>
                  </a:ext>
                </a:extLst>
              </p:cNvPr>
              <p:cNvGrpSpPr/>
              <p:nvPr/>
            </p:nvGrpSpPr>
            <p:grpSpPr>
              <a:xfrm>
                <a:off x="1840236" y="3257527"/>
                <a:ext cx="829359" cy="790177"/>
                <a:chOff x="925855" y="3228930"/>
                <a:chExt cx="829359" cy="790177"/>
              </a:xfrm>
            </p:grpSpPr>
            <p:cxnSp>
              <p:nvCxnSpPr>
                <p:cNvPr id="18" name="Lige forbindelse 17">
                  <a:extLst>
                    <a:ext uri="{FF2B5EF4-FFF2-40B4-BE49-F238E27FC236}">
                      <a16:creationId xmlns:a16="http://schemas.microsoft.com/office/drawing/2014/main" id="{F0B9E9AF-E905-47A0-A12A-9D0C8709F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kstfelt 18">
                  <a:extLst>
                    <a:ext uri="{FF2B5EF4-FFF2-40B4-BE49-F238E27FC236}">
                      <a16:creationId xmlns:a16="http://schemas.microsoft.com/office/drawing/2014/main" id="{512B552E-3BCD-43AB-A719-566C2DBF16AC}"/>
                    </a:ext>
                  </a:extLst>
                </p:cNvPr>
                <p:cNvSpPr txBox="1"/>
                <p:nvPr/>
              </p:nvSpPr>
              <p:spPr>
                <a:xfrm>
                  <a:off x="925855" y="3228930"/>
                  <a:ext cx="82935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 err="1"/>
                    <a:t>Attempt</a:t>
                  </a:r>
                  <a:r>
                    <a:rPr lang="da-DK" sz="1600" dirty="0"/>
                    <a:t> </a:t>
                  </a:r>
                  <a:r>
                    <a:rPr lang="da-DK" sz="1600" dirty="0" err="1"/>
                    <a:t>analysis</a:t>
                  </a:r>
                  <a:endParaRPr lang="da-DK" sz="1600" dirty="0"/>
                </a:p>
              </p:txBody>
            </p:sp>
          </p:grpSp>
          <p:grpSp>
            <p:nvGrpSpPr>
              <p:cNvPr id="20" name="Gruppe 19">
                <a:extLst>
                  <a:ext uri="{FF2B5EF4-FFF2-40B4-BE49-F238E27FC236}">
                    <a16:creationId xmlns:a16="http://schemas.microsoft.com/office/drawing/2014/main" id="{79696D2E-48D7-48F5-A98B-A9A274116DC7}"/>
                  </a:ext>
                </a:extLst>
              </p:cNvPr>
              <p:cNvGrpSpPr/>
              <p:nvPr/>
            </p:nvGrpSpPr>
            <p:grpSpPr>
              <a:xfrm>
                <a:off x="2875181" y="3226523"/>
                <a:ext cx="829357" cy="815762"/>
                <a:chOff x="905997" y="3203345"/>
                <a:chExt cx="829357" cy="815762"/>
              </a:xfrm>
            </p:grpSpPr>
            <p:cxnSp>
              <p:nvCxnSpPr>
                <p:cNvPr id="21" name="Lige forbindelse 20">
                  <a:extLst>
                    <a:ext uri="{FF2B5EF4-FFF2-40B4-BE49-F238E27FC236}">
                      <a16:creationId xmlns:a16="http://schemas.microsoft.com/office/drawing/2014/main" id="{86E80D23-4CAA-49FA-B0BA-CB389C8B0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kstfelt 21">
                  <a:extLst>
                    <a:ext uri="{FF2B5EF4-FFF2-40B4-BE49-F238E27FC236}">
                      <a16:creationId xmlns:a16="http://schemas.microsoft.com/office/drawing/2014/main" id="{40AD00AA-E2DF-43CE-A781-5ED3A204E9D4}"/>
                    </a:ext>
                  </a:extLst>
                </p:cNvPr>
                <p:cNvSpPr txBox="1"/>
                <p:nvPr/>
              </p:nvSpPr>
              <p:spPr>
                <a:xfrm>
                  <a:off x="905997" y="3203345"/>
                  <a:ext cx="82935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/>
                    <a:t>Learn </a:t>
                  </a:r>
                  <a:r>
                    <a:rPr lang="da-DK" sz="1600" dirty="0" err="1"/>
                    <a:t>scraping</a:t>
                  </a:r>
                  <a:endParaRPr lang="da-DK" sz="1600" dirty="0"/>
                </a:p>
              </p:txBody>
            </p:sp>
          </p:grpSp>
          <p:grpSp>
            <p:nvGrpSpPr>
              <p:cNvPr id="23" name="Gruppe 22">
                <a:extLst>
                  <a:ext uri="{FF2B5EF4-FFF2-40B4-BE49-F238E27FC236}">
                    <a16:creationId xmlns:a16="http://schemas.microsoft.com/office/drawing/2014/main" id="{412D69C4-0100-4177-B76C-13AEC1F4E3A9}"/>
                  </a:ext>
                </a:extLst>
              </p:cNvPr>
              <p:cNvGrpSpPr/>
              <p:nvPr/>
            </p:nvGrpSpPr>
            <p:grpSpPr>
              <a:xfrm>
                <a:off x="3974485" y="3257733"/>
                <a:ext cx="701730" cy="792584"/>
                <a:chOff x="926045" y="3226523"/>
                <a:chExt cx="701730" cy="792584"/>
              </a:xfrm>
            </p:grpSpPr>
            <p:cxnSp>
              <p:nvCxnSpPr>
                <p:cNvPr id="24" name="Lige forbindelse 23">
                  <a:extLst>
                    <a:ext uri="{FF2B5EF4-FFF2-40B4-BE49-F238E27FC236}">
                      <a16:creationId xmlns:a16="http://schemas.microsoft.com/office/drawing/2014/main" id="{878384A0-418E-4382-8980-08AF12B74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kstfelt 24">
                  <a:extLst>
                    <a:ext uri="{FF2B5EF4-FFF2-40B4-BE49-F238E27FC236}">
                      <a16:creationId xmlns:a16="http://schemas.microsoft.com/office/drawing/2014/main" id="{9DF918C6-0D13-4525-9D69-4C2AF1E6461D}"/>
                    </a:ext>
                  </a:extLst>
                </p:cNvPr>
                <p:cNvSpPr txBox="1"/>
                <p:nvPr/>
              </p:nvSpPr>
              <p:spPr>
                <a:xfrm>
                  <a:off x="926045" y="3226523"/>
                  <a:ext cx="70173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/>
                    <a:t>Contact </a:t>
                  </a:r>
                  <a:r>
                    <a:rPr lang="da-DK" sz="1600" dirty="0" err="1"/>
                    <a:t>authors</a:t>
                  </a:r>
                  <a:endParaRPr lang="da-DK" sz="1600" dirty="0"/>
                </a:p>
              </p:txBody>
            </p:sp>
          </p:grpSp>
          <p:grpSp>
            <p:nvGrpSpPr>
              <p:cNvPr id="26" name="Gruppe 25">
                <a:extLst>
                  <a:ext uri="{FF2B5EF4-FFF2-40B4-BE49-F238E27FC236}">
                    <a16:creationId xmlns:a16="http://schemas.microsoft.com/office/drawing/2014/main" id="{B8ADEF24-E7EF-4CD1-9B5C-6FD9E765C884}"/>
                  </a:ext>
                </a:extLst>
              </p:cNvPr>
              <p:cNvGrpSpPr/>
              <p:nvPr/>
            </p:nvGrpSpPr>
            <p:grpSpPr>
              <a:xfrm>
                <a:off x="4728319" y="3264260"/>
                <a:ext cx="1523625" cy="778025"/>
                <a:chOff x="719333" y="3241082"/>
                <a:chExt cx="1523625" cy="778025"/>
              </a:xfrm>
            </p:grpSpPr>
            <p:cxnSp>
              <p:nvCxnSpPr>
                <p:cNvPr id="27" name="Lige forbindelse 26">
                  <a:extLst>
                    <a:ext uri="{FF2B5EF4-FFF2-40B4-BE49-F238E27FC236}">
                      <a16:creationId xmlns:a16="http://schemas.microsoft.com/office/drawing/2014/main" id="{2E126B0A-0A43-465B-8E51-904333511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kstfelt 27">
                  <a:extLst>
                    <a:ext uri="{FF2B5EF4-FFF2-40B4-BE49-F238E27FC236}">
                      <a16:creationId xmlns:a16="http://schemas.microsoft.com/office/drawing/2014/main" id="{30354A4B-5AB3-4365-85B9-F02C0EB30E17}"/>
                    </a:ext>
                  </a:extLst>
                </p:cNvPr>
                <p:cNvSpPr txBox="1"/>
                <p:nvPr/>
              </p:nvSpPr>
              <p:spPr>
                <a:xfrm>
                  <a:off x="719333" y="3241082"/>
                  <a:ext cx="152362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 err="1"/>
                    <a:t>Methodological</a:t>
                  </a:r>
                  <a:r>
                    <a:rPr lang="da-DK" sz="1600" dirty="0"/>
                    <a:t> </a:t>
                  </a:r>
                  <a:r>
                    <a:rPr lang="da-DK" sz="1600" dirty="0" err="1"/>
                    <a:t>questions</a:t>
                  </a:r>
                  <a:r>
                    <a:rPr lang="da-DK" sz="1600" dirty="0"/>
                    <a:t> </a:t>
                  </a:r>
                  <a:r>
                    <a:rPr lang="da-DK" sz="1600" dirty="0" err="1"/>
                    <a:t>arise</a:t>
                  </a:r>
                  <a:endParaRPr lang="da-DK" sz="1600" dirty="0"/>
                </a:p>
              </p:txBody>
            </p:sp>
          </p:grpSp>
          <p:grpSp>
            <p:nvGrpSpPr>
              <p:cNvPr id="29" name="Gruppe 28">
                <a:extLst>
                  <a:ext uri="{FF2B5EF4-FFF2-40B4-BE49-F238E27FC236}">
                    <a16:creationId xmlns:a16="http://schemas.microsoft.com/office/drawing/2014/main" id="{7FF5C094-29D3-4A0E-94B7-B638C0AE20BC}"/>
                  </a:ext>
                </a:extLst>
              </p:cNvPr>
              <p:cNvGrpSpPr/>
              <p:nvPr/>
            </p:nvGrpSpPr>
            <p:grpSpPr>
              <a:xfrm>
                <a:off x="7453182" y="3011306"/>
                <a:ext cx="986163" cy="1043524"/>
                <a:chOff x="1030552" y="2975583"/>
                <a:chExt cx="986163" cy="1043524"/>
              </a:xfrm>
            </p:grpSpPr>
            <p:cxnSp>
              <p:nvCxnSpPr>
                <p:cNvPr id="30" name="Lige forbindelse 29">
                  <a:extLst>
                    <a:ext uri="{FF2B5EF4-FFF2-40B4-BE49-F238E27FC236}">
                      <a16:creationId xmlns:a16="http://schemas.microsoft.com/office/drawing/2014/main" id="{C7078786-9386-4077-BA1F-AAA112536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kstfelt 30">
                  <a:extLst>
                    <a:ext uri="{FF2B5EF4-FFF2-40B4-BE49-F238E27FC236}">
                      <a16:creationId xmlns:a16="http://schemas.microsoft.com/office/drawing/2014/main" id="{0A277CC9-0564-4579-BFD9-FF11496F3267}"/>
                    </a:ext>
                  </a:extLst>
                </p:cNvPr>
                <p:cNvSpPr txBox="1"/>
                <p:nvPr/>
              </p:nvSpPr>
              <p:spPr>
                <a:xfrm>
                  <a:off x="1030552" y="2975583"/>
                  <a:ext cx="986163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 err="1"/>
                    <a:t>Produce</a:t>
                  </a:r>
                  <a:r>
                    <a:rPr lang="da-DK" sz="1600" dirty="0"/>
                    <a:t> research note</a:t>
                  </a:r>
                </a:p>
              </p:txBody>
            </p:sp>
          </p:grpSp>
        </p:grp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F7BBF2AA-1395-4823-86A5-645EA36E3FAB}"/>
                </a:ext>
              </a:extLst>
            </p:cNvPr>
            <p:cNvCxnSpPr/>
            <p:nvPr/>
          </p:nvCxnSpPr>
          <p:spPr>
            <a:xfrm>
              <a:off x="6251944" y="3199395"/>
              <a:ext cx="0" cy="14619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4A919FAC-015A-406C-93AF-3C22CBAA0B78}"/>
              </a:ext>
            </a:extLst>
          </p:cNvPr>
          <p:cNvGrpSpPr/>
          <p:nvPr/>
        </p:nvGrpSpPr>
        <p:grpSpPr>
          <a:xfrm>
            <a:off x="733647" y="5204381"/>
            <a:ext cx="7166344" cy="1461977"/>
            <a:chOff x="1052623" y="3199395"/>
            <a:chExt cx="7166344" cy="1461977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BBE494AC-078C-4D3E-AEE9-0A2177D5F63A}"/>
                </a:ext>
              </a:extLst>
            </p:cNvPr>
            <p:cNvGrpSpPr/>
            <p:nvPr/>
          </p:nvGrpSpPr>
          <p:grpSpPr>
            <a:xfrm>
              <a:off x="1052623" y="3213015"/>
              <a:ext cx="7166344" cy="841815"/>
              <a:chOff x="1052623" y="3213015"/>
              <a:chExt cx="7166344" cy="841815"/>
            </a:xfrm>
          </p:grpSpPr>
          <p:cxnSp>
            <p:nvCxnSpPr>
              <p:cNvPr id="38" name="Lige pilforbindelse 37">
                <a:extLst>
                  <a:ext uri="{FF2B5EF4-FFF2-40B4-BE49-F238E27FC236}">
                    <a16:creationId xmlns:a16="http://schemas.microsoft.com/office/drawing/2014/main" id="{A8579A7F-5DA2-42D8-A085-27A611A27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623" y="3919072"/>
                <a:ext cx="7166344" cy="25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e 38">
                <a:extLst>
                  <a:ext uri="{FF2B5EF4-FFF2-40B4-BE49-F238E27FC236}">
                    <a16:creationId xmlns:a16="http://schemas.microsoft.com/office/drawing/2014/main" id="{B82EE310-24F3-4AD4-B6AA-86E698E458A5}"/>
                  </a:ext>
                </a:extLst>
              </p:cNvPr>
              <p:cNvGrpSpPr/>
              <p:nvPr/>
            </p:nvGrpSpPr>
            <p:grpSpPr>
              <a:xfrm>
                <a:off x="1052623" y="3218615"/>
                <a:ext cx="829359" cy="800492"/>
                <a:chOff x="1052623" y="3218615"/>
                <a:chExt cx="829359" cy="800492"/>
              </a:xfrm>
            </p:grpSpPr>
            <p:cxnSp>
              <p:nvCxnSpPr>
                <p:cNvPr id="55" name="Lige forbindelse 54">
                  <a:extLst>
                    <a:ext uri="{FF2B5EF4-FFF2-40B4-BE49-F238E27FC236}">
                      <a16:creationId xmlns:a16="http://schemas.microsoft.com/office/drawing/2014/main" id="{E8AACC15-8E8A-462C-9B23-9F6CE92AB2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kstfelt 55">
                  <a:extLst>
                    <a:ext uri="{FF2B5EF4-FFF2-40B4-BE49-F238E27FC236}">
                      <a16:creationId xmlns:a16="http://schemas.microsoft.com/office/drawing/2014/main" id="{01B9E804-461F-41F2-A01F-54EC213A104A}"/>
                    </a:ext>
                  </a:extLst>
                </p:cNvPr>
                <p:cNvSpPr txBox="1"/>
                <p:nvPr/>
              </p:nvSpPr>
              <p:spPr>
                <a:xfrm>
                  <a:off x="1052623" y="3218615"/>
                  <a:ext cx="82935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 err="1"/>
                    <a:t>January</a:t>
                  </a:r>
                  <a:r>
                    <a:rPr lang="da-DK" sz="1600" dirty="0"/>
                    <a:t> 2019</a:t>
                  </a:r>
                </a:p>
              </p:txBody>
            </p:sp>
          </p:grpSp>
          <p:cxnSp>
            <p:nvCxnSpPr>
              <p:cNvPr id="53" name="Lige forbindelse 52">
                <a:extLst>
                  <a:ext uri="{FF2B5EF4-FFF2-40B4-BE49-F238E27FC236}">
                    <a16:creationId xmlns:a16="http://schemas.microsoft.com/office/drawing/2014/main" id="{1DF243BE-3B77-4660-808A-A74143D2E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655" y="3798813"/>
                <a:ext cx="0" cy="248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uppe 40">
                <a:extLst>
                  <a:ext uri="{FF2B5EF4-FFF2-40B4-BE49-F238E27FC236}">
                    <a16:creationId xmlns:a16="http://schemas.microsoft.com/office/drawing/2014/main" id="{0D940E6B-357B-4F0D-BA63-597798959D32}"/>
                  </a:ext>
                </a:extLst>
              </p:cNvPr>
              <p:cNvGrpSpPr/>
              <p:nvPr/>
            </p:nvGrpSpPr>
            <p:grpSpPr>
              <a:xfrm>
                <a:off x="3014576" y="3226523"/>
                <a:ext cx="582530" cy="815762"/>
                <a:chOff x="1045392" y="3203345"/>
                <a:chExt cx="582530" cy="815762"/>
              </a:xfrm>
            </p:grpSpPr>
            <p:cxnSp>
              <p:nvCxnSpPr>
                <p:cNvPr id="51" name="Lige forbindelse 50">
                  <a:extLst>
                    <a:ext uri="{FF2B5EF4-FFF2-40B4-BE49-F238E27FC236}">
                      <a16:creationId xmlns:a16="http://schemas.microsoft.com/office/drawing/2014/main" id="{5789F503-DEC6-4FB9-B874-422F06742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kstfelt 51">
                  <a:extLst>
                    <a:ext uri="{FF2B5EF4-FFF2-40B4-BE49-F238E27FC236}">
                      <a16:creationId xmlns:a16="http://schemas.microsoft.com/office/drawing/2014/main" id="{EE67ACAC-2FE8-4889-BE37-E0F96EFCD319}"/>
                    </a:ext>
                  </a:extLst>
                </p:cNvPr>
                <p:cNvSpPr txBox="1"/>
                <p:nvPr/>
              </p:nvSpPr>
              <p:spPr>
                <a:xfrm>
                  <a:off x="1045392" y="3203345"/>
                  <a:ext cx="58253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 err="1"/>
                    <a:t>July</a:t>
                  </a:r>
                  <a:r>
                    <a:rPr lang="da-DK" sz="1600" dirty="0"/>
                    <a:t> 2019</a:t>
                  </a:r>
                </a:p>
              </p:txBody>
            </p:sp>
          </p:grpSp>
          <p:grpSp>
            <p:nvGrpSpPr>
              <p:cNvPr id="42" name="Gruppe 41">
                <a:extLst>
                  <a:ext uri="{FF2B5EF4-FFF2-40B4-BE49-F238E27FC236}">
                    <a16:creationId xmlns:a16="http://schemas.microsoft.com/office/drawing/2014/main" id="{310F9535-C331-4CDB-B618-92D68822D3A6}"/>
                  </a:ext>
                </a:extLst>
              </p:cNvPr>
              <p:cNvGrpSpPr/>
              <p:nvPr/>
            </p:nvGrpSpPr>
            <p:grpSpPr>
              <a:xfrm>
                <a:off x="4085711" y="3256541"/>
                <a:ext cx="701730" cy="793776"/>
                <a:chOff x="1037271" y="3225331"/>
                <a:chExt cx="701730" cy="793776"/>
              </a:xfrm>
            </p:grpSpPr>
            <p:cxnSp>
              <p:nvCxnSpPr>
                <p:cNvPr id="49" name="Lige forbindelse 48">
                  <a:extLst>
                    <a:ext uri="{FF2B5EF4-FFF2-40B4-BE49-F238E27FC236}">
                      <a16:creationId xmlns:a16="http://schemas.microsoft.com/office/drawing/2014/main" id="{E9874CF5-9CF6-4C12-8D44-ACE10BC46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kstfelt 49">
                  <a:extLst>
                    <a:ext uri="{FF2B5EF4-FFF2-40B4-BE49-F238E27FC236}">
                      <a16:creationId xmlns:a16="http://schemas.microsoft.com/office/drawing/2014/main" id="{166C3024-3FB7-44FB-8C6E-BFE346A76C6B}"/>
                    </a:ext>
                  </a:extLst>
                </p:cNvPr>
                <p:cNvSpPr txBox="1"/>
                <p:nvPr/>
              </p:nvSpPr>
              <p:spPr>
                <a:xfrm>
                  <a:off x="1037271" y="3225331"/>
                  <a:ext cx="70173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sz="1600" dirty="0"/>
                    <a:t>August 2019</a:t>
                  </a:r>
                </a:p>
              </p:txBody>
            </p:sp>
          </p:grpSp>
          <p:grpSp>
            <p:nvGrpSpPr>
              <p:cNvPr id="43" name="Gruppe 42">
                <a:extLst>
                  <a:ext uri="{FF2B5EF4-FFF2-40B4-BE49-F238E27FC236}">
                    <a16:creationId xmlns:a16="http://schemas.microsoft.com/office/drawing/2014/main" id="{EA5F8972-3091-49EF-9329-EF3B5BB4231E}"/>
                  </a:ext>
                </a:extLst>
              </p:cNvPr>
              <p:cNvGrpSpPr/>
              <p:nvPr/>
            </p:nvGrpSpPr>
            <p:grpSpPr>
              <a:xfrm>
                <a:off x="4729700" y="3250232"/>
                <a:ext cx="1095789" cy="792053"/>
                <a:chOff x="720714" y="3227054"/>
                <a:chExt cx="1095789" cy="792053"/>
              </a:xfrm>
            </p:grpSpPr>
            <p:cxnSp>
              <p:nvCxnSpPr>
                <p:cNvPr id="47" name="Lige forbindelse 46">
                  <a:extLst>
                    <a:ext uri="{FF2B5EF4-FFF2-40B4-BE49-F238E27FC236}">
                      <a16:creationId xmlns:a16="http://schemas.microsoft.com/office/drawing/2014/main" id="{44D936E4-C254-4DA4-804A-17D472A098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kstfelt 47">
                  <a:extLst>
                    <a:ext uri="{FF2B5EF4-FFF2-40B4-BE49-F238E27FC236}">
                      <a16:creationId xmlns:a16="http://schemas.microsoft.com/office/drawing/2014/main" id="{211619DA-6EBC-4750-8C1D-D9F7F68B4911}"/>
                    </a:ext>
                  </a:extLst>
                </p:cNvPr>
                <p:cNvSpPr txBox="1"/>
                <p:nvPr/>
              </p:nvSpPr>
              <p:spPr>
                <a:xfrm>
                  <a:off x="720714" y="3227054"/>
                  <a:ext cx="109578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da-DK" sz="1600" dirty="0"/>
                    <a:t>September 2019</a:t>
                  </a:r>
                </a:p>
              </p:txBody>
            </p:sp>
          </p:grpSp>
          <p:grpSp>
            <p:nvGrpSpPr>
              <p:cNvPr id="44" name="Gruppe 43">
                <a:extLst>
                  <a:ext uri="{FF2B5EF4-FFF2-40B4-BE49-F238E27FC236}">
                    <a16:creationId xmlns:a16="http://schemas.microsoft.com/office/drawing/2014/main" id="{D5ADB223-D2FD-43D4-B905-DDA17655C2C7}"/>
                  </a:ext>
                </a:extLst>
              </p:cNvPr>
              <p:cNvGrpSpPr/>
              <p:nvPr/>
            </p:nvGrpSpPr>
            <p:grpSpPr>
              <a:xfrm>
                <a:off x="7210743" y="3213015"/>
                <a:ext cx="986163" cy="841815"/>
                <a:chOff x="788113" y="3177292"/>
                <a:chExt cx="986163" cy="841815"/>
              </a:xfrm>
            </p:grpSpPr>
            <p:cxnSp>
              <p:nvCxnSpPr>
                <p:cNvPr id="45" name="Lige forbindelse 44">
                  <a:extLst>
                    <a:ext uri="{FF2B5EF4-FFF2-40B4-BE49-F238E27FC236}">
                      <a16:creationId xmlns:a16="http://schemas.microsoft.com/office/drawing/2014/main" id="{DBB08874-DCA9-4D8D-AD3B-B427EA509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274" y="3770216"/>
                  <a:ext cx="0" cy="2488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kstfelt 45">
                  <a:extLst>
                    <a:ext uri="{FF2B5EF4-FFF2-40B4-BE49-F238E27FC236}">
                      <a16:creationId xmlns:a16="http://schemas.microsoft.com/office/drawing/2014/main" id="{579DB21E-77E9-413F-9638-C09F64B9A516}"/>
                    </a:ext>
                  </a:extLst>
                </p:cNvPr>
                <p:cNvSpPr txBox="1"/>
                <p:nvPr/>
              </p:nvSpPr>
              <p:spPr>
                <a:xfrm>
                  <a:off x="788113" y="3177292"/>
                  <a:ext cx="98616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da-DK" sz="1600" dirty="0" err="1"/>
                    <a:t>January</a:t>
                  </a:r>
                  <a:r>
                    <a:rPr lang="da-DK" sz="1600" dirty="0"/>
                    <a:t> 2020?</a:t>
                  </a:r>
                </a:p>
              </p:txBody>
            </p:sp>
          </p:grpSp>
        </p:grpSp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184E34C5-0528-4602-A055-28AB3B2CBE2A}"/>
                </a:ext>
              </a:extLst>
            </p:cNvPr>
            <p:cNvCxnSpPr/>
            <p:nvPr/>
          </p:nvCxnSpPr>
          <p:spPr>
            <a:xfrm>
              <a:off x="6251944" y="3199395"/>
              <a:ext cx="0" cy="14619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kstfelt 56">
            <a:extLst>
              <a:ext uri="{FF2B5EF4-FFF2-40B4-BE49-F238E27FC236}">
                <a16:creationId xmlns:a16="http://schemas.microsoft.com/office/drawing/2014/main" id="{3DA7CA66-A227-4992-BC9A-D839F95ED34F}"/>
              </a:ext>
            </a:extLst>
          </p:cNvPr>
          <p:cNvSpPr txBox="1"/>
          <p:nvPr/>
        </p:nvSpPr>
        <p:spPr>
          <a:xfrm>
            <a:off x="1633671" y="5255218"/>
            <a:ext cx="5825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59923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A683BFD9-6BAB-47D0-B27D-6088C007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AFB234-F23E-4F04-BE2B-51184E7C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0" y="1111982"/>
            <a:ext cx="6099463" cy="844409"/>
          </a:xfrm>
        </p:spPr>
        <p:txBody>
          <a:bodyPr/>
          <a:lstStyle/>
          <a:p>
            <a:r>
              <a:rPr lang="da-DK" dirty="0"/>
              <a:t>Food for </a:t>
            </a:r>
            <a:r>
              <a:rPr lang="da-DK" dirty="0" err="1"/>
              <a:t>thought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679AFC-BCA5-4348-A4A0-E2768106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Center for War Studies</a:t>
            </a:r>
            <a:endParaRPr lang="en-GB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402D608-5590-433D-A193-B508DA94DE38}"/>
              </a:ext>
            </a:extLst>
          </p:cNvPr>
          <p:cNvSpPr txBox="1"/>
          <p:nvPr/>
        </p:nvSpPr>
        <p:spPr>
          <a:xfrm>
            <a:off x="152550" y="2436037"/>
            <a:ext cx="8789431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solidFill>
                  <a:srgbClr val="FF0000"/>
                </a:solidFill>
              </a:rPr>
              <a:t>Sharing</a:t>
            </a:r>
            <a:r>
              <a:rPr lang="da-DK" sz="2800" dirty="0">
                <a:solidFill>
                  <a:srgbClr val="FF0000"/>
                </a:solidFill>
              </a:rPr>
              <a:t> data/</a:t>
            </a:r>
            <a:r>
              <a:rPr lang="da-DK" sz="2800" dirty="0" err="1">
                <a:solidFill>
                  <a:srgbClr val="FF0000"/>
                </a:solidFill>
              </a:rPr>
              <a:t>code</a:t>
            </a:r>
            <a:r>
              <a:rPr lang="da-DK" sz="2800" dirty="0">
                <a:solidFill>
                  <a:srgbClr val="FF0000"/>
                </a:solidFill>
              </a:rPr>
              <a:t> </a:t>
            </a:r>
            <a:r>
              <a:rPr lang="da-DK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a-DK" sz="2800" dirty="0">
                <a:solidFill>
                  <a:srgbClr val="FF0000"/>
                </a:solidFill>
              </a:rPr>
              <a:t>potential </a:t>
            </a:r>
            <a:r>
              <a:rPr lang="da-DK" sz="2800" dirty="0" err="1">
                <a:solidFill>
                  <a:srgbClr val="FF0000"/>
                </a:solidFill>
              </a:rPr>
              <a:t>window</a:t>
            </a:r>
            <a:r>
              <a:rPr lang="da-DK" sz="2800" dirty="0">
                <a:solidFill>
                  <a:srgbClr val="FF0000"/>
                </a:solidFill>
              </a:rPr>
              <a:t> dressing?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solidFill>
                  <a:schemeClr val="bg1"/>
                </a:solidFill>
              </a:rPr>
              <a:t>Dataverse</a:t>
            </a:r>
            <a:r>
              <a:rPr lang="da-DK" sz="2800" dirty="0">
                <a:solidFill>
                  <a:schemeClr val="bg1"/>
                </a:solidFill>
              </a:rPr>
              <a:t> = </a:t>
            </a:r>
            <a:r>
              <a:rPr lang="da-DK" sz="2800" dirty="0" err="1">
                <a:solidFill>
                  <a:schemeClr val="bg1"/>
                </a:solidFill>
              </a:rPr>
              <a:t>increased</a:t>
            </a:r>
            <a:r>
              <a:rPr lang="da-DK" sz="2800" dirty="0">
                <a:solidFill>
                  <a:schemeClr val="bg1"/>
                </a:solidFill>
              </a:rPr>
              <a:t> public </a:t>
            </a:r>
            <a:r>
              <a:rPr lang="da-DK" sz="2800" dirty="0" err="1">
                <a:solidFill>
                  <a:schemeClr val="bg1"/>
                </a:solidFill>
              </a:rPr>
              <a:t>scrutiny</a:t>
            </a:r>
            <a:endParaRPr lang="da-DK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solidFill>
                  <a:schemeClr val="bg1"/>
                </a:solidFill>
              </a:rPr>
              <a:t>Legitimizing</a:t>
            </a:r>
            <a:r>
              <a:rPr lang="da-DK" sz="2800" dirty="0">
                <a:solidFill>
                  <a:schemeClr val="bg1"/>
                </a:solidFill>
              </a:rPr>
              <a:t> proces = </a:t>
            </a:r>
            <a:r>
              <a:rPr lang="da-DK" sz="2800" dirty="0" err="1">
                <a:solidFill>
                  <a:schemeClr val="bg1"/>
                </a:solidFill>
              </a:rPr>
              <a:t>decreased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review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scrutiny</a:t>
            </a:r>
            <a:r>
              <a:rPr lang="da-DK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solidFill>
                  <a:srgbClr val="FF0000"/>
                </a:solidFill>
              </a:rPr>
              <a:t>Concerns</a:t>
            </a:r>
            <a:r>
              <a:rPr lang="da-DK" sz="2800" dirty="0">
                <a:solidFill>
                  <a:srgbClr val="FF0000"/>
                </a:solidFill>
              </a:rPr>
              <a:t> </a:t>
            </a:r>
            <a:r>
              <a:rPr lang="da-DK" sz="2800" dirty="0" err="1">
                <a:solidFill>
                  <a:srgbClr val="FF0000"/>
                </a:solidFill>
              </a:rPr>
              <a:t>about</a:t>
            </a:r>
            <a:r>
              <a:rPr lang="da-DK" sz="2800" dirty="0">
                <a:solidFill>
                  <a:srgbClr val="FF0000"/>
                </a:solidFill>
              </a:rPr>
              <a:t> </a:t>
            </a:r>
            <a:r>
              <a:rPr lang="da-DK" sz="2800" dirty="0" err="1">
                <a:solidFill>
                  <a:srgbClr val="FF0000"/>
                </a:solidFill>
              </a:rPr>
              <a:t>publishing</a:t>
            </a:r>
            <a:r>
              <a:rPr lang="da-DK" sz="2800" dirty="0">
                <a:solidFill>
                  <a:srgbClr val="FF0000"/>
                </a:solidFill>
              </a:rPr>
              <a:t> </a:t>
            </a:r>
            <a:r>
              <a:rPr lang="da-DK" sz="2800" dirty="0" err="1">
                <a:solidFill>
                  <a:srgbClr val="FF0000"/>
                </a:solidFill>
              </a:rPr>
              <a:t>results</a:t>
            </a:r>
            <a:endParaRPr lang="da-DK" sz="2800" dirty="0">
              <a:solidFill>
                <a:srgbClr val="FF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800" dirty="0">
                <a:solidFill>
                  <a:schemeClr val="bg1"/>
                </a:solidFill>
              </a:rPr>
              <a:t>PhD-supervisor: ‘</a:t>
            </a:r>
            <a:r>
              <a:rPr lang="da-DK" sz="2800" dirty="0" err="1">
                <a:solidFill>
                  <a:schemeClr val="bg1"/>
                </a:solidFill>
              </a:rPr>
              <a:t>replications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count</a:t>
            </a:r>
            <a:r>
              <a:rPr lang="da-DK" sz="2800" dirty="0">
                <a:solidFill>
                  <a:schemeClr val="bg1"/>
                </a:solidFill>
              </a:rPr>
              <a:t> as ½ </a:t>
            </a:r>
            <a:r>
              <a:rPr lang="da-DK" sz="2800" dirty="0" err="1">
                <a:solidFill>
                  <a:schemeClr val="bg1"/>
                </a:solidFill>
              </a:rPr>
              <a:t>paper</a:t>
            </a:r>
            <a:r>
              <a:rPr lang="da-DK" sz="2800" dirty="0">
                <a:solidFill>
                  <a:schemeClr val="bg1"/>
                </a:solidFill>
              </a:rPr>
              <a:t>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800" dirty="0">
                <a:solidFill>
                  <a:schemeClr val="bg1"/>
                </a:solidFill>
              </a:rPr>
              <a:t>Co-</a:t>
            </a:r>
            <a:r>
              <a:rPr lang="da-DK" sz="2800" dirty="0" err="1">
                <a:solidFill>
                  <a:schemeClr val="bg1"/>
                </a:solidFill>
              </a:rPr>
              <a:t>workers</a:t>
            </a:r>
            <a:r>
              <a:rPr lang="da-DK" sz="2800" dirty="0">
                <a:solidFill>
                  <a:schemeClr val="bg1"/>
                </a:solidFill>
              </a:rPr>
              <a:t>: ‘</a:t>
            </a:r>
            <a:r>
              <a:rPr lang="da-DK" sz="2800" dirty="0" err="1">
                <a:solidFill>
                  <a:schemeClr val="bg1"/>
                </a:solidFill>
              </a:rPr>
              <a:t>wasted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effort</a:t>
            </a:r>
            <a:r>
              <a:rPr lang="da-DK" sz="2800" dirty="0">
                <a:solidFill>
                  <a:schemeClr val="bg1"/>
                </a:solidFill>
              </a:rPr>
              <a:t>, no </a:t>
            </a:r>
            <a:r>
              <a:rPr lang="da-DK" sz="2800" dirty="0" err="1">
                <a:solidFill>
                  <a:schemeClr val="bg1"/>
                </a:solidFill>
              </a:rPr>
              <a:t>one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will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publish</a:t>
            </a:r>
            <a:r>
              <a:rPr lang="da-DK" sz="2800" dirty="0">
                <a:solidFill>
                  <a:schemeClr val="bg1"/>
                </a:solidFill>
              </a:rPr>
              <a:t> it’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solidFill>
                  <a:schemeClr val="bg1"/>
                </a:solidFill>
              </a:rPr>
              <a:t>Early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r>
              <a:rPr lang="da-DK" sz="2800" dirty="0" err="1">
                <a:solidFill>
                  <a:schemeClr val="bg1"/>
                </a:solidFill>
              </a:rPr>
              <a:t>career</a:t>
            </a:r>
            <a:r>
              <a:rPr lang="da-DK" sz="2800" dirty="0">
                <a:solidFill>
                  <a:schemeClr val="bg1"/>
                </a:solidFill>
              </a:rPr>
              <a:t> / job </a:t>
            </a:r>
            <a:r>
              <a:rPr lang="da-DK" sz="2800" dirty="0" err="1">
                <a:solidFill>
                  <a:schemeClr val="bg1"/>
                </a:solidFill>
              </a:rPr>
              <a:t>insecurity</a:t>
            </a:r>
            <a:r>
              <a:rPr lang="da-DK" sz="2800" dirty="0">
                <a:solidFill>
                  <a:schemeClr val="bg1"/>
                </a:solidFill>
              </a:rPr>
              <a:t>: </a:t>
            </a:r>
            <a:r>
              <a:rPr lang="da-DK" sz="2800" dirty="0" err="1">
                <a:solidFill>
                  <a:schemeClr val="bg1"/>
                </a:solidFill>
              </a:rPr>
              <a:t>academic</a:t>
            </a:r>
            <a:r>
              <a:rPr lang="da-DK" sz="2800" dirty="0">
                <a:solidFill>
                  <a:schemeClr val="bg1"/>
                </a:solidFill>
              </a:rPr>
              <a:t> ”</a:t>
            </a:r>
            <a:r>
              <a:rPr lang="da-DK" sz="2800" dirty="0" err="1">
                <a:solidFill>
                  <a:schemeClr val="bg1"/>
                </a:solidFill>
              </a:rPr>
              <a:t>enemies</a:t>
            </a:r>
            <a:r>
              <a:rPr lang="da-DK" sz="28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85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billede 1">
            <a:extLst>
              <a:ext uri="{FF2B5EF4-FFF2-40B4-BE49-F238E27FC236}">
                <a16:creationId xmlns:a16="http://schemas.microsoft.com/office/drawing/2014/main" id="{C3E1216E-8255-4D8C-ACE9-5F0374232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890A1E-B95C-4A8D-B310-D4A83D769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Thank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for </a:t>
            </a:r>
            <a:r>
              <a:rPr lang="da-DK" dirty="0" err="1"/>
              <a:t>your</a:t>
            </a:r>
            <a:r>
              <a:rPr lang="da-DK" dirty="0"/>
              <a:t> time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4" name="Undertitel 3">
            <a:extLst>
              <a:ext uri="{FF2B5EF4-FFF2-40B4-BE49-F238E27FC236}">
                <a16:creationId xmlns:a16="http://schemas.microsoft.com/office/drawing/2014/main" id="{D39CC8E7-F8B5-44BF-B073-8F003474D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Tanja Marie Hansen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C935D35-0A6E-4A44-AED3-4B0D31C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9 December 2019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BE0384-EBBE-427F-9C5C-98872B66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Center</a:t>
            </a:r>
            <a:r>
              <a:rPr lang="en-GB"/>
              <a:t> for War Studies</a:t>
            </a:r>
            <a:endParaRPr lang="en-GB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52085A-C22E-447D-A7D8-0832A121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07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68756687403298"/>
</p:tagLst>
</file>

<file path=ppt/theme/theme1.xml><?xml version="1.0" encoding="utf-8"?>
<a:theme xmlns:a="http://schemas.openxmlformats.org/drawingml/2006/main" name="SDU">
  <a:themeElements>
    <a:clrScheme name="SDU">
      <a:dk1>
        <a:sysClr val="windowText" lastClr="000000"/>
      </a:dk1>
      <a:lt1>
        <a:sysClr val="window" lastClr="FFFFFF"/>
      </a:lt1>
      <a:dk2>
        <a:srgbClr val="473729"/>
      </a:dk2>
      <a:lt2>
        <a:srgbClr val="EFE5D1"/>
      </a:lt2>
      <a:accent1>
        <a:srgbClr val="4E5B31"/>
      </a:accent1>
      <a:accent2>
        <a:srgbClr val="789D4A"/>
      </a:accent2>
      <a:accent3>
        <a:srgbClr val="AEB862"/>
      </a:accent3>
      <a:accent4>
        <a:srgbClr val="862633"/>
      </a:accent4>
      <a:accent5>
        <a:srgbClr val="D05A57"/>
      </a:accent5>
      <a:accent6>
        <a:srgbClr val="D38235"/>
      </a:accent6>
      <a:hlink>
        <a:srgbClr val="0563C1"/>
      </a:hlink>
      <a:folHlink>
        <a:srgbClr val="954F72"/>
      </a:folHlink>
    </a:clrScheme>
    <a:fontScheme name="Master PP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5E9B90101B7684184E19F7AB29772CB" ma:contentTypeVersion="7" ma:contentTypeDescription="Opret et nyt dokument." ma:contentTypeScope="" ma:versionID="8cd45ccae48f14287bbb39732caa70f0">
  <xsd:schema xmlns:xsd="http://www.w3.org/2001/XMLSchema" xmlns:xs="http://www.w3.org/2001/XMLSchema" xmlns:p="http://schemas.microsoft.com/office/2006/metadata/properties" xmlns:ns3="a044ff03-b40d-44f5-a363-4faf4a83c2a7" targetNamespace="http://schemas.microsoft.com/office/2006/metadata/properties" ma:root="true" ma:fieldsID="5971db6843da09ffb5540fbec1ce6778" ns3:_="">
    <xsd:import namespace="a044ff03-b40d-44f5-a363-4faf4a83c2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4ff03-b40d-44f5-a363-4faf4a83c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448CC9-1F14-4AFD-82B2-4E7B8B2386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4ff03-b40d-44f5-a363-4faf4a83c2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344834-A38C-4DCC-965F-96B1310FF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43DBB-DE05-48BC-B184-4F896ECC70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On-screen Show (4:3)</PresentationFormat>
  <Paragraphs>47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SDU</vt:lpstr>
      <vt:lpstr>PowerPoint Presentation</vt:lpstr>
      <vt:lpstr>A tale of two papers</vt:lpstr>
      <vt:lpstr>Food for thought</vt:lpstr>
      <vt:lpstr>Thank you for your time 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2019-12-13T08:16:08Z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2016-11-29T13:07:10.4590104Z</vt:lpwstr>
  </property>
  <property fmtid="{D5CDD505-2E9C-101B-9397-08002B2CF9AE}" pid="3" name="PluginDependencies_0">
    <vt:lpwstr>{"635690283596553901:635949333201709347":[],"635690283596553901:635950090982861791":[],"635690283596553901:635950219794989669":[]}</vt:lpwstr>
  </property>
  <property fmtid="{D5CDD505-2E9C-101B-9397-08002B2CF9AE}" pid="4" name="CustomerId">
    <vt:lpwstr>sdu</vt:lpwstr>
  </property>
  <property fmtid="{D5CDD505-2E9C-101B-9397-08002B2CF9AE}" pid="5" name="TemplateId">
    <vt:lpwstr>636160156506926346</vt:lpwstr>
  </property>
  <property fmtid="{D5CDD505-2E9C-101B-9397-08002B2CF9AE}" pid="6" name="UserProfileId">
    <vt:lpwstr>636235255190581858</vt:lpwstr>
  </property>
  <property fmtid="{D5CDD505-2E9C-101B-9397-08002B2CF9AE}" pid="7" name="ContentTypeId">
    <vt:lpwstr>0x01010005E9B90101B7684184E19F7AB29772CB</vt:lpwstr>
  </property>
</Properties>
</file>