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0c1dd9e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0c1dd9e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0c1dd9e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0c1dd9e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78750"/>
            <a:ext cx="8520600" cy="10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CSULA RoboSub</a:t>
            </a:r>
            <a:endParaRPr b="1"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507000" y="445025"/>
            <a:ext cx="79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Who are we?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18000" y="1200450"/>
            <a:ext cx="7725600" cy="27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We are a team aiming to create an autonomous submarine to compete at the yearly international RoboSub competition in San Diego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Members of all different majors - just need a passion for engineering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0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Information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410100" y="774800"/>
            <a:ext cx="696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General Meetings (in </a:t>
            </a:r>
            <a:r>
              <a:rPr b="1" lang="en" sz="2400"/>
              <a:t>E&amp;T C-153F</a:t>
            </a:r>
            <a:r>
              <a:rPr lang="en" sz="2400"/>
              <a:t>): </a:t>
            </a:r>
            <a:endParaRPr sz="2400"/>
          </a:p>
          <a:p>
            <a:pPr indent="-381000" lvl="0" marL="914400" rtl="0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Wednesdays 3:30</a:t>
            </a:r>
            <a:r>
              <a:rPr lang="en" sz="2400"/>
              <a:t>pm-4:30pm</a:t>
            </a:r>
            <a:endParaRPr sz="2400"/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Saturdays 2:00</a:t>
            </a:r>
            <a:r>
              <a:rPr lang="en" sz="2400"/>
              <a:t>pm-3:00pm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Contact us:</a:t>
            </a:r>
            <a:endParaRPr sz="2400"/>
          </a:p>
          <a:p>
            <a:pPr indent="-381000" lvl="0" marL="914400" rtl="0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Email: auvcalstatela@gmail.com</a:t>
            </a:r>
            <a:endParaRPr sz="2400"/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Facebook: AUV CalStateLA</a:t>
            </a:r>
            <a:endParaRPr sz="2400"/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Instagram: @auvcalstatela</a:t>
            </a:r>
            <a:endParaRPr sz="2400"/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Twitter: @AUVCalStateLA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