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673624265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673624265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9cf9350a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9cf9350a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cf9350a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cf9350a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45f7130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45f7130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cf9350a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9cf9350a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67362426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67362426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cf9350a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cf9350a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673624265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673624265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673624265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673624265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sveltejs/branding" TargetMode="External"/><Relationship Id="rId4" Type="http://schemas.openxmlformats.org/officeDocument/2006/relationships/hyperlink" Target="https://en.wikipedia.org/wiki/WebAssembly" TargetMode="External"/><Relationship Id="rId5" Type="http://schemas.openxmlformats.org/officeDocument/2006/relationships/hyperlink" Target="https://tailwindcss.com/" TargetMode="External"/><Relationship Id="rId6" Type="http://schemas.openxmlformats.org/officeDocument/2006/relationships/hyperlink" Target="https://www.freepnglogos.com/images/html5-logo-31816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hyperlink" Target="http://localhost:5173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 for Images Used in Presentation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3366BB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https://github.com/sveltejs/branding</a:t>
            </a:r>
            <a:endParaRPr sz="1300" u="sng">
              <a:solidFill>
                <a:srgbClr val="3366B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rgbClr val="3366BB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https://en.wikipedia.org/wiki/WebAssembly</a:t>
            </a:r>
            <a:endParaRPr sz="1300" u="sng">
              <a:solidFill>
                <a:srgbClr val="3366B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rgbClr val="3366BB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https://tailwindcss.com/</a:t>
            </a:r>
            <a:endParaRPr sz="1300" u="sng">
              <a:solidFill>
                <a:srgbClr val="3366B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rgbClr val="3366BB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https://www.freepnglogos.com/images/html5-logo-31816.html</a:t>
            </a:r>
            <a:endParaRPr sz="1300" u="sng">
              <a:solidFill>
                <a:srgbClr val="3366B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Bitboards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461125"/>
            <a:ext cx="3850200" cy="26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Unsigned long longs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Bit Operations increase </a:t>
            </a:r>
            <a:r>
              <a:rPr lang="en" sz="1700"/>
              <a:t>efficiency versus string comparisons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Need Several Bitboards i.e. All Pieces, White Pieces, Black Pawns etc.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700" y="490725"/>
            <a:ext cx="4162050" cy="4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40225" y="3698275"/>
            <a:ext cx="499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Ki_mvs = KLT[square] ^ (pieces[color] &amp; KLT[square]);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-424525" y="151075"/>
            <a:ext cx="479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chemeClr val="lt1"/>
                </a:solidFill>
              </a:rPr>
              <a:t>Minimax Search Algorithm</a:t>
            </a:r>
            <a:endParaRPr b="1" sz="20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-424525" y="151075"/>
            <a:ext cx="479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chemeClr val="lt1"/>
                </a:solidFill>
              </a:rPr>
              <a:t>With Alpha-Beta Pruning</a:t>
            </a:r>
            <a:endParaRPr b="1" sz="20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23050"/>
            <a:ext cx="406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scores each position based on certain characteristics: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Material Imbalance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King Safety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Piece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score is used in the Minimax </a:t>
            </a:r>
            <a:r>
              <a:rPr lang="en"/>
              <a:t>search algorithm to find the best position.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398" y="747750"/>
            <a:ext cx="4769600" cy="3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WebAssembly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as a C++ compiler.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Instead of an executable it generates a .js and .wasm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then use any functions or classes you binded by using the .js file generated.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175" y="938650"/>
            <a:ext cx="1446825" cy="14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1627700" y="4326050"/>
            <a:ext cx="1598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/>
              <a:t>Hi mom</a:t>
            </a:r>
            <a:endParaRPr sz="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Fenstrings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-86825" y="945400"/>
            <a:ext cx="86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rnbqkbnr/pppppppp/8/8/8/8/PPPPPPPP/RNBQKBNR w KQkq - 0 1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700" y="1372872"/>
            <a:ext cx="3878589" cy="377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Fenstrings 2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1989450" y="893475"/>
            <a:ext cx="5165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50">
                <a:solidFill>
                  <a:schemeClr val="dk2"/>
                </a:solidFill>
              </a:rPr>
              <a:t>2k4r/ppp2ppp/2n5/4p3/6P1/3q1K1N/1r6/8 w - - 0 23</a:t>
            </a:r>
            <a:endParaRPr sz="165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538" y="1332075"/>
            <a:ext cx="3920924" cy="38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75" y="3348227"/>
            <a:ext cx="1198350" cy="144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Application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77600" y="1245950"/>
            <a:ext cx="84072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Svelte (front-end framework used)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TailwindCSS (majority of styling)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HTML, CSS, JavaScript (used on chess board)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Take a look: </a:t>
            </a:r>
            <a:r>
              <a:rPr lang="en" sz="2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http://localhost:5173</a:t>
            </a:r>
            <a:endParaRPr sz="21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2220075" y="3150223"/>
            <a:ext cx="1839027" cy="183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3125" y="2997265"/>
            <a:ext cx="4233300" cy="1907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