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2" d="100"/>
          <a:sy n="82" d="100"/>
        </p:scale>
        <p:origin x="720" y="7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6/29/2020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6/29/2020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6/29/2020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1079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6/29/2020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105326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6/29/2020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2617478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6/29/2020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4031770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6/29/2020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42755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6/29/2020</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468398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6/29/2020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6295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6/29/2020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233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6/29/2020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07322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t>6/29/2020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85410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6/29/2020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9944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6/29/2020</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656890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6/29/2020</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08079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6/29/2020</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252198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6/29/2020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6337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6/29/2020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7807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F33987-6305-4E2A-BF18-EF013ECE927B}" type="datetimeFigureOut">
              <a:rPr lang="en-US" smtClean="0"/>
              <a:pPr/>
              <a:t>6/29/2020</a:t>
            </a:fld>
            <a:endParaRPr lang="en-US" dirty="0"/>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F36C87F6-986D-49E6-AF40-1B3A1EE8064D}" type="slidenum">
              <a:rPr lang="en-US" smtClean="0"/>
              <a:pPr/>
              <a:t>‹#›</a:t>
            </a:fld>
            <a:endParaRPr lang="en-US"/>
          </a:p>
        </p:txBody>
      </p:sp>
      <p:sp>
        <p:nvSpPr>
          <p:cNvPr id="18" name="Rectangle 17">
            <a:extLst>
              <a:ext uri="{FF2B5EF4-FFF2-40B4-BE49-F238E27FC236}">
                <a16:creationId xmlns:a16="http://schemas.microsoft.com/office/drawing/2014/main" id="{E9AFF487-B9F1-4236-8C52-9E65C298752A}"/>
              </a:ext>
            </a:extLst>
          </p:cNvPr>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20657686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normAutofit fontScale="90000"/>
          </a:bodyPr>
          <a:lstStyle/>
          <a:p>
            <a:pPr algn="ctr"/>
            <a:r>
              <a:rPr lang="en-IN" b="1" dirty="0"/>
              <a:t>The Battle of Neighbourhoods</a:t>
            </a:r>
            <a:br>
              <a:rPr lang="en-IN" b="1" dirty="0"/>
            </a:br>
            <a:r>
              <a:rPr lang="en-IN" b="1" dirty="0"/>
              <a:t>Capstone Project</a:t>
            </a:r>
            <a:endParaRPr lang="en-US" dirty="0"/>
          </a:p>
        </p:txBody>
      </p:sp>
      <p:sp>
        <p:nvSpPr>
          <p:cNvPr id="5" name="Subtitle 4"/>
          <p:cNvSpPr>
            <a:spLocks noGrp="1"/>
          </p:cNvSpPr>
          <p:nvPr>
            <p:ph type="subTitle" idx="1"/>
          </p:nvPr>
        </p:nvSpPr>
        <p:spPr>
          <a:xfrm>
            <a:off x="8110636" y="5733256"/>
            <a:ext cx="3796678" cy="1008112"/>
          </a:xfrm>
        </p:spPr>
        <p:txBody>
          <a:bodyPr>
            <a:normAutofit/>
          </a:bodyPr>
          <a:lstStyle/>
          <a:p>
            <a:r>
              <a:rPr lang="en-US" sz="2400" dirty="0">
                <a:solidFill>
                  <a:schemeClr val="bg1"/>
                </a:solidFill>
              </a:rPr>
              <a:t>Jaydeep Patil</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lnSpcReduction="1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66</TotalTime>
  <Words>790</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Trebuchet MS</vt:lpstr>
      <vt:lpstr>Wingdings 3</vt:lpstr>
      <vt:lpstr>Facet</vt:lpstr>
      <vt:lpstr>The Battle of Neighbourhoods Capstone Project</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Jaydeep Namdev Patil</cp:lastModifiedBy>
  <cp:revision>5</cp:revision>
  <dcterms:created xsi:type="dcterms:W3CDTF">2020-01-05T08:05:09Z</dcterms:created>
  <dcterms:modified xsi:type="dcterms:W3CDTF">2020-06-29T17:45:59Z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