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2"/>
  </p:notesMasterIdLst>
  <p:sldIdLst>
    <p:sldId id="256" r:id="rId2"/>
    <p:sldId id="477" r:id="rId3"/>
    <p:sldId id="478" r:id="rId4"/>
    <p:sldId id="479" r:id="rId5"/>
    <p:sldId id="496" r:id="rId6"/>
    <p:sldId id="480" r:id="rId7"/>
    <p:sldId id="482" r:id="rId8"/>
    <p:sldId id="483" r:id="rId9"/>
    <p:sldId id="484" r:id="rId10"/>
    <p:sldId id="485" r:id="rId11"/>
    <p:sldId id="486" r:id="rId12"/>
    <p:sldId id="487" r:id="rId13"/>
    <p:sldId id="490" r:id="rId14"/>
    <p:sldId id="488" r:id="rId15"/>
    <p:sldId id="491" r:id="rId16"/>
    <p:sldId id="492" r:id="rId17"/>
    <p:sldId id="494" r:id="rId18"/>
    <p:sldId id="493" r:id="rId19"/>
    <p:sldId id="497" r:id="rId20"/>
    <p:sldId id="499" r:id="rId21"/>
    <p:sldId id="498" r:id="rId22"/>
    <p:sldId id="500" r:id="rId23"/>
    <p:sldId id="501" r:id="rId24"/>
    <p:sldId id="502" r:id="rId25"/>
    <p:sldId id="504" r:id="rId26"/>
    <p:sldId id="503" r:id="rId27"/>
    <p:sldId id="508" r:id="rId28"/>
    <p:sldId id="506" r:id="rId29"/>
    <p:sldId id="507" r:id="rId30"/>
    <p:sldId id="275" r:id="rId3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6.6.2013.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6.6.2013.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13.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Virtual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dedicated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server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err="1" smtClean="0"/>
              <a:t>Virtual</a:t>
            </a:r>
            <a:r>
              <a:rPr lang="hr-HR" sz="4000" dirty="0" smtClean="0"/>
              <a:t> </a:t>
            </a:r>
            <a:r>
              <a:rPr lang="hr-HR" sz="4000" dirty="0" err="1"/>
              <a:t>private</a:t>
            </a:r>
            <a:r>
              <a:rPr lang="hr-HR" sz="4000" dirty="0"/>
              <a:t> server (VPS)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Virtualni strojevi na jednom računalu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Potpuna kontrola nad sustavom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Ograničeni resursi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18811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>
                <a:solidFill>
                  <a:srgbClr val="000000"/>
                </a:solidFill>
                <a:cs typeface="Arial"/>
                <a:sym typeface="Arial"/>
              </a:rPr>
              <a:t>D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edicated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Poseban server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Potpuna kontrola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Najskuplja opcija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988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Cluster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Nekoliko istih servera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Veća sigurnost podataka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Balansiranje opterećenja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38170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>
                <a:solidFill>
                  <a:srgbClr val="000000"/>
                </a:solidFill>
                <a:cs typeface="Arial"/>
                <a:sym typeface="Arial"/>
              </a:rPr>
              <a:t>Cloud</a:t>
            </a:r>
            <a:r>
              <a:rPr lang="hr-HR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Najnoviji tip </a:t>
            </a:r>
            <a:r>
              <a:rPr lang="hr-HR" sz="3600" dirty="0" err="1" smtClean="0"/>
              <a:t>hostinga</a:t>
            </a:r>
            <a:r>
              <a:rPr lang="hr-HR" sz="3600" dirty="0" smtClean="0"/>
              <a:t> vrlo sličan </a:t>
            </a:r>
            <a:r>
              <a:rPr lang="hr-HR" sz="3600" dirty="0" err="1" smtClean="0"/>
              <a:t>clusteru</a:t>
            </a:r>
            <a:endParaRPr lang="hr-HR" sz="3600" dirty="0" smtClean="0"/>
          </a:p>
          <a:p>
            <a:pPr>
              <a:lnSpc>
                <a:spcPct val="150000"/>
              </a:lnSpc>
            </a:pPr>
            <a:r>
              <a:rPr lang="hr-HR" sz="3600" dirty="0" smtClean="0"/>
              <a:t>U slučaju pada jednog servera i dalje radi</a:t>
            </a:r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Cloud</a:t>
            </a:r>
            <a:r>
              <a:rPr lang="hr-HR" sz="3600" dirty="0" smtClean="0"/>
              <a:t> </a:t>
            </a:r>
            <a:r>
              <a:rPr lang="hr-HR" sz="3600" dirty="0" err="1" smtClean="0"/>
              <a:t>hosting</a:t>
            </a:r>
            <a:r>
              <a:rPr lang="hr-HR" sz="3600" dirty="0" smtClean="0"/>
              <a:t> omogućava naplaćivanje samo usluga koje se koriste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30802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Cloud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908720"/>
            <a:ext cx="5745063" cy="51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Domena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Najviša u </a:t>
            </a:r>
            <a:r>
              <a:rPr lang="hr-HR" sz="4000" dirty="0" err="1" smtClean="0"/>
              <a:t>hijerahriji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smtClean="0"/>
              <a:t>Podjela po državama </a:t>
            </a:r>
            <a:r>
              <a:rPr lang="hr-HR" sz="4000" dirty="0" err="1" smtClean="0"/>
              <a:t>hr</a:t>
            </a:r>
            <a:r>
              <a:rPr lang="hr-HR" sz="4000" dirty="0" smtClean="0"/>
              <a:t> za Hrvatsku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Generičke domene - .</a:t>
            </a:r>
            <a:r>
              <a:rPr lang="hr-HR" sz="4000" dirty="0" err="1" smtClean="0"/>
              <a:t>com</a:t>
            </a:r>
            <a:r>
              <a:rPr lang="hr-HR" sz="4000" dirty="0" smtClean="0"/>
              <a:t>, .net, .info, .</a:t>
            </a:r>
            <a:r>
              <a:rPr lang="hr-HR" sz="4000" dirty="0" err="1" smtClean="0"/>
              <a:t>org</a:t>
            </a:r>
            <a:r>
              <a:rPr lang="hr-HR" sz="4000" dirty="0" smtClean="0"/>
              <a:t>, 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1614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Podomena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Nekoliko </a:t>
            </a:r>
            <a:r>
              <a:rPr lang="hr-HR" sz="4000" dirty="0" err="1" smtClean="0"/>
              <a:t>poddomena</a:t>
            </a:r>
            <a:r>
              <a:rPr lang="hr-HR" sz="4000" dirty="0" smtClean="0"/>
              <a:t> unutar jedne domene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student.vsite.hr</a:t>
            </a:r>
          </a:p>
        </p:txBody>
      </p:sp>
    </p:spTree>
    <p:extLst>
      <p:ext uri="{BB962C8B-B14F-4D97-AF65-F5344CB8AC3E}">
        <p14:creationId xmlns:p14="http://schemas.microsoft.com/office/powerpoint/2010/main" val="18379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Registracija domene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r-HR" sz="2800" dirty="0"/>
              <a:t>Besplatnu .</a:t>
            </a:r>
            <a:r>
              <a:rPr lang="hr-HR" sz="2800" dirty="0" err="1"/>
              <a:t>hr</a:t>
            </a:r>
            <a:r>
              <a:rPr lang="hr-HR" sz="2800" dirty="0"/>
              <a:t> domenu mogu registrirati pravne osobe osnovane po hrvatskom pravu (trgovačka društva, udruge…) te fizičke osobe koje obavljaju registriranu samostalnu djelatnost u RH (obrtnici, liječnici, ugostitelji</a:t>
            </a:r>
            <a:r>
              <a:rPr lang="hr-HR" sz="2800" dirty="0" smtClean="0"/>
              <a:t>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2800" dirty="0" smtClean="0"/>
              <a:t>Moguća registracija drugih domena</a:t>
            </a:r>
          </a:p>
        </p:txBody>
      </p:sp>
    </p:spTree>
    <p:extLst>
      <p:ext uri="{BB962C8B-B14F-4D97-AF65-F5344CB8AC3E}">
        <p14:creationId xmlns:p14="http://schemas.microsoft.com/office/powerpoint/2010/main" val="17579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Upravljački paneli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r-HR" sz="4000" dirty="0" err="1" smtClean="0"/>
              <a:t>cPanel</a:t>
            </a:r>
            <a:endParaRPr lang="hr-HR" sz="4000" dirty="0" smtClean="0"/>
          </a:p>
          <a:p>
            <a:pPr>
              <a:lnSpc>
                <a:spcPct val="200000"/>
              </a:lnSpc>
            </a:pPr>
            <a:r>
              <a:rPr lang="hr-HR" sz="4000" dirty="0" err="1" smtClean="0"/>
              <a:t>Plesk</a:t>
            </a: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11229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cPanel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Najpoznatiji sustav za upravljanje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Windows i </a:t>
            </a:r>
            <a:r>
              <a:rPr lang="hr-HR" sz="4000" dirty="0" err="1" smtClean="0"/>
              <a:t>Linux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smtClean="0"/>
              <a:t>Jednostavno okruženje</a:t>
            </a:r>
          </a:p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7039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Što je hosting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Traženje hostinga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Domena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2285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cPanel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5"/>
            <a:ext cx="5199980" cy="46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Plesk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err="1"/>
              <a:t>Parallels</a:t>
            </a:r>
            <a:r>
              <a:rPr lang="hr-HR" sz="4000" dirty="0"/>
              <a:t> </a:t>
            </a:r>
            <a:r>
              <a:rPr lang="hr-HR" sz="4000" dirty="0" err="1"/>
              <a:t>Plesk</a:t>
            </a:r>
            <a:r>
              <a:rPr lang="hr-HR" sz="4000" dirty="0"/>
              <a:t> </a:t>
            </a:r>
            <a:r>
              <a:rPr lang="hr-HR" sz="4000" dirty="0" smtClean="0"/>
              <a:t>Panel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Windows i </a:t>
            </a:r>
            <a:r>
              <a:rPr lang="hr-HR" sz="4000" dirty="0" err="1" smtClean="0"/>
              <a:t>Linux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smtClean="0"/>
              <a:t>Jednostavno okruženje</a:t>
            </a:r>
          </a:p>
        </p:txBody>
      </p:sp>
    </p:spTree>
    <p:extLst>
      <p:ext uri="{BB962C8B-B14F-4D97-AF65-F5344CB8AC3E}">
        <p14:creationId xmlns:p14="http://schemas.microsoft.com/office/powerpoint/2010/main" val="41834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Plesk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31167"/>
            <a:ext cx="6593292" cy="4353666"/>
          </a:xfrm>
        </p:spPr>
      </p:pic>
    </p:spTree>
    <p:extLst>
      <p:ext uri="{BB962C8B-B14F-4D97-AF65-F5344CB8AC3E}">
        <p14:creationId xmlns:p14="http://schemas.microsoft.com/office/powerpoint/2010/main" val="22844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/>
              <a:t>Uploadanje</a:t>
            </a:r>
            <a:r>
              <a:rPr lang="hr-HR" dirty="0" smtClean="0"/>
              <a:t> podataka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>
                <a:solidFill>
                  <a:srgbClr val="000000"/>
                </a:solidFill>
                <a:cs typeface="Arial"/>
                <a:sym typeface="Arial"/>
              </a:rPr>
              <a:t>Koristeći upravljačke </a:t>
            </a:r>
            <a:r>
              <a:rPr lang="hr-HR" sz="3600" dirty="0" smtClean="0">
                <a:solidFill>
                  <a:srgbClr val="000000"/>
                </a:solidFill>
                <a:cs typeface="Arial"/>
                <a:sym typeface="Arial"/>
              </a:rPr>
              <a:t>panele</a:t>
            </a:r>
          </a:p>
          <a:p>
            <a:pPr>
              <a:lnSpc>
                <a:spcPct val="150000"/>
              </a:lnSpc>
            </a:pPr>
            <a:r>
              <a:rPr lang="hr-HR" sz="3600" smtClean="0"/>
              <a:t>Koristeći FTP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922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Koristeći upravljačke panele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Prednosti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Jednostavno korištenje 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sz="3600" dirty="0" smtClean="0"/>
              <a:t>Mane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Ograničen pristup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652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>
                <a:solidFill>
                  <a:srgbClr val="000000"/>
                </a:solidFill>
                <a:cs typeface="Arial"/>
                <a:sym typeface="Arial"/>
              </a:rPr>
              <a:t>Koristeći upravljačke panele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91366"/>
            <a:ext cx="8147249" cy="4342018"/>
          </a:xfrm>
        </p:spPr>
      </p:pic>
    </p:spTree>
    <p:extLst>
      <p:ext uri="{BB962C8B-B14F-4D97-AF65-F5344CB8AC3E}">
        <p14:creationId xmlns:p14="http://schemas.microsoft.com/office/powerpoint/2010/main" val="20579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FTP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FTP – File Transfer Protocol</a:t>
            </a:r>
          </a:p>
          <a:p>
            <a:pPr>
              <a:lnSpc>
                <a:spcPct val="150000"/>
              </a:lnSpc>
            </a:pPr>
            <a:r>
              <a:rPr lang="hr-HR" sz="3600" dirty="0"/>
              <a:t>Anonimni FTP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ftp://[&lt;user&gt;[:&lt;password&gt;]@]&lt;host&gt;[:&lt;port&gt;]/&lt;url-path&gt;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r-HR" sz="3600" dirty="0"/>
              <a:t>ftp://user001:secretpassword@privatni.ftp-server.primjer.com/mojamapa/mojadatoteka.txt</a:t>
            </a: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38445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FTP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Prednosti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Potpuna kontrola, lakše postavljanje prava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sz="3600" dirty="0" smtClean="0"/>
              <a:t>Mane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Potreban dodatni programi, poznavanje rada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hr-HR" dirty="0"/>
              <a:t> </a:t>
            </a:r>
            <a:r>
              <a:rPr lang="hr-HR" dirty="0" smtClean="0"/>
              <a:t>  operacijskog sustava servera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36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FTP programi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FileZilla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NcFTP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CrossFTP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13033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/>
              <a:t>Filezilla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5697016" cy="4525963"/>
          </a:xfrm>
        </p:spPr>
      </p:pic>
    </p:spTree>
    <p:extLst>
      <p:ext uri="{BB962C8B-B14F-4D97-AF65-F5344CB8AC3E}">
        <p14:creationId xmlns:p14="http://schemas.microsoft.com/office/powerpoint/2010/main" val="452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Što je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?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Tip servisa za postavljanje stranica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Serveri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Operacijski sustavi – </a:t>
            </a:r>
            <a:r>
              <a:rPr lang="hr-HR" sz="4000" dirty="0" err="1" smtClean="0"/>
              <a:t>Linux</a:t>
            </a:r>
            <a:r>
              <a:rPr lang="hr-HR" sz="4000" dirty="0" smtClean="0"/>
              <a:t>, Windows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6481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13.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Traženje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Tipovi: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Besplatni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Plaćeni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Pouzdanost i online vrijeme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1834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Traženje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1535373"/>
            <a:ext cx="7686600" cy="41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Traženje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hostinga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- besplatni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Ograničenja mjesta i prometa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Ograničene mogućnosti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Oglasi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11696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Traženje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hostinga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- plaćeni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hr-HR" sz="4000" dirty="0" err="1" smtClean="0"/>
              <a:t>Shared</a:t>
            </a:r>
            <a:r>
              <a:rPr lang="hr-HR" sz="4000" dirty="0" smtClean="0"/>
              <a:t> </a:t>
            </a:r>
            <a:r>
              <a:rPr lang="hr-HR" sz="4000" dirty="0" err="1" smtClean="0"/>
              <a:t>hosting</a:t>
            </a:r>
            <a:r>
              <a:rPr lang="hr-HR" sz="4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Reseller</a:t>
            </a:r>
            <a:r>
              <a:rPr lang="hr-HR" sz="4000" dirty="0" smtClean="0"/>
              <a:t> </a:t>
            </a:r>
            <a:r>
              <a:rPr lang="hr-HR" sz="4000" dirty="0" err="1" smtClean="0"/>
              <a:t>hosting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Virtual</a:t>
            </a:r>
            <a:r>
              <a:rPr lang="hr-HR" sz="4000" dirty="0" smtClean="0"/>
              <a:t> </a:t>
            </a:r>
            <a:r>
              <a:rPr lang="hr-HR" sz="4000" dirty="0" err="1" smtClean="0"/>
              <a:t>Dedicated</a:t>
            </a:r>
            <a:r>
              <a:rPr lang="hr-HR" sz="4000" dirty="0" smtClean="0"/>
              <a:t> Server</a:t>
            </a:r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Dedicated</a:t>
            </a:r>
            <a:r>
              <a:rPr lang="hr-HR" sz="4000" dirty="0" smtClean="0"/>
              <a:t> </a:t>
            </a:r>
            <a:r>
              <a:rPr lang="hr-HR" sz="4000" dirty="0" err="1" smtClean="0"/>
              <a:t>hosting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Cluster</a:t>
            </a:r>
            <a:r>
              <a:rPr lang="hr-HR" sz="4000" dirty="0" smtClean="0"/>
              <a:t> </a:t>
            </a:r>
            <a:r>
              <a:rPr lang="hr-HR" sz="4000" dirty="0" err="1" smtClean="0"/>
              <a:t>hosting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Cloud</a:t>
            </a:r>
            <a:r>
              <a:rPr lang="hr-HR" sz="4000" dirty="0" smtClean="0"/>
              <a:t> </a:t>
            </a:r>
            <a:r>
              <a:rPr lang="hr-HR" sz="4000" dirty="0" err="1" smtClean="0"/>
              <a:t>hosting</a:t>
            </a: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7052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Shared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Dijeljen sa drugim stranicama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Korištenje jednog od paketa web servera LAMP ili WAMP 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Ograničen prostor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5762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Reseller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hosting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Daljnja prodaja usluga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Nije potrebno poznavati tehnologiju 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Tehnička podrška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35493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11581</TotalTime>
  <Words>468</Words>
  <Application>Microsoft Office PowerPoint</Application>
  <PresentationFormat>On-screen Show (4:3)</PresentationFormat>
  <Paragraphs>197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Oblikovanje web stranica</vt:lpstr>
      <vt:lpstr>Hosting</vt:lpstr>
      <vt:lpstr>Što je hosting?</vt:lpstr>
      <vt:lpstr>Traženje hostinga</vt:lpstr>
      <vt:lpstr>Traženje hostinga</vt:lpstr>
      <vt:lpstr>Traženje hostinga - besplatni</vt:lpstr>
      <vt:lpstr>Traženje hostinga - plaćeni</vt:lpstr>
      <vt:lpstr>Shared hosting</vt:lpstr>
      <vt:lpstr>Reseller hosting</vt:lpstr>
      <vt:lpstr>Virtual dedicated server</vt:lpstr>
      <vt:lpstr>Dedicated hosting</vt:lpstr>
      <vt:lpstr>Cluster hosting</vt:lpstr>
      <vt:lpstr>Cloud hosting</vt:lpstr>
      <vt:lpstr>Cloud hosting</vt:lpstr>
      <vt:lpstr>Domena</vt:lpstr>
      <vt:lpstr>Podomena</vt:lpstr>
      <vt:lpstr>Registracija domene</vt:lpstr>
      <vt:lpstr>Upravljački paneli</vt:lpstr>
      <vt:lpstr>cPanel</vt:lpstr>
      <vt:lpstr>cPanel</vt:lpstr>
      <vt:lpstr>Plesk</vt:lpstr>
      <vt:lpstr>Plesk</vt:lpstr>
      <vt:lpstr>Uploadanje podataka</vt:lpstr>
      <vt:lpstr>Koristeći upravljačke panele</vt:lpstr>
      <vt:lpstr>Koristeći upravljačke panele</vt:lpstr>
      <vt:lpstr>FTP</vt:lpstr>
      <vt:lpstr>FTP</vt:lpstr>
      <vt:lpstr>FTP programi</vt:lpstr>
      <vt:lpstr>Filezilla</vt:lpstr>
      <vt:lpstr>Kraj 13.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351</cp:revision>
  <dcterms:created xsi:type="dcterms:W3CDTF">2013-02-08T11:07:18Z</dcterms:created>
  <dcterms:modified xsi:type="dcterms:W3CDTF">2013-06-06T12:39:03Z</dcterms:modified>
</cp:coreProperties>
</file>