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29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C8F7DC-3ECE-404C-B738-D0E33AF86650}">
          <p14:sldIdLst>
            <p14:sldId id="256"/>
          </p14:sldIdLst>
        </p14:section>
        <p14:section name="Athas" id="{0AC62715-66E4-45BF-982E-404697CDF004}">
          <p14:sldIdLst>
            <p14:sldId id="257"/>
            <p14:sldId id="296"/>
            <p14:sldId id="297"/>
            <p14:sldId id="298"/>
            <p14:sldId id="299"/>
            <p14:sldId id="300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A56"/>
    <a:srgbClr val="41BF98"/>
    <a:srgbClr val="CC00CC"/>
    <a:srgbClr val="000000"/>
    <a:srgbClr val="FF3631"/>
    <a:srgbClr val="FF0000"/>
    <a:srgbClr val="000099"/>
    <a:srgbClr val="C66AC2"/>
    <a:srgbClr val="1DC7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29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FxwlgGlIa0" TargetMode="External"/><Relationship Id="rId2" Type="http://schemas.openxmlformats.org/officeDocument/2006/relationships/hyperlink" Target="https://github.com/jdk211/Ath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453467" y="-171000"/>
            <a:ext cx="3285066" cy="7200000"/>
            <a:chOff x="4453467" y="-171000"/>
            <a:chExt cx="3285066" cy="7200000"/>
          </a:xfrm>
        </p:grpSpPr>
        <p:sp>
          <p:nvSpPr>
            <p:cNvPr id="9" name="직사각형 8"/>
            <p:cNvSpPr/>
            <p:nvPr/>
          </p:nvSpPr>
          <p:spPr>
            <a:xfrm>
              <a:off x="4453467" y="0"/>
              <a:ext cx="3285066" cy="6858000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4700" y="1105780"/>
              <a:ext cx="30226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Direct 3D</a:t>
              </a:r>
            </a:p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포트폴리오 소개서</a:t>
              </a:r>
              <a:endParaRPr lang="ko-KR" altLang="en-US" sz="40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84700" y="5028944"/>
              <a:ext cx="30226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정다경</a:t>
              </a:r>
              <a:endParaRPr lang="ko-KR" altLang="en-US" sz="20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4453467" y="-171000"/>
              <a:ext cx="3285065" cy="7200000"/>
            </a:xfrm>
            <a:prstGeom prst="frame">
              <a:avLst/>
            </a:prstGeom>
            <a:solidFill>
              <a:srgbClr val="FFFFFF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469712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Athas</a:t>
            </a:r>
            <a:r>
              <a:rPr lang="en-US" altLang="ko-KR" sz="4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아서스</a:t>
            </a:r>
            <a:r>
              <a:rPr lang="en-US" altLang="ko-KR" sz="4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4969" y="619904"/>
            <a:ext cx="4702089" cy="2949770"/>
            <a:chOff x="570765" y="619904"/>
            <a:chExt cx="4702089" cy="2949770"/>
          </a:xfrm>
        </p:grpSpPr>
        <p:sp>
          <p:nvSpPr>
            <p:cNvPr id="5" name="TextBox 4"/>
            <p:cNvSpPr txBox="1"/>
            <p:nvPr/>
          </p:nvSpPr>
          <p:spPr>
            <a:xfrm>
              <a:off x="575734" y="619904"/>
              <a:ext cx="4697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소스 코드 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github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en-US" altLang="ko-KR" u="sng" dirty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2"/>
                </a:rPr>
                <a:t>https://</a:t>
              </a:r>
              <a:r>
                <a:rPr lang="en-US" altLang="ko-KR" u="sng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2"/>
                </a:rPr>
                <a:t>github.com/jdk211/Athas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영상 링크 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youtube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: </a:t>
              </a:r>
              <a:r>
                <a:rPr lang="en-US" altLang="ko-KR" u="sng" dirty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3"/>
                </a:rPr>
                <a:t>https://youtu.be/sFxwlgGlIa0</a:t>
              </a:r>
              <a:endParaRPr lang="ko-KR" altLang="en-US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5734" y="1815348"/>
              <a:ext cx="42082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[</a:t>
              </a:r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특징 및 기능</a:t>
              </a:r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]</a:t>
              </a:r>
              <a:endParaRPr lang="en-US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ㆍ팀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(2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인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개발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맵툴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제작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기타 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lvl="0"/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World of Warcraft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에 나오는 </a:t>
              </a:r>
              <a:r>
                <a:rPr lang="ko-KR" altLang="ko-KR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아서스를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키우는 </a:t>
              </a:r>
              <a:r>
                <a:rPr lang="ko-KR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게임</a:t>
              </a:r>
              <a:endParaRPr lang="en-US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lvl="0"/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Picking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을 이용한 </a:t>
              </a:r>
              <a:r>
                <a:rPr lang="ko-KR" altLang="ko-KR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높이맵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제작</a:t>
              </a: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ko-KR" altLang="ko-KR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구조물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설치와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Scale, </a:t>
              </a:r>
              <a:r>
                <a:rPr lang="en-US" altLang="ko-KR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Roate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변경 </a:t>
              </a:r>
              <a:r>
                <a:rPr lang="ko-KR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가능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OBB</a:t>
              </a:r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충돌을 이용한 건물과 플레이어의 </a:t>
              </a:r>
              <a:r>
                <a:rPr lang="ko-KR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충돌체크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765" y="1327790"/>
              <a:ext cx="3629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개발 환경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visual studio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2015, Direct,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C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++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21" y="0"/>
            <a:ext cx="7494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How To Map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1,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맵의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크기에 따른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만들어 면을 만들어 줍니다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2, Picking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중심으로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Brush Size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안에 있는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들의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변경해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맵의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높이를 수정해줍니다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3, Height Size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변경해서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땅을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내릴수도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있고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갑스로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다시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올릴수도있고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초기화 할 수 있습니다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4. Brush Size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변경해서 높이 변경할 범위를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바꿀수있습니다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0"/>
            <a:ext cx="4555067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3429001"/>
            <a:ext cx="4555067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3429000"/>
            <a:ext cx="4563532" cy="3429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0"/>
            <a:ext cx="4563532" cy="3429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201" y="664977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0340" y="68334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1201" y="412927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0340" y="411234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How To Map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02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1~2, Mode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변경해 건물도 설치가 가능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3,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설치한 건물의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Scale, Rotation, Delete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가능합니다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4,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후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씬에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적용할 수 있습니다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0"/>
            <a:ext cx="4563532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0"/>
            <a:ext cx="4563532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48" y="3429000"/>
            <a:ext cx="4573585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3429000"/>
            <a:ext cx="4555067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1201" y="664977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0340" y="68334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1201" y="412927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0340" y="411234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1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 Tool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3d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공간에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찍어 면을 만들어 줍니다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0"/>
            <a:ext cx="519006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66" y="0"/>
            <a:ext cx="3928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 Tool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02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Brush Size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만큼 원안에 들어있는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들의 </a:t>
            </a:r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Heigth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변경합니다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0"/>
            <a:ext cx="587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 Tool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03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Scene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높이값과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Build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건물들을 저장합니다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17" y="0"/>
            <a:ext cx="656581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47" y="397623"/>
            <a:ext cx="2673350" cy="198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47" y="2867025"/>
            <a:ext cx="27876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8347" y="2829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건물 값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4047" y="249769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vertex height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7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559300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Thank you!</a:t>
            </a:r>
          </a:p>
          <a:p>
            <a:pPr algn="ctr"/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감사합니다</a:t>
            </a:r>
            <a:r>
              <a:rPr lang="en-US" altLang="ko-KR" sz="4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245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HY얕은샘물M</vt:lpstr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529</cp:revision>
  <dcterms:created xsi:type="dcterms:W3CDTF">2017-10-19T00:12:45Z</dcterms:created>
  <dcterms:modified xsi:type="dcterms:W3CDTF">2017-10-22T06:33:43Z</dcterms:modified>
</cp:coreProperties>
</file>