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97" r:id="rId5"/>
    <p:sldId id="299" r:id="rId6"/>
    <p:sldId id="296" r:id="rId7"/>
    <p:sldId id="300" r:id="rId8"/>
    <p:sldId id="306" r:id="rId9"/>
    <p:sldId id="302" r:id="rId10"/>
    <p:sldId id="303" r:id="rId11"/>
    <p:sldId id="304" r:id="rId12"/>
    <p:sldId id="305" r:id="rId13"/>
    <p:sldId id="29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AC8F7DC-3ECE-404C-B738-D0E33AF86650}">
          <p14:sldIdLst>
            <p14:sldId id="256"/>
            <p14:sldId id="298"/>
          </p14:sldIdLst>
        </p14:section>
        <p14:section name="Closers" id="{0AC62715-66E4-45BF-982E-404697CDF004}">
          <p14:sldIdLst>
            <p14:sldId id="257"/>
            <p14:sldId id="297"/>
            <p14:sldId id="299"/>
            <p14:sldId id="296"/>
          </p14:sldIdLst>
        </p14:section>
        <p14:section name="Gun Shooting" id="{F979F9CB-FA0B-4554-BB5F-2E51E8EFF489}">
          <p14:sldIdLst>
            <p14:sldId id="300"/>
            <p14:sldId id="306"/>
            <p14:sldId id="302"/>
            <p14:sldId id="303"/>
            <p14:sldId id="304"/>
            <p14:sldId id="305"/>
          </p14:sldIdLst>
        </p14:section>
        <p14:section name="End" id="{90E86A6A-E931-4002-96F4-3B1320E90804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CDA56"/>
    <a:srgbClr val="41BF98"/>
    <a:srgbClr val="CC00CC"/>
    <a:srgbClr val="000000"/>
    <a:srgbClr val="FF3631"/>
    <a:srgbClr val="FF0000"/>
    <a:srgbClr val="000099"/>
    <a:srgbClr val="C66AC2"/>
    <a:srgbClr val="1DC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6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4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1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2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0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3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3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1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0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83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3B00-6D6D-41AC-AA5F-478E12AAB883}" type="datetimeFigureOut">
              <a:rPr lang="ko-KR" altLang="en-US" smtClean="0"/>
              <a:t>2017-10-22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16A5-60AE-4BF1-A60C-C8BB2B9F2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k211/Closers_unit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iGvPtaww7y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dk211/Top_Down_Gun_Shootiong_Bas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-171000"/>
            <a:ext cx="12192001" cy="7200000"/>
            <a:chOff x="-1" y="-171000"/>
            <a:chExt cx="12192001" cy="7200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grpSp>
          <p:nvGrpSpPr>
            <p:cNvPr id="13" name="그룹 12"/>
            <p:cNvGrpSpPr/>
            <p:nvPr/>
          </p:nvGrpSpPr>
          <p:grpSpPr>
            <a:xfrm>
              <a:off x="4453467" y="-171000"/>
              <a:ext cx="3285066" cy="7200000"/>
              <a:chOff x="4453467" y="-171000"/>
              <a:chExt cx="3285066" cy="72000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453467" y="0"/>
                <a:ext cx="3285066" cy="6858000"/>
              </a:xfrm>
              <a:prstGeom prst="rect">
                <a:avLst/>
              </a:prstGeom>
              <a:solidFill>
                <a:srgbClr val="000000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584700" y="1105780"/>
                <a:ext cx="3022600" cy="132343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</a:rPr>
                  <a:t>Unity</a:t>
                </a:r>
                <a:endParaRPr lang="en-US" altLang="ko-KR" sz="4000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endParaRPr>
              </a:p>
              <a:p>
                <a:pPr algn="ctr"/>
                <a:r>
                  <a:rPr lang="ko-KR" altLang="en-US" sz="4000" dirty="0" smtClean="0">
                    <a:solidFill>
                      <a:schemeClr val="bg1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</a:rPr>
                  <a:t>포트폴리오 소개서</a:t>
                </a:r>
                <a:endParaRPr lang="ko-KR" altLang="en-US" sz="4000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84700" y="5028944"/>
                <a:ext cx="302260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solidFill>
                      <a:schemeClr val="bg1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</a:rPr>
                  <a:t>정다경</a:t>
                </a:r>
                <a:endParaRPr lang="ko-KR" altLang="en-US" sz="2000" dirty="0">
                  <a:solidFill>
                    <a:schemeClr val="bg1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endParaRPr>
              </a:p>
            </p:txBody>
          </p:sp>
          <p:sp>
            <p:nvSpPr>
              <p:cNvPr id="12" name="액자 11"/>
              <p:cNvSpPr/>
              <p:nvPr/>
            </p:nvSpPr>
            <p:spPr>
              <a:xfrm>
                <a:off x="4453467" y="-171000"/>
                <a:ext cx="3285065" cy="7200000"/>
              </a:xfrm>
              <a:prstGeom prst="frame">
                <a:avLst/>
              </a:prstGeom>
              <a:solidFill>
                <a:srgbClr val="FFFFFF">
                  <a:alpha val="7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66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Object Pool</a:t>
            </a:r>
            <a:endParaRPr lang="en-US" altLang="ko-KR" sz="40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ode</a:t>
            </a: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실시간으로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Instantiate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Prefab </a:t>
            </a:r>
          </a:p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 비용이 커서 미리 만들어둔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object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들을 껐다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켰다하면서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재사용한다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079579" y="0"/>
            <a:ext cx="5718744" cy="6782489"/>
            <a:chOff x="3073401" y="0"/>
            <a:chExt cx="5718744" cy="678248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854" y="4026932"/>
              <a:ext cx="5392291" cy="2755557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401" y="0"/>
              <a:ext cx="5551616" cy="3895303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2481648"/>
            <a:ext cx="461645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952623" y="207775"/>
            <a:ext cx="1403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*Make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Object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9547" y="211231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*Return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Object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7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Stage</a:t>
            </a:r>
            <a:endParaRPr lang="en-US" altLang="ko-KR" sz="40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01</a:t>
            </a: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Exel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csv file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만들고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CSVReader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게임에 적용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97" y="0"/>
            <a:ext cx="4579036" cy="3429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833" y="0"/>
            <a:ext cx="4543168" cy="34289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97" y="3431367"/>
            <a:ext cx="9122203" cy="34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Stage</a:t>
            </a:r>
            <a:endParaRPr lang="en-US" altLang="ko-KR" sz="40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code</a:t>
            </a: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CSVReader</a:t>
            </a:r>
            <a:r>
              <a:rPr lang="en-US" altLang="ko-KR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코드와 적용 코드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1" y="0"/>
            <a:ext cx="374207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06" y="2191265"/>
            <a:ext cx="4241800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1114" y="8649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</a:t>
            </a:r>
            <a:r>
              <a:rPr lang="en-US" altLang="ko-KR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CSVReader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5882" y="1746421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</a:t>
            </a:r>
            <a:r>
              <a:rPr lang="en-US" altLang="ko-KR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CSVReader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적용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2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4559300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Thank you!</a:t>
            </a:r>
          </a:p>
          <a:p>
            <a:pPr algn="ctr"/>
            <a:endParaRPr lang="en-US" altLang="ko-KR" sz="40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감사합니다</a:t>
            </a:r>
            <a:r>
              <a:rPr lang="en-US" altLang="ko-KR" sz="40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71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526367" y="-169333"/>
            <a:ext cx="5139266" cy="7027333"/>
            <a:chOff x="3386667" y="-171000"/>
            <a:chExt cx="5139266" cy="7029000"/>
          </a:xfrm>
        </p:grpSpPr>
        <p:sp>
          <p:nvSpPr>
            <p:cNvPr id="7" name="직사각형 6"/>
            <p:cNvSpPr/>
            <p:nvPr/>
          </p:nvSpPr>
          <p:spPr>
            <a:xfrm>
              <a:off x="3386667" y="0"/>
              <a:ext cx="5139266" cy="6858000"/>
            </a:xfrm>
            <a:prstGeom prst="rect">
              <a:avLst/>
            </a:prstGeom>
            <a:solidFill>
              <a:srgbClr val="000000">
                <a:alpha val="69804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액자 9"/>
            <p:cNvSpPr/>
            <p:nvPr/>
          </p:nvSpPr>
          <p:spPr>
            <a:xfrm>
              <a:off x="3386667" y="-171000"/>
              <a:ext cx="5139266" cy="7029000"/>
            </a:xfrm>
            <a:prstGeom prst="frame">
              <a:avLst/>
            </a:prstGeom>
            <a:solidFill>
              <a:srgbClr val="FFFFFF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838200" y="2700867"/>
            <a:ext cx="10515600" cy="3476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990600" y="2853267"/>
            <a:ext cx="10515600" cy="3476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</a:t>
            </a:r>
            <a:r>
              <a:rPr lang="en-US" altLang="ko-KR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hlinkClick r:id="rId3" action="ppaction://hlinksldjump"/>
              </a:rPr>
              <a:t>Closers</a:t>
            </a:r>
            <a:endParaRPr lang="en-US" altLang="ko-KR" dirty="0" smtClean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ㆍ</a:t>
            </a:r>
            <a:r>
              <a:rPr lang="en-US" altLang="ko-KR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  <a:hlinkClick r:id="rId4" action="ppaction://hlinksldjump"/>
              </a:rPr>
              <a:t>Gun Shooting</a:t>
            </a:r>
            <a:endParaRPr lang="en-US" altLang="ko-KR" dirty="0" smtClean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endParaRPr lang="ko-KR" altLang="en-US" dirty="0">
              <a:solidFill>
                <a:schemeClr val="bg1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3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5588667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784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Closers</a:t>
            </a:r>
            <a:endParaRPr lang="ko-KR" altLang="en-US" sz="40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4969" y="723008"/>
            <a:ext cx="5489391" cy="2569668"/>
            <a:chOff x="570765" y="723008"/>
            <a:chExt cx="5489391" cy="2569668"/>
          </a:xfrm>
        </p:grpSpPr>
        <p:sp>
          <p:nvSpPr>
            <p:cNvPr id="5" name="TextBox 4"/>
            <p:cNvSpPr txBox="1"/>
            <p:nvPr/>
          </p:nvSpPr>
          <p:spPr>
            <a:xfrm>
              <a:off x="579168" y="723008"/>
              <a:ext cx="54809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소스 코드 </a:t>
              </a:r>
              <a:r>
                <a:rPr lang="en-US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(</a:t>
              </a:r>
              <a:r>
                <a:rPr lang="en-US" altLang="ko-KR" b="1" dirty="0" err="1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github</a:t>
              </a:r>
              <a:r>
                <a:rPr lang="en-US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) 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: </a:t>
              </a:r>
              <a:r>
                <a:rPr lang="en-US" altLang="ko-KR" u="sng" dirty="0">
                  <a:latin typeface="야놀자 야체 R" panose="02020603020101020101" pitchFamily="18" charset="-127"/>
                  <a:ea typeface="야놀자 야체 R" panose="02020603020101020101" pitchFamily="18" charset="-127"/>
                  <a:hlinkClick r:id="rId3"/>
                </a:rPr>
                <a:t>https://</a:t>
              </a:r>
              <a:r>
                <a:rPr lang="en-US" altLang="ko-KR" u="sng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  <a:hlinkClick r:id="rId3"/>
                </a:rPr>
                <a:t>github.com/jdk211/Closers_unity</a:t>
              </a:r>
              <a:endParaRPr lang="en-US" altLang="ko-KR" b="1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r>
                <a:rPr lang="ko-KR" altLang="ko-KR" b="1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영상 </a:t>
              </a:r>
              <a:r>
                <a:rPr lang="ko-KR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링크 </a:t>
              </a:r>
              <a:r>
                <a:rPr lang="en-US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(</a:t>
              </a:r>
              <a:r>
                <a:rPr lang="en-US" altLang="ko-KR" b="1" dirty="0" err="1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youtube</a:t>
              </a:r>
              <a:r>
                <a:rPr lang="en-US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) </a:t>
              </a:r>
              <a:r>
                <a:rPr lang="en-US" altLang="ko-KR" b="1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: </a:t>
              </a:r>
              <a:r>
                <a:rPr lang="en-US" altLang="ko-KR" u="sng" dirty="0">
                  <a:latin typeface="야놀자 야체 R" panose="02020603020101020101" pitchFamily="18" charset="-127"/>
                  <a:ea typeface="야놀자 야체 R" panose="02020603020101020101" pitchFamily="18" charset="-127"/>
                  <a:hlinkClick r:id="rId4"/>
                </a:rPr>
                <a:t>https://youtu.be/iGvPtaww7ys</a:t>
              </a:r>
              <a:endParaRPr lang="ko-KR" altLang="en-US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5734" y="1815348"/>
              <a:ext cx="2908168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[</a:t>
              </a:r>
              <a:r>
                <a:rPr lang="ko-KR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특징 및 기능</a:t>
              </a:r>
              <a:r>
                <a:rPr lang="en-US" altLang="ko-KR" b="1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]</a:t>
              </a:r>
              <a:endParaRPr lang="en-US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ㆍ개인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개발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거의 서버관련 개발</a:t>
              </a:r>
              <a:endParaRPr lang="ko-KR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 lvl="0"/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ㆍ온라인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게임 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Closers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를 모방</a:t>
              </a:r>
              <a:endParaRPr lang="en-US" altLang="ko-KR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 lvl="0"/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Closers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의 리소스를 가져와서 적용</a:t>
              </a:r>
              <a:endParaRPr lang="en-US" altLang="ko-KR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pPr lvl="0"/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ㆍ케릭터의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모션을 자체 제작</a:t>
              </a:r>
              <a:endParaRPr lang="en-US" altLang="ko-KR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0765" y="1327790"/>
              <a:ext cx="2327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개발 환경 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: 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Unity, C#, AWS</a:t>
              </a:r>
              <a:endParaRPr lang="ko-KR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39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Server</a:t>
            </a:r>
            <a:endParaRPr lang="en-US" altLang="ko-KR" sz="40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01</a:t>
            </a:r>
          </a:p>
          <a:p>
            <a:pPr algn="ctr"/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Test ID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로그인하고 가져온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DB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정보를 보여줍니다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1" y="2172"/>
            <a:ext cx="9118599" cy="34268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3433301"/>
            <a:ext cx="9118599" cy="34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Server</a:t>
            </a:r>
            <a:endParaRPr lang="en-US" altLang="ko-KR" sz="40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02</a:t>
            </a:r>
          </a:p>
          <a:p>
            <a:pPr algn="ctr"/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새로운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ID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캐릭터를 만드는 장면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1"/>
            <a:ext cx="9118599" cy="3429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3429000"/>
            <a:ext cx="9118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Server</a:t>
            </a: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code</a:t>
            </a: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AWS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서버를 사용해서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Www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쿼리를 날려서 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DB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 정보를 가져왔습니다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쿼리문을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가진 스크립트는 소실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…)</a:t>
            </a:r>
          </a:p>
          <a:p>
            <a:pPr algn="ctr"/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자세한 설명은 영상을 참고해주세요</a:t>
            </a:r>
            <a:r>
              <a:rPr lang="en-US" altLang="ko-KR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14" y="0"/>
            <a:ext cx="4503086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0"/>
            <a:ext cx="4615513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77288" y="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*http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통신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11313" y="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*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적용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38"/>
            <a:ext cx="12192000" cy="68079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7123176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2837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GunShooting</a:t>
            </a:r>
            <a:endParaRPr lang="ko-KR" altLang="en-US" sz="4000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-4969" y="723008"/>
            <a:ext cx="7201782" cy="2569668"/>
            <a:chOff x="570765" y="723008"/>
            <a:chExt cx="7201782" cy="2569668"/>
          </a:xfrm>
        </p:grpSpPr>
        <p:sp>
          <p:nvSpPr>
            <p:cNvPr id="9" name="TextBox 8"/>
            <p:cNvSpPr txBox="1"/>
            <p:nvPr/>
          </p:nvSpPr>
          <p:spPr>
            <a:xfrm>
              <a:off x="579168" y="723008"/>
              <a:ext cx="719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소스 코드 </a:t>
              </a:r>
              <a:r>
                <a:rPr lang="en-US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(</a:t>
              </a:r>
              <a:r>
                <a:rPr lang="en-US" altLang="ko-KR" b="1" dirty="0" err="1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github</a:t>
              </a:r>
              <a:r>
                <a:rPr lang="en-US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) 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  <a:hlinkClick r:id="rId3"/>
                </a:rPr>
                <a:t>https://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  <a:hlinkClick r:id="rId3"/>
                </a:rPr>
                <a:t>github.com/jdk211/Top_Down_Gun_Shootiong_Base</a:t>
              </a:r>
              <a:endParaRPr lang="ko-KR" altLang="en-US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5734" y="1815348"/>
              <a:ext cx="443743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[</a:t>
              </a:r>
              <a:r>
                <a:rPr lang="ko-KR" altLang="ko-KR" b="1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특징 및 기능</a:t>
              </a:r>
              <a:r>
                <a:rPr lang="en-US" altLang="ko-KR" b="1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]</a:t>
              </a:r>
              <a:endParaRPr lang="en-US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YouTube 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강좌 보면서 만든 게임</a:t>
              </a:r>
              <a:endParaRPr lang="en-US" altLang="ko-KR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Base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를 기반으로 몇몇 기능을 추가</a:t>
              </a:r>
              <a:endParaRPr lang="en-US" altLang="ko-KR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Object Pool</a:t>
              </a:r>
              <a:r>
                <a:rPr lang="ko-KR" altLang="en-US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사용해서 적군 생성</a:t>
              </a:r>
              <a:endParaRPr lang="en-US" altLang="ko-KR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  <a:p>
              <a:r>
                <a:rPr lang="ko-KR" altLang="en-US" dirty="0" err="1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ㆍ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Stage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의 정보를 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csv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로 저장해서 읽어와서 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Stage</a:t>
              </a:r>
              <a:r>
                <a:rPr lang="ko-KR" altLang="en-US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를 생성</a:t>
              </a:r>
              <a:endParaRPr lang="en-US" altLang="ko-KR" dirty="0" smtClean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0765" y="1327790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ko-KR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개발 환경 </a:t>
              </a:r>
              <a:r>
                <a:rPr lang="en-US" altLang="ko-KR" dirty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: 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Unity, C</a:t>
              </a:r>
              <a:r>
                <a:rPr lang="en-US" altLang="ko-KR" dirty="0" smtClean="0">
                  <a:solidFill>
                    <a:schemeClr val="bg1"/>
                  </a:solidFill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#,</a:t>
              </a:r>
              <a:endParaRPr lang="ko-KR" altLang="ko-KR" dirty="0">
                <a:solidFill>
                  <a:schemeClr val="bg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3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Play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간단한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Shooting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게임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Stage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마다 적들의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능력치가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다르다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색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 속도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이동속도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적은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죽을때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파티클로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endParaRPr lang="en-US" altLang="ko-KR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이펙트를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뿌리면서 죽는다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1" y="0"/>
            <a:ext cx="4543166" cy="3429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68" y="0"/>
            <a:ext cx="4575431" cy="3429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3429000"/>
            <a:ext cx="4543169" cy="34161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69" y="3429000"/>
            <a:ext cx="4575431" cy="3429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768547" y="4263080"/>
            <a:ext cx="1269999" cy="1025611"/>
            <a:chOff x="6046574" y="2458994"/>
            <a:chExt cx="1269999" cy="1025611"/>
          </a:xfrm>
        </p:grpSpPr>
        <p:sp>
          <p:nvSpPr>
            <p:cNvPr id="17" name="직사각형 16"/>
            <p:cNvSpPr/>
            <p:nvPr/>
          </p:nvSpPr>
          <p:spPr>
            <a:xfrm>
              <a:off x="6046574" y="2926493"/>
              <a:ext cx="477794" cy="55811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24368" y="2458994"/>
              <a:ext cx="7922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Enemy</a:t>
              </a:r>
              <a:endPara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cxnSp>
          <p:nvCxnSpPr>
            <p:cNvPr id="19" name="꺾인 연결선 18"/>
            <p:cNvCxnSpPr>
              <a:stCxn id="17" idx="0"/>
              <a:endCxn id="18" idx="1"/>
            </p:cNvCxnSpPr>
            <p:nvPr/>
          </p:nvCxnSpPr>
          <p:spPr>
            <a:xfrm rot="5400000" flipH="1" flipV="1">
              <a:off x="6263503" y="2665629"/>
              <a:ext cx="282833" cy="238897"/>
            </a:xfrm>
            <a:prstGeom prst="bentConnector2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>
            <a:off x="4398319" y="4545226"/>
            <a:ext cx="1250763" cy="1025611"/>
            <a:chOff x="6046574" y="2458994"/>
            <a:chExt cx="1250763" cy="1025611"/>
          </a:xfrm>
        </p:grpSpPr>
        <p:sp>
          <p:nvSpPr>
            <p:cNvPr id="21" name="직사각형 20"/>
            <p:cNvSpPr/>
            <p:nvPr/>
          </p:nvSpPr>
          <p:spPr>
            <a:xfrm>
              <a:off x="6046574" y="2926493"/>
              <a:ext cx="477794" cy="55811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24368" y="2458994"/>
              <a:ext cx="77296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Player</a:t>
              </a:r>
              <a:endPara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cxnSp>
          <p:nvCxnSpPr>
            <p:cNvPr id="23" name="꺾인 연결선 22"/>
            <p:cNvCxnSpPr>
              <a:stCxn id="21" idx="0"/>
              <a:endCxn id="22" idx="1"/>
            </p:cNvCxnSpPr>
            <p:nvPr/>
          </p:nvCxnSpPr>
          <p:spPr>
            <a:xfrm rot="5400000" flipH="1" flipV="1">
              <a:off x="6263503" y="2665629"/>
              <a:ext cx="282833" cy="238897"/>
            </a:xfrm>
            <a:prstGeom prst="bentConnector2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5461000" y="1589045"/>
            <a:ext cx="1624262" cy="1025611"/>
            <a:chOff x="6046574" y="2458994"/>
            <a:chExt cx="1624262" cy="1025611"/>
          </a:xfrm>
        </p:grpSpPr>
        <p:sp>
          <p:nvSpPr>
            <p:cNvPr id="25" name="직사각형 24"/>
            <p:cNvSpPr/>
            <p:nvPr/>
          </p:nvSpPr>
          <p:spPr>
            <a:xfrm>
              <a:off x="6046574" y="2926493"/>
              <a:ext cx="477794" cy="55811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24368" y="2458994"/>
              <a:ext cx="11464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파티클</a:t>
              </a:r>
              <a:r>
                <a:rPr lang="ko-KR" altLang="en-US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 </a:t>
              </a:r>
              <a:r>
                <a:rPr lang="ko-KR" altLang="en-US" dirty="0" err="1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이펙트</a:t>
              </a:r>
              <a:endPara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cxnSp>
          <p:nvCxnSpPr>
            <p:cNvPr id="27" name="꺾인 연결선 26"/>
            <p:cNvCxnSpPr>
              <a:stCxn id="25" idx="0"/>
              <a:endCxn id="26" idx="1"/>
            </p:cNvCxnSpPr>
            <p:nvPr/>
          </p:nvCxnSpPr>
          <p:spPr>
            <a:xfrm rot="5400000" flipH="1" flipV="1">
              <a:off x="6263503" y="2665629"/>
              <a:ext cx="282833" cy="238897"/>
            </a:xfrm>
            <a:prstGeom prst="bentConnector2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4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12800" y="541867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" y="0"/>
            <a:ext cx="30734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Object Pool</a:t>
            </a:r>
            <a:endParaRPr lang="en-US" altLang="ko-KR" sz="4000" dirty="0" smtClean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01</a:t>
            </a: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Instantiate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Prefab </a:t>
            </a:r>
          </a:p>
          <a:p>
            <a:pPr algn="ctr"/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생성 비용이 커서 미리 만들어둔 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object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들을 껐다 </a:t>
            </a:r>
            <a:r>
              <a:rPr lang="ko-KR" altLang="en-US" dirty="0" err="1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켰다하면서</a:t>
            </a:r>
            <a:r>
              <a:rPr lang="ko-KR" altLang="en-US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재사용한다</a:t>
            </a:r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algn="ctr"/>
            <a:endParaRPr lang="en-US" altLang="ko-KR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-1"/>
            <a:ext cx="9118600" cy="68580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046043" y="2310714"/>
            <a:ext cx="1464276" cy="18844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046574" y="2458994"/>
            <a:ext cx="1269999" cy="1025611"/>
            <a:chOff x="6046574" y="2458994"/>
            <a:chExt cx="1269999" cy="1025611"/>
          </a:xfrm>
        </p:grpSpPr>
        <p:sp>
          <p:nvSpPr>
            <p:cNvPr id="11" name="직사각형 10"/>
            <p:cNvSpPr/>
            <p:nvPr/>
          </p:nvSpPr>
          <p:spPr>
            <a:xfrm>
              <a:off x="6046574" y="2926493"/>
              <a:ext cx="477794" cy="55811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4368" y="2458994"/>
              <a:ext cx="7922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야놀자 야체 R" panose="02020603020101020101" pitchFamily="18" charset="-127"/>
                  <a:ea typeface="야놀자 야체 R" panose="02020603020101020101" pitchFamily="18" charset="-127"/>
                </a:rPr>
                <a:t>Enemy</a:t>
              </a:r>
              <a:endParaRPr lang="ko-KR" altLang="en-US" dirty="0">
                <a:latin typeface="야놀자 야체 R" panose="02020603020101020101" pitchFamily="18" charset="-127"/>
                <a:ea typeface="야놀자 야체 R" panose="02020603020101020101" pitchFamily="18" charset="-127"/>
              </a:endParaRPr>
            </a:p>
          </p:txBody>
        </p:sp>
        <p:cxnSp>
          <p:nvCxnSpPr>
            <p:cNvPr id="12" name="꺾인 연결선 11"/>
            <p:cNvCxnSpPr>
              <a:stCxn id="11" idx="0"/>
              <a:endCxn id="6" idx="1"/>
            </p:cNvCxnSpPr>
            <p:nvPr/>
          </p:nvCxnSpPr>
          <p:spPr>
            <a:xfrm rot="5400000" flipH="1" flipV="1">
              <a:off x="6263503" y="2665629"/>
              <a:ext cx="282833" cy="238897"/>
            </a:xfrm>
            <a:prstGeom prst="bentConnector2">
              <a:avLst/>
            </a:prstGeom>
            <a:ln w="38100">
              <a:solidFill>
                <a:srgbClr val="4171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0409195" y="4501979"/>
            <a:ext cx="123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Object Pool</a:t>
            </a:r>
            <a:endParaRPr lang="ko-KR" altLang="en-US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꺾인 연결선 14"/>
          <p:cNvCxnSpPr>
            <a:endCxn id="14" idx="1"/>
          </p:cNvCxnSpPr>
          <p:nvPr/>
        </p:nvCxnSpPr>
        <p:spPr>
          <a:xfrm rot="16200000" flipH="1">
            <a:off x="10062175" y="4339625"/>
            <a:ext cx="491526" cy="202514"/>
          </a:xfrm>
          <a:prstGeom prst="bentConnector2">
            <a:avLst/>
          </a:prstGeom>
          <a:ln w="381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265</Words>
  <Application>Microsoft Office PowerPoint</Application>
  <PresentationFormat>와이드스크린</PresentationFormat>
  <Paragraphs>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HY얕은샘물M</vt:lpstr>
      <vt:lpstr>맑은 고딕</vt:lpstr>
      <vt:lpstr>야놀자 야체 B</vt:lpstr>
      <vt:lpstr>야놀자 야체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605</cp:revision>
  <dcterms:created xsi:type="dcterms:W3CDTF">2017-10-19T00:12:45Z</dcterms:created>
  <dcterms:modified xsi:type="dcterms:W3CDTF">2017-10-22T13:10:51Z</dcterms:modified>
</cp:coreProperties>
</file>