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gif" ContentType="image/gi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DEB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9254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20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273-365E-034A-8104-E79D6E752BD1}" type="datetimeFigureOut">
              <a:rPr lang="en-US" smtClean="0"/>
              <a:t>5/1/11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A26E-C7D6-F24A-BC29-CC2531A4B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273-365E-034A-8104-E79D6E752BD1}" type="datetimeFigureOut">
              <a:rPr lang="en-US" smtClean="0"/>
              <a:t>5/1/11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A26E-C7D6-F24A-BC29-CC2531A4B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273-365E-034A-8104-E79D6E752BD1}" type="datetimeFigureOut">
              <a:rPr lang="en-US" smtClean="0"/>
              <a:t>5/1/11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A26E-C7D6-F24A-BC29-CC2531A4B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273-365E-034A-8104-E79D6E752BD1}" type="datetimeFigureOut">
              <a:rPr lang="en-US" smtClean="0"/>
              <a:t>5/1/11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A26E-C7D6-F24A-BC29-CC2531A4B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273-365E-034A-8104-E79D6E752BD1}" type="datetimeFigureOut">
              <a:rPr lang="en-US" smtClean="0"/>
              <a:t>5/1/11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A26E-C7D6-F24A-BC29-CC2531A4B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273-365E-034A-8104-E79D6E752BD1}" type="datetimeFigureOut">
              <a:rPr lang="en-US" smtClean="0"/>
              <a:t>5/1/11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A26E-C7D6-F24A-BC29-CC2531A4B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273-365E-034A-8104-E79D6E752BD1}" type="datetimeFigureOut">
              <a:rPr lang="en-US" smtClean="0"/>
              <a:t>5/1/11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A26E-C7D6-F24A-BC29-CC2531A4B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273-365E-034A-8104-E79D6E752BD1}" type="datetimeFigureOut">
              <a:rPr lang="en-US" smtClean="0"/>
              <a:t>5/1/11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A26E-C7D6-F24A-BC29-CC2531A4B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273-365E-034A-8104-E79D6E752BD1}" type="datetimeFigureOut">
              <a:rPr lang="en-US" smtClean="0"/>
              <a:t>5/1/11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A26E-C7D6-F24A-BC29-CC2531A4B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273-365E-034A-8104-E79D6E752BD1}" type="datetimeFigureOut">
              <a:rPr lang="en-US" smtClean="0"/>
              <a:t>5/1/11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A26E-C7D6-F24A-BC29-CC2531A4B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2273-365E-034A-8104-E79D6E752BD1}" type="datetimeFigureOut">
              <a:rPr lang="en-US" smtClean="0"/>
              <a:t>5/1/11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A26E-C7D6-F24A-BC29-CC2531A4B2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BD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E2273-365E-034A-8104-E79D6E752BD1}" type="datetimeFigureOut">
              <a:rPr lang="en-US" smtClean="0"/>
              <a:t>5/1/11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A26E-C7D6-F24A-BC29-CC2531A4B2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20" Type="http://schemas.openxmlformats.org/officeDocument/2006/relationships/image" Target="../media/image19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gif"/><Relationship Id="rId14" Type="http://schemas.openxmlformats.org/officeDocument/2006/relationships/image" Target="../media/image13.gif"/><Relationship Id="rId15" Type="http://schemas.openxmlformats.org/officeDocument/2006/relationships/image" Target="../media/image14.jpeg"/><Relationship Id="rId16" Type="http://schemas.openxmlformats.org/officeDocument/2006/relationships/image" Target="../media/image15.jpeg"/><Relationship Id="rId17" Type="http://schemas.openxmlformats.org/officeDocument/2006/relationships/image" Target="../media/image16.jpeg"/><Relationship Id="rId18" Type="http://schemas.openxmlformats.org/officeDocument/2006/relationships/image" Target="../media/image17.jpeg"/><Relationship Id="rId19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gif"/><Relationship Id="rId7" Type="http://schemas.openxmlformats.org/officeDocument/2006/relationships/image" Target="../media/image6.jpeg"/><Relationship Id="rId8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jpeg"/><Relationship Id="rId12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0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ibook_g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682" y="204386"/>
            <a:ext cx="2149951" cy="1605660"/>
          </a:xfrm>
          <a:prstGeom prst="rect">
            <a:avLst/>
          </a:prstGeom>
        </p:spPr>
      </p:pic>
      <p:pic>
        <p:nvPicPr>
          <p:cNvPr id="21" name="Picture 20" descr="mb_air_bac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119" y="3842033"/>
            <a:ext cx="1342728" cy="1117634"/>
          </a:xfrm>
          <a:prstGeom prst="rect">
            <a:avLst/>
          </a:prstGeom>
        </p:spPr>
      </p:pic>
      <p:pic>
        <p:nvPicPr>
          <p:cNvPr id="20" name="Picture 19" descr="macbook_whi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395" y="1644054"/>
            <a:ext cx="2131196" cy="1507821"/>
          </a:xfrm>
          <a:prstGeom prst="rect">
            <a:avLst/>
          </a:prstGeom>
        </p:spPr>
      </p:pic>
      <p:pic>
        <p:nvPicPr>
          <p:cNvPr id="18" name="Picture 17" descr="mac_mini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9668" y="5304141"/>
            <a:ext cx="1807633" cy="1145941"/>
          </a:xfrm>
          <a:prstGeom prst="rect">
            <a:avLst/>
          </a:prstGeom>
        </p:spPr>
      </p:pic>
      <p:pic>
        <p:nvPicPr>
          <p:cNvPr id="4" name="Picture 3" descr="powerbook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493" y="2604743"/>
            <a:ext cx="951064" cy="956899"/>
          </a:xfrm>
          <a:prstGeom prst="rect">
            <a:avLst/>
          </a:prstGeom>
        </p:spPr>
      </p:pic>
      <p:pic>
        <p:nvPicPr>
          <p:cNvPr id="5" name="Picture 4" descr="macintoshII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3451" y="1558119"/>
            <a:ext cx="831447" cy="839846"/>
          </a:xfrm>
          <a:prstGeom prst="rect">
            <a:avLst/>
          </a:prstGeom>
        </p:spPr>
      </p:pic>
      <p:pic>
        <p:nvPicPr>
          <p:cNvPr id="6" name="Picture 5" descr="macintosh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3041" y="411712"/>
            <a:ext cx="974464" cy="794188"/>
          </a:xfrm>
          <a:prstGeom prst="rect">
            <a:avLst/>
          </a:prstGeom>
        </p:spPr>
      </p:pic>
      <p:pic>
        <p:nvPicPr>
          <p:cNvPr id="7" name="Picture 6" descr="appleI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086" y="1173576"/>
            <a:ext cx="2040649" cy="1224389"/>
          </a:xfrm>
          <a:prstGeom prst="rect">
            <a:avLst/>
          </a:prstGeom>
        </p:spPr>
      </p:pic>
      <p:pic>
        <p:nvPicPr>
          <p:cNvPr id="8" name="Picture 7" descr="ibook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6247" y="2559086"/>
            <a:ext cx="1233602" cy="1282947"/>
          </a:xfrm>
          <a:prstGeom prst="rect">
            <a:avLst/>
          </a:prstGeom>
        </p:spPr>
      </p:pic>
      <p:pic>
        <p:nvPicPr>
          <p:cNvPr id="9" name="Picture 8" descr="g4cube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07493" y="5536744"/>
            <a:ext cx="682706" cy="853382"/>
          </a:xfrm>
          <a:prstGeom prst="rect">
            <a:avLst/>
          </a:prstGeom>
        </p:spPr>
      </p:pic>
      <p:pic>
        <p:nvPicPr>
          <p:cNvPr id="10" name="Picture 9" descr="ibookclamshell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9565" y="1345628"/>
            <a:ext cx="928886" cy="1052337"/>
          </a:xfrm>
          <a:prstGeom prst="rect">
            <a:avLst/>
          </a:prstGeom>
        </p:spPr>
      </p:pic>
      <p:pic>
        <p:nvPicPr>
          <p:cNvPr id="11" name="Picture 10" descr="imac.gi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5115" y="309519"/>
            <a:ext cx="1143336" cy="854349"/>
          </a:xfrm>
          <a:prstGeom prst="rect">
            <a:avLst/>
          </a:prstGeom>
        </p:spPr>
      </p:pic>
      <p:pic>
        <p:nvPicPr>
          <p:cNvPr id="12" name="Picture 11" descr="powerbookg3.gif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63041" y="4134592"/>
            <a:ext cx="1175899" cy="993635"/>
          </a:xfrm>
          <a:prstGeom prst="rect">
            <a:avLst/>
          </a:prstGeom>
        </p:spPr>
      </p:pic>
      <p:pic>
        <p:nvPicPr>
          <p:cNvPr id="13" name="Picture 12" descr="ibook_14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34898" y="5275392"/>
            <a:ext cx="1463553" cy="1223530"/>
          </a:xfrm>
          <a:prstGeom prst="rect">
            <a:avLst/>
          </a:prstGeom>
        </p:spPr>
      </p:pic>
      <p:pic>
        <p:nvPicPr>
          <p:cNvPr id="14" name="Picture 13" descr="imac_17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18780" y="3842033"/>
            <a:ext cx="1564902" cy="1402152"/>
          </a:xfrm>
          <a:prstGeom prst="rect">
            <a:avLst/>
          </a:prstGeom>
        </p:spPr>
      </p:pic>
      <p:pic>
        <p:nvPicPr>
          <p:cNvPr id="15" name="Picture 14" descr="g5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18040" y="267487"/>
            <a:ext cx="997136" cy="2176084"/>
          </a:xfrm>
          <a:prstGeom prst="rect">
            <a:avLst/>
          </a:prstGeom>
        </p:spPr>
      </p:pic>
      <p:pic>
        <p:nvPicPr>
          <p:cNvPr id="17" name="Picture 16" descr="mbp.jp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18040" y="2559086"/>
            <a:ext cx="1152807" cy="977616"/>
          </a:xfrm>
          <a:prstGeom prst="rect">
            <a:avLst/>
          </a:prstGeom>
        </p:spPr>
      </p:pic>
      <p:pic>
        <p:nvPicPr>
          <p:cNvPr id="19" name="Picture 18" descr="imac_g5.jp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60395" y="3081181"/>
            <a:ext cx="2067724" cy="2047046"/>
          </a:xfrm>
          <a:prstGeom prst="rect">
            <a:avLst/>
          </a:prstGeom>
        </p:spPr>
      </p:pic>
      <p:pic>
        <p:nvPicPr>
          <p:cNvPr id="22" name="Picture 21" descr="ipad.jp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87301" y="5387199"/>
            <a:ext cx="1583546" cy="95408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2990" y="1061675"/>
            <a:ext cx="2151137" cy="14974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52554" y="207326"/>
            <a:ext cx="6218293" cy="63567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ent Arrow 24"/>
          <p:cNvSpPr/>
          <p:nvPr/>
        </p:nvSpPr>
        <p:spPr>
          <a:xfrm rot="10800000" flipH="1">
            <a:off x="802906" y="2583281"/>
            <a:ext cx="1674468" cy="275224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4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6924" y="744561"/>
            <a:ext cx="83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 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pod_tou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629" y="4717356"/>
            <a:ext cx="2198569" cy="1477164"/>
          </a:xfrm>
          <a:prstGeom prst="rect">
            <a:avLst/>
          </a:prstGeom>
        </p:spPr>
      </p:pic>
      <p:pic>
        <p:nvPicPr>
          <p:cNvPr id="8" name="Picture 7" descr="ipho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221" y="2204781"/>
            <a:ext cx="1732784" cy="2316155"/>
          </a:xfrm>
          <a:prstGeom prst="rect">
            <a:avLst/>
          </a:prstGeom>
        </p:spPr>
      </p:pic>
      <p:pic>
        <p:nvPicPr>
          <p:cNvPr id="9" name="Picture 8" descr="ipod_nano_3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221" y="677008"/>
            <a:ext cx="2159786" cy="1220279"/>
          </a:xfrm>
          <a:prstGeom prst="rect">
            <a:avLst/>
          </a:prstGeom>
        </p:spPr>
      </p:pic>
      <p:pic>
        <p:nvPicPr>
          <p:cNvPr id="10" name="Picture 9" descr="ipod_phot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28" y="4602030"/>
            <a:ext cx="1477048" cy="1666110"/>
          </a:xfrm>
          <a:prstGeom prst="rect">
            <a:avLst/>
          </a:prstGeom>
        </p:spPr>
      </p:pic>
      <p:pic>
        <p:nvPicPr>
          <p:cNvPr id="11" name="Picture 10" descr="ipod_shuffle_detai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8816" y="459092"/>
            <a:ext cx="1770813" cy="1770813"/>
          </a:xfrm>
          <a:prstGeom prst="rect">
            <a:avLst/>
          </a:prstGeom>
        </p:spPr>
      </p:pic>
      <p:pic>
        <p:nvPicPr>
          <p:cNvPr id="12" name="Picture 11" descr="ipodnano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2229" y="2340335"/>
            <a:ext cx="1796952" cy="1851107"/>
          </a:xfrm>
          <a:prstGeom prst="rect">
            <a:avLst/>
          </a:prstGeom>
        </p:spPr>
      </p:pic>
      <p:pic>
        <p:nvPicPr>
          <p:cNvPr id="13" name="Picture 12" descr="ipod_vide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2834" y="4191442"/>
            <a:ext cx="1936795" cy="1947863"/>
          </a:xfrm>
          <a:prstGeom prst="rect">
            <a:avLst/>
          </a:prstGeom>
        </p:spPr>
      </p:pic>
      <p:pic>
        <p:nvPicPr>
          <p:cNvPr id="14" name="Picture 13" descr="ipod_4g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492" y="382528"/>
            <a:ext cx="1664324" cy="1822253"/>
          </a:xfrm>
          <a:prstGeom prst="rect">
            <a:avLst/>
          </a:prstGeom>
        </p:spPr>
      </p:pic>
      <p:pic>
        <p:nvPicPr>
          <p:cNvPr id="15" name="Picture 14" descr="ipod_mini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492" y="2340335"/>
            <a:ext cx="1220788" cy="2206243"/>
          </a:xfrm>
          <a:prstGeom prst="rect">
            <a:avLst/>
          </a:prstGeom>
        </p:spPr>
      </p:pic>
      <p:pic>
        <p:nvPicPr>
          <p:cNvPr id="16" name="Picture 15" descr="ipod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4714" y="584983"/>
            <a:ext cx="1346158" cy="1845339"/>
          </a:xfrm>
          <a:prstGeom prst="rect">
            <a:avLst/>
          </a:prstGeom>
        </p:spPr>
      </p:pic>
      <p:pic>
        <p:nvPicPr>
          <p:cNvPr id="4" name="Picture 3" descr="newton.gif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65814" y="566578"/>
            <a:ext cx="1083658" cy="179747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8857" y="220860"/>
            <a:ext cx="5940644" cy="62681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370214" y="419338"/>
            <a:ext cx="2626522" cy="215547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 Arrow 18"/>
          <p:cNvSpPr/>
          <p:nvPr/>
        </p:nvSpPr>
        <p:spPr>
          <a:xfrm rot="10800000">
            <a:off x="6106317" y="2630029"/>
            <a:ext cx="1811371" cy="322262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21290" y="58982"/>
            <a:ext cx="2328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iPod G1 and Newton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6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University of Virginia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Kenneally</dc:creator>
  <cp:lastModifiedBy>Jake Kenneally</cp:lastModifiedBy>
  <cp:revision>1</cp:revision>
  <dcterms:created xsi:type="dcterms:W3CDTF">2011-05-02T00:15:55Z</dcterms:created>
  <dcterms:modified xsi:type="dcterms:W3CDTF">2011-05-02T13:00:47Z</dcterms:modified>
</cp:coreProperties>
</file>