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3500" y="2234883"/>
            <a:ext cx="9144000" cy="2387600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M3NDVlMmQ2NzljMTRiOTBmMzRmN2EwODE4Y2JkM2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</cp:revision>
  <dcterms:created xsi:type="dcterms:W3CDTF">2023-06-26T06:47:00Z</dcterms:created>
  <dcterms:modified xsi:type="dcterms:W3CDTF">2023-06-26T12:11:19Z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89836B80BC2145CB8034C2E5C7BC67AB_12</vt:lpwstr>
  </property>
  <property fmtid="{D5CDD505-2E9C-101B-9397-08002B2CF9AE}" pid="3" name="KSOProductBuildVer">
    <vt:lpwstr>2052-11.1.0.14309</vt:lpwstr>
  </property>
</Properties>
</file>