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45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8C6AEA-92D7-F548-B308-6598B5E9917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E2845AA-D784-4442-BA73-54AFF38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how-to-develop-a-convolutional-neural-network-from-scratch-for-mnist-handwritten-digit-classific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652C-3F81-D846-B9D3-A233D381E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273" y="1432224"/>
            <a:ext cx="10255170" cy="258419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CNN for MNIST Handwritten Digit Classification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74365-5C22-724B-92AB-315B326C4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</a:t>
            </a:r>
            <a:r>
              <a:rPr lang="en-US" dirty="0" err="1"/>
              <a:t>Dalal</a:t>
            </a:r>
            <a:r>
              <a:rPr lang="en-US" dirty="0"/>
              <a:t> </a:t>
            </a:r>
            <a:r>
              <a:rPr lang="en-US" dirty="0" err="1"/>
              <a:t>Alqahtani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3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84E2-EAF0-4845-82EA-FBE95DB9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F2D9-554E-154A-A08E-0088F7E9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https://data-flair.training</a:t>
            </a:r>
            <a:r>
              <a:rPr lang="en-US">
                <a:hlinkClick r:id="rId2"/>
              </a:rPr>
              <a:t>/blogs/python-deep-learning-project-handwritten-digit-recognition/</a:t>
            </a:r>
          </a:p>
          <a:p>
            <a:r>
              <a:rPr lang="en-US" dirty="0">
                <a:hlinkClick r:id="rId2"/>
              </a:rPr>
              <a:t>https://machinelearningmastery.com/how-to-develop-a-convolutional-neural-network-from-scratch-for-mnist-handwritten-digit-classification/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9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CE4E-0931-0C41-8115-500DED81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Libraries: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ADE16-4DE6-994C-B83D-D0A0AD487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954369"/>
            <a:ext cx="10058400" cy="2384361"/>
          </a:xfrm>
        </p:spPr>
      </p:pic>
    </p:spTree>
    <p:extLst>
      <p:ext uri="{BB962C8B-B14F-4D97-AF65-F5344CB8AC3E}">
        <p14:creationId xmlns:p14="http://schemas.microsoft.com/office/powerpoint/2010/main" val="11144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DD0-87A6-F748-A704-E050F99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Training and Testing Dataset: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42DAD-489F-D94B-B2CA-772A15394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062411"/>
            <a:ext cx="10058400" cy="2168277"/>
          </a:xfrm>
        </p:spPr>
      </p:pic>
    </p:spTree>
    <p:extLst>
      <p:ext uri="{BB962C8B-B14F-4D97-AF65-F5344CB8AC3E}">
        <p14:creationId xmlns:p14="http://schemas.microsoft.com/office/powerpoint/2010/main" val="217892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DD0-87A6-F748-A704-E050F99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Pixels: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A7585-B947-5C4B-A232-E09FB97C8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135706"/>
            <a:ext cx="10058400" cy="2021688"/>
          </a:xfrm>
        </p:spPr>
      </p:pic>
    </p:spTree>
    <p:extLst>
      <p:ext uri="{BB962C8B-B14F-4D97-AF65-F5344CB8AC3E}">
        <p14:creationId xmlns:p14="http://schemas.microsoft.com/office/powerpoint/2010/main" val="344883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DD0-87A6-F748-A704-E050F99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CNN 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F2008-FAE0-394D-9BB0-EE1FB1AF4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990990"/>
            <a:ext cx="10058400" cy="2311120"/>
          </a:xfrm>
        </p:spPr>
      </p:pic>
    </p:spTree>
    <p:extLst>
      <p:ext uri="{BB962C8B-B14F-4D97-AF65-F5344CB8AC3E}">
        <p14:creationId xmlns:p14="http://schemas.microsoft.com/office/powerpoint/2010/main" val="12214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DD0-87A6-F748-A704-E050F99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k-</a:t>
            </a:r>
            <a:r>
              <a:rPr lang="en-US" dirty="0" err="1"/>
              <a:t>flod</a:t>
            </a:r>
            <a:r>
              <a:rPr lang="en-US" dirty="0"/>
              <a:t> cross validation: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F6780-56FB-A649-B0DC-39DE96A7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293952"/>
            <a:ext cx="10058400" cy="3705196"/>
          </a:xfrm>
        </p:spPr>
      </p:pic>
    </p:spTree>
    <p:extLst>
      <p:ext uri="{BB962C8B-B14F-4D97-AF65-F5344CB8AC3E}">
        <p14:creationId xmlns:p14="http://schemas.microsoft.com/office/powerpoint/2010/main" val="301865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DD0-87A6-F748-A704-E050F99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/>
              <a:t>the Model: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08BE1D-9AEC-B94A-9D60-ACFACB0AE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508" y="2120900"/>
            <a:ext cx="9779334" cy="4051300"/>
          </a:xfrm>
        </p:spPr>
      </p:pic>
    </p:spTree>
    <p:extLst>
      <p:ext uri="{BB962C8B-B14F-4D97-AF65-F5344CB8AC3E}">
        <p14:creationId xmlns:p14="http://schemas.microsoft.com/office/powerpoint/2010/main" val="140850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DD0-87A6-F748-A704-E050F99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Figures: 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59141783-C963-D448-BE12-13B8F75B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56" y="1605326"/>
            <a:ext cx="10515600" cy="182367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A5B47AF-C64F-644F-A5DC-2075E963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3553428"/>
            <a:ext cx="5219700" cy="21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5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DD0-87A6-F748-A704-E050F99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Figures: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7C0B4-E929-D04E-BD1D-7D2BB5679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761" y="3821470"/>
            <a:ext cx="5380828" cy="235073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D331941-974C-394F-A451-277FD590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874520"/>
            <a:ext cx="10492744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4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{43FAC5B1-0BD0-1A4A-A533-917D241E71C9}tf10001070</Template>
  <TotalTime>18</TotalTime>
  <Words>73</Words>
  <Application>Microsoft Macintosh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How to Develop a CNN for MNIST Handwritten Digit Classification</vt:lpstr>
      <vt:lpstr>Importing All Libraries:</vt:lpstr>
      <vt:lpstr>Loading the Training and Testing Dataset:</vt:lpstr>
      <vt:lpstr>Scaling the Pixels:</vt:lpstr>
      <vt:lpstr>Create the CNN Model:</vt:lpstr>
      <vt:lpstr>Using the k-flod cross validation:</vt:lpstr>
      <vt:lpstr>Testing the Model:</vt:lpstr>
      <vt:lpstr>Plotting Two Figures: </vt:lpstr>
      <vt:lpstr>Plotting Two Figures: 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Develop a CNN for MNIST Handwritten Digit Classification</dc:title>
  <dc:creator>Microsoft Office User</dc:creator>
  <cp:lastModifiedBy>Microsoft Office User</cp:lastModifiedBy>
  <cp:revision>6</cp:revision>
  <dcterms:created xsi:type="dcterms:W3CDTF">2020-11-26T02:07:16Z</dcterms:created>
  <dcterms:modified xsi:type="dcterms:W3CDTF">2020-11-26T02:25:48Z</dcterms:modified>
</cp:coreProperties>
</file>