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sldIdLst>
    <p:sldId id="264" r:id="rId2"/>
    <p:sldId id="258" r:id="rId3"/>
    <p:sldId id="301" r:id="rId4"/>
    <p:sldId id="265" r:id="rId5"/>
    <p:sldId id="271" r:id="rId6"/>
    <p:sldId id="267" r:id="rId7"/>
    <p:sldId id="268" r:id="rId8"/>
    <p:sldId id="273" r:id="rId9"/>
    <p:sldId id="269" r:id="rId10"/>
    <p:sldId id="266" r:id="rId11"/>
    <p:sldId id="300" r:id="rId12"/>
    <p:sldId id="1550" r:id="rId13"/>
    <p:sldId id="1551" r:id="rId14"/>
    <p:sldId id="1552" r:id="rId15"/>
    <p:sldId id="1554" r:id="rId16"/>
    <p:sldId id="1555" r:id="rId17"/>
    <p:sldId id="1553" r:id="rId18"/>
    <p:sldId id="299" r:id="rId19"/>
    <p:sldId id="1449" r:id="rId20"/>
    <p:sldId id="1450" r:id="rId21"/>
    <p:sldId id="1452" r:id="rId22"/>
    <p:sldId id="1451" r:id="rId23"/>
    <p:sldId id="1453" r:id="rId24"/>
    <p:sldId id="1454" r:id="rId25"/>
    <p:sldId id="1455" r:id="rId26"/>
    <p:sldId id="1446" r:id="rId27"/>
    <p:sldId id="1443" r:id="rId28"/>
    <p:sldId id="1445" r:id="rId29"/>
    <p:sldId id="1444" r:id="rId30"/>
    <p:sldId id="1447" r:id="rId31"/>
    <p:sldId id="1457" r:id="rId32"/>
    <p:sldId id="1461" r:id="rId33"/>
    <p:sldId id="1464" r:id="rId34"/>
    <p:sldId id="1465" r:id="rId35"/>
    <p:sldId id="1466" r:id="rId36"/>
    <p:sldId id="1467" r:id="rId37"/>
    <p:sldId id="277" r:id="rId38"/>
    <p:sldId id="278" r:id="rId39"/>
    <p:sldId id="1471" r:id="rId40"/>
    <p:sldId id="1472" r:id="rId41"/>
    <p:sldId id="1478" r:id="rId42"/>
    <p:sldId id="1479" r:id="rId43"/>
    <p:sldId id="1480" r:id="rId44"/>
    <p:sldId id="1481" r:id="rId45"/>
    <p:sldId id="1482" r:id="rId46"/>
    <p:sldId id="1483" r:id="rId47"/>
    <p:sldId id="1484" r:id="rId48"/>
    <p:sldId id="1485" r:id="rId49"/>
    <p:sldId id="1486" r:id="rId50"/>
    <p:sldId id="1487" r:id="rId51"/>
    <p:sldId id="1488" r:id="rId52"/>
    <p:sldId id="1489" r:id="rId53"/>
    <p:sldId id="1527" r:id="rId54"/>
    <p:sldId id="1473" r:id="rId55"/>
    <p:sldId id="1490" r:id="rId56"/>
    <p:sldId id="1474" r:id="rId57"/>
    <p:sldId id="1475" r:id="rId58"/>
    <p:sldId id="1476" r:id="rId59"/>
    <p:sldId id="1511" r:id="rId60"/>
    <p:sldId id="1477" r:id="rId61"/>
    <p:sldId id="1492" r:id="rId62"/>
    <p:sldId id="1494" r:id="rId63"/>
    <p:sldId id="1505" r:id="rId64"/>
    <p:sldId id="1506" r:id="rId65"/>
    <p:sldId id="1507" r:id="rId66"/>
    <p:sldId id="1508" r:id="rId67"/>
    <p:sldId id="1509" r:id="rId68"/>
    <p:sldId id="1512" r:id="rId69"/>
    <p:sldId id="1510" r:id="rId70"/>
    <p:sldId id="280" r:id="rId71"/>
    <p:sldId id="281" r:id="rId72"/>
    <p:sldId id="1513" r:id="rId73"/>
    <p:sldId id="1514" r:id="rId74"/>
    <p:sldId id="1515" r:id="rId75"/>
    <p:sldId id="1517" r:id="rId76"/>
    <p:sldId id="1518" r:id="rId77"/>
    <p:sldId id="1520" r:id="rId78"/>
    <p:sldId id="1521" r:id="rId79"/>
    <p:sldId id="1525" r:id="rId80"/>
    <p:sldId id="1526" r:id="rId81"/>
    <p:sldId id="1528" r:id="rId82"/>
    <p:sldId id="1529" r:id="rId83"/>
    <p:sldId id="302" r:id="rId84"/>
    <p:sldId id="283" r:id="rId85"/>
    <p:sldId id="284" r:id="rId86"/>
    <p:sldId id="288" r:id="rId87"/>
    <p:sldId id="289" r:id="rId88"/>
    <p:sldId id="293" r:id="rId89"/>
    <p:sldId id="294" r:id="rId90"/>
    <p:sldId id="295" r:id="rId91"/>
    <p:sldId id="296" r:id="rId92"/>
    <p:sldId id="297" r:id="rId93"/>
    <p:sldId id="287" r:id="rId94"/>
    <p:sldId id="298" r:id="rId95"/>
    <p:sldId id="1522" r:id="rId96"/>
    <p:sldId id="1523" r:id="rId97"/>
    <p:sldId id="1524" r:id="rId98"/>
    <p:sldId id="1533" r:id="rId99"/>
    <p:sldId id="1534" r:id="rId100"/>
    <p:sldId id="1535" r:id="rId101"/>
    <p:sldId id="1536" r:id="rId102"/>
    <p:sldId id="1537" r:id="rId103"/>
    <p:sldId id="1538" r:id="rId104"/>
    <p:sldId id="1539" r:id="rId105"/>
    <p:sldId id="1540" r:id="rId106"/>
    <p:sldId id="1541" r:id="rId107"/>
    <p:sldId id="1542" r:id="rId108"/>
    <p:sldId id="1543" r:id="rId109"/>
    <p:sldId id="1544" r:id="rId110"/>
    <p:sldId id="1546" r:id="rId111"/>
    <p:sldId id="1548" r:id="rId112"/>
    <p:sldId id="1549" r:id="rId113"/>
    <p:sldId id="1545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tz, Jason David" initials="KJD" lastIdx="14" clrIdx="0">
    <p:extLst>
      <p:ext uri="{19B8F6BF-5375-455C-9EA6-DF929625EA0E}">
        <p15:presenceInfo xmlns:p15="http://schemas.microsoft.com/office/powerpoint/2012/main" userId="S::jdk200000@utdallas.edu::31cf1935-9334-435f-b98e-28e22b8abd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42"/>
    <a:srgbClr val="C75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 autoAdjust="0"/>
    <p:restoredTop sz="89825" autoAdjust="0"/>
  </p:normalViewPr>
  <p:slideViewPr>
    <p:cSldViewPr snapToGrid="0">
      <p:cViewPr varScale="1">
        <p:scale>
          <a:sx n="99" d="100"/>
          <a:sy n="99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7T16:56:02.616" idx="1">
    <p:pos x="3049" y="1837"/>
    <p:text>Person	gender	Age	Height	pre.weight	Diet	weight6weeks
25	 	41	171	60	2	60
26	 	32	174	103	2	103
1	0	22	159	58	1	54.2
2	0	46	192	60	1	54
3	0	55	170	64	1	63.3
4	0	33	171	64	1	61.1
5	0	50	170	65	1	62.2
6	0	50	201	66	1	64
7	0	37	174	67	1	65
8	0	28	176	69	1	60.5
9	0	28	165	70	1	68.1
10	0	45	165	70	1	66.9
11	0	60	173	72	1	70.5
12	0	48	156	72	1	69
13	0	41	163	72	1	68.4
14	0	37	167	82	1	81.1
27	0	44	174	58	2	60.1
28	0	37	172	58	2	56
29	0	41	165	59	2	57.3
30	0	43	171	61	2	56.7
31	0	20	169	62	2	55
32	0	51	174	63	2	62.4
33	0	31	163	63	2	60.3
34	0	54	173	63	2	59.4
35	0	50	166	65	2	62
36	0	48	163	66	2	64
37	0	16	165	68	2	63.8
38	0	37	167	68	2	63.3
39	0	30	161	76	2	72.7
40	0	29	169	77	2	77.5
52	0	51	165	60	3	53
53	0	35	169	62	3	56.4
54	0	21	159	64	3	60.6
55	0	22	169	65	3	58.2
56	0	36	160	66	3	58.2
57	0	20	169	67	3	61.6
58	0	35	163	67	3	60.2
59	0	45	155	69	3	61.8
60	0	58	141	70	3	63
61	0	37	170	70	3	62.7
62	0	31	170	72	3	71.1
63	0	35	171	72	3	64.4
64	0	56	171	73	3	68.9
65	0	48	153	75	3	68.7
66	0	41	157	76	3	71
15	1	39	168	71	1	71.6
16	1	31	158	72	1	70.9
17	1	40	173	74	1	69.5
18	1	50	160	78	1	73.9
19	1	43	162	80	1	71
20	1	25	165	80	1	77.6
21	1	52	177	83	1	79.1
22	1	42	166	85	1	81.5
23	1	39	166	87	1	81.9
24	1	40	190	88	1	84.5
41	1	51	191	71	2	66.8
42	1	38	199	75	2	72.6
43	1	54	196	75	2	69.2
44	1	33	190	76	2	72.5
45	1	45	160	78	2	72.7
46	1	37	194	78	2	76.3
47	1	44	163	79	2	73.6
48	1	40	171	79	2	72.9
49	1	37	198	79	2	71.1
50	1	39	180	80	2	81.4
51	1	31	182	80	2	75.7
67	1	36	155	71	3	68.5
68	1	47	179	73	3	72.1
69	1	29	166	76	3	72.5
70	1	37	173	78	3	77.5
71	1	31	177	78	3	75.2
72	1	26	179	78	3	69.4
73	1	40	179	79	3	74.5
74	1	35	183	83	3	80.2
75	1	49	177	84	3	79.9
76	1	28	164	85	3	79.7
77	1	40	167	87	3	77.8
78	1	51	175	88	3	81.9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1T12:36:56.669" idx="14">
    <p:pos x="6807" y="1052"/>
    <p:text># Calculate the product of the mean differences
(diet.dat[1:7,c("weight6weeks")]-mean(diet.dat[1:7,c("weight6weeks")])) * (diet.dat[1:7,c("Height")]-mean(diet.dat[1:7,c("Height")]))
# Calculate the sum of the product of the mean differences
sum((diet.dat[1:7,c("weight6weeks")]-mean(diet.dat[1:7,c("weight6weeks")])) * (diet.dat[1:7,c("Height")]-mean(diet.dat[1:7,c("Height")])))
# Calculate the squared mean difference for x and y
(diet.dat[1:7,c("weight6weeks")]-mean(diet.dat[1:7,c("weight6weeks")]))^2 # returns (xi-xbar)^2
(diet.dat[1:7,c("Height")]-mean(diet.dat[1:7,c("Height")]))^2 # (returns yi-xbar)^2
# Calculate the sum of the squared mean differences
sum((diet.dat[1:7,c("weight6weeks")]-mean(diet.dat[1:7,c("weight6weeks")]))^2)
sum((diet.dat[1:7,c("Height")]-mean(diet.dat[1:7,c("Height")]))^2)
# Calculate the product of the sum of squared mean differences
sum((diet.dat[1:7,c("weight6weeks")]-mean(diet.dat[1:7,c("weight6weeks")]))^2)*sum((diet.dat[1:7,c("Height")]-mean(diet.dat[1:7,c("Height")]))^2)
# Calculate the square root of the product of the sum of squared mean differences
sqrt(sum((diet.dat[1:7,c("weight6weeks")]-mean(diet.dat[1:7,c("weight6weeks")]))^2)*sum((diet.dat[1:7,c("Height")]-mean(diet.dat[1:7,c("Height")]))^2))
# Calculate the ratio of the sum of the product of mean differences divided by the squareroot of the product of the squared sums
sum((diet.dat[1:7,c("weight6weeks")]-mean(diet.dat[1:7,c("weight6weeks")])) * (diet.dat[1:7,c("Height")]-mean(diet.dat[1:7,c("Height")]))) / sqrt(sum((diet.dat[1:7,c("weight6weeks")]-mean(diet.dat[1:7,c("weight6weeks")]))^2)*sum((diet.dat[1:7,c("Height")]-mean(diet.dat[1:7,c("Height")]))^2))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23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0611-3124-B245-E4E9-E68FD79A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Kautz –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45720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64F1B8-AFCD-9B4D-A310-FC0F8BAA1D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566"/>
            <a:ext cx="10515600" cy="4211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257C135-7585-C5AB-5D8F-0B7C5EF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Kautz –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267805F-57FE-581A-3EDE-D8B9B79B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Methods BLITZ Slides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11D51-FC85-49EF-B2C4-10D238F89DE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7F26664-CE33-28F5-487F-D003DFAE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66025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84" y="258763"/>
            <a:ext cx="8737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03817" y="1220788"/>
            <a:ext cx="10363200" cy="4826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0AC85-08D3-4020-9B7F-2A3BBA0617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226FB09-BF5F-B808-EB02-9CB2CDAB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5770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457200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  <p:sldLayoutId id="2147483674" r:id="rId8"/>
    <p:sldLayoutId id="2147483675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informatics-core-shared-training.github.io/linear-models-r/anov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2ED9C-2EC7-524F-81B3-53A3EFDD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2689"/>
            <a:ext cx="9144000" cy="2387600"/>
          </a:xfrm>
        </p:spPr>
        <p:txBody>
          <a:bodyPr anchor="ctr"/>
          <a:lstStyle/>
          <a:p>
            <a:r>
              <a:rPr lang="en-US" dirty="0"/>
              <a:t>A quick overview of </a:t>
            </a:r>
            <a:br>
              <a:rPr lang="en-US" dirty="0"/>
            </a:br>
            <a:r>
              <a:rPr lang="en-US" dirty="0"/>
              <a:t>Scale Creation</a:t>
            </a:r>
          </a:p>
        </p:txBody>
      </p:sp>
    </p:spTree>
    <p:extLst>
      <p:ext uri="{BB962C8B-B14F-4D97-AF65-F5344CB8AC3E}">
        <p14:creationId xmlns:p14="http://schemas.microsoft.com/office/powerpoint/2010/main" val="7306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+mj-lt"/>
              </a:rPr>
              <a:t>Overview of Psychometrics</a:t>
            </a:r>
            <a:endParaRPr lang="en-US" sz="4000" dirty="0">
              <a:latin typeface="+mj-lt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10B5594-D3BC-608E-1369-0F3FE05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55B867-E8AD-6588-125D-5CBEDAA2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8903112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regression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4.31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13.33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= .34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blipFill>
                <a:blip r:embed="rId2"/>
                <a:stretch>
                  <a:fillRect t="-1765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/>
              <p:nvPr/>
            </p:nvSpPr>
            <p:spPr>
              <a:xfrm>
                <a:off x="4843539" y="2320729"/>
                <a:ext cx="415117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(.34)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13.33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4.31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=(172.86)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(.34)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13.33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4.31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(62.56)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539" y="2320729"/>
                <a:ext cx="415117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0CA42CA-A97A-E5E7-216E-3826C5ED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83093"/>
            <a:ext cx="457200" cy="146043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024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regression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4.31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13.33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= .34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blipFill>
                <a:blip r:embed="rId3"/>
                <a:stretch>
                  <a:fillRect t="-1765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BA8A7B6-4B30-36D3-FD3C-EB316BDB9F50}"/>
              </a:ext>
            </a:extLst>
          </p:cNvPr>
          <p:cNvSpPr/>
          <p:nvPr/>
        </p:nvSpPr>
        <p:spPr>
          <a:xfrm>
            <a:off x="4038600" y="3501859"/>
            <a:ext cx="8153400" cy="255454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Byx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err="1">
                <a:latin typeface="Courier New" pitchFamily="49" charset="0"/>
              </a:rPr>
              <a:t>cor</a:t>
            </a:r>
            <a:r>
              <a:rPr lang="en-US" sz="1600" dirty="0">
                <a:latin typeface="Courier New" pitchFamily="49" charset="0"/>
              </a:rPr>
              <a:t>(diet.dat[1:7,c("weight6weeks")],diet.dat[1:7,c("Height")]) * (</a:t>
            </a:r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(diet.dat[1:7,c("Height")]) / </a:t>
            </a:r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(diet.dat[1:7,c("weight6weeks")]))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rxy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B0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- ((</a:t>
            </a:r>
            <a:r>
              <a:rPr lang="en-US" sz="1600" dirty="0" err="1">
                <a:latin typeface="Courier New" pitchFamily="49" charset="0"/>
              </a:rPr>
              <a:t>cor</a:t>
            </a:r>
            <a:r>
              <a:rPr lang="en-US" sz="1600" dirty="0">
                <a:latin typeface="Courier New" pitchFamily="49" charset="0"/>
              </a:rPr>
              <a:t>(diet.dat[1:7,c("weight6weeks")],diet.dat[1:7,c("Height")]) * (</a:t>
            </a:r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(diet.dat[1:7,c("Height")]) / </a:t>
            </a:r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(diet.dat[1:7,c("weight6weeks")]))) * mean(diet.dat[1:7,c("weight6weeks")]))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#ybar -(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rxy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xbar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/>
              <p:nvPr/>
            </p:nvSpPr>
            <p:spPr>
              <a:xfrm>
                <a:off x="4843539" y="2320729"/>
                <a:ext cx="40298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1.05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539" y="2320729"/>
                <a:ext cx="402987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C90E6AA-60BF-EE59-7C87-2DEFC349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83093"/>
            <a:ext cx="457200" cy="146043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+107.02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CE7AF5F-0908-E5AE-41AD-BE180CC3ED24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79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5836301" y="5689588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/>
              <p:nvPr/>
            </p:nvSpPr>
            <p:spPr>
              <a:xfrm>
                <a:off x="9163674" y="1739564"/>
                <a:ext cx="305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=1.05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74" y="1739564"/>
                <a:ext cx="3051110" cy="369332"/>
              </a:xfrm>
              <a:prstGeom prst="rect">
                <a:avLst/>
              </a:prstGeom>
              <a:blipFill>
                <a:blip r:embed="rId2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2089672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25885" y="334692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E02B07-D532-41F5-F6D1-785DB3A8BB7B}"/>
              </a:ext>
            </a:extLst>
          </p:cNvPr>
          <p:cNvSpPr txBox="1"/>
          <p:nvPr/>
        </p:nvSpPr>
        <p:spPr>
          <a:xfrm>
            <a:off x="3107612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4354884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D86D0A-3555-67E2-2340-05A02417D148}"/>
              </a:ext>
            </a:extLst>
          </p:cNvPr>
          <p:cNvSpPr txBox="1"/>
          <p:nvPr/>
        </p:nvSpPr>
        <p:spPr>
          <a:xfrm>
            <a:off x="5600080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30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6825705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40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3E6C9-C9CC-2834-AFEF-923CF975002A}"/>
              </a:ext>
            </a:extLst>
          </p:cNvPr>
          <p:cNvSpPr txBox="1"/>
          <p:nvPr/>
        </p:nvSpPr>
        <p:spPr>
          <a:xfrm>
            <a:off x="8065097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9301407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237866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2750832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3122995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3495158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3867321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4239484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2091719" y="4611647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1446246" y="4347868"/>
            <a:ext cx="424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1434966" y="3603542"/>
            <a:ext cx="4355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1434966" y="2868255"/>
            <a:ext cx="4355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4A961F-79D4-7DB6-9DC5-91A755B19394}"/>
              </a:ext>
            </a:extLst>
          </p:cNvPr>
          <p:cNvCxnSpPr>
            <a:cxnSpLocks/>
          </p:cNvCxnSpPr>
          <p:nvPr/>
        </p:nvCxnSpPr>
        <p:spPr>
          <a:xfrm flipV="1">
            <a:off x="2089672" y="2312980"/>
            <a:ext cx="8859523" cy="14178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2089672" y="5203280"/>
            <a:ext cx="9088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379255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35452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329792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428718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40398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305060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453450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280328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25559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47818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230865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626572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601840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577109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676035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651304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552377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700767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527645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50291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725499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774962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750230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799694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B19C597-D685-1109-68B9-74C846318284}"/>
              </a:ext>
            </a:extLst>
          </p:cNvPr>
          <p:cNvCxnSpPr>
            <a:cxnSpLocks/>
          </p:cNvCxnSpPr>
          <p:nvPr/>
        </p:nvCxnSpPr>
        <p:spPr>
          <a:xfrm>
            <a:off x="849157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41A80C7-96DC-7603-F942-C9CC9EF8A2EC}"/>
              </a:ext>
            </a:extLst>
          </p:cNvPr>
          <p:cNvCxnSpPr>
            <a:cxnSpLocks/>
          </p:cNvCxnSpPr>
          <p:nvPr/>
        </p:nvCxnSpPr>
        <p:spPr>
          <a:xfrm>
            <a:off x="824426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D5ACF5-3D60-4BF7-A76B-336EA472E076}"/>
              </a:ext>
            </a:extLst>
          </p:cNvPr>
          <p:cNvCxnSpPr>
            <a:cxnSpLocks/>
          </p:cNvCxnSpPr>
          <p:nvPr/>
        </p:nvCxnSpPr>
        <p:spPr>
          <a:xfrm>
            <a:off x="873889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BA959AC-5D84-5741-7990-75D5A0D7B4CC}"/>
              </a:ext>
            </a:extLst>
          </p:cNvPr>
          <p:cNvCxnSpPr>
            <a:cxnSpLocks/>
          </p:cNvCxnSpPr>
          <p:nvPr/>
        </p:nvCxnSpPr>
        <p:spPr>
          <a:xfrm>
            <a:off x="898621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DB173D2-BA2C-9850-C85A-8C96A20806F4}"/>
              </a:ext>
            </a:extLst>
          </p:cNvPr>
          <p:cNvCxnSpPr>
            <a:cxnSpLocks/>
          </p:cNvCxnSpPr>
          <p:nvPr/>
        </p:nvCxnSpPr>
        <p:spPr>
          <a:xfrm>
            <a:off x="948084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2FA5380-14E6-BBDE-35D8-1C745BDA229B}"/>
              </a:ext>
            </a:extLst>
          </p:cNvPr>
          <p:cNvCxnSpPr>
            <a:cxnSpLocks/>
          </p:cNvCxnSpPr>
          <p:nvPr/>
        </p:nvCxnSpPr>
        <p:spPr>
          <a:xfrm>
            <a:off x="923352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3F99D2C-F1CE-7A8B-3CC2-5D5CAEA628F8}"/>
              </a:ext>
            </a:extLst>
          </p:cNvPr>
          <p:cNvCxnSpPr>
            <a:cxnSpLocks/>
          </p:cNvCxnSpPr>
          <p:nvPr/>
        </p:nvCxnSpPr>
        <p:spPr>
          <a:xfrm>
            <a:off x="972816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FE4187-272C-871F-5181-9B3F11F20FB9}"/>
              </a:ext>
            </a:extLst>
          </p:cNvPr>
          <p:cNvCxnSpPr>
            <a:cxnSpLocks/>
          </p:cNvCxnSpPr>
          <p:nvPr/>
        </p:nvCxnSpPr>
        <p:spPr>
          <a:xfrm>
            <a:off x="9975479" y="499130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05FA6C7-77CF-7E92-C354-6F511BB36D89}"/>
              </a:ext>
            </a:extLst>
          </p:cNvPr>
          <p:cNvCxnSpPr>
            <a:cxnSpLocks/>
          </p:cNvCxnSpPr>
          <p:nvPr/>
        </p:nvCxnSpPr>
        <p:spPr>
          <a:xfrm>
            <a:off x="10222796" y="499130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832DF3-6D7F-C1AE-AA17-ED1AB668BC50}"/>
              </a:ext>
            </a:extLst>
          </p:cNvPr>
          <p:cNvCxnSpPr>
            <a:cxnSpLocks/>
          </p:cNvCxnSpPr>
          <p:nvPr/>
        </p:nvCxnSpPr>
        <p:spPr>
          <a:xfrm>
            <a:off x="10470113" y="499130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9999F05-1915-5DF4-847F-9D9B4D4F1752}"/>
              </a:ext>
            </a:extLst>
          </p:cNvPr>
          <p:cNvCxnSpPr>
            <a:cxnSpLocks/>
          </p:cNvCxnSpPr>
          <p:nvPr/>
        </p:nvCxnSpPr>
        <p:spPr>
          <a:xfrm>
            <a:off x="10964752" y="499130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58D82B-4DE1-3D4D-0E57-DF7ED9A899AA}"/>
              </a:ext>
            </a:extLst>
          </p:cNvPr>
          <p:cNvCxnSpPr>
            <a:cxnSpLocks/>
          </p:cNvCxnSpPr>
          <p:nvPr/>
        </p:nvCxnSpPr>
        <p:spPr>
          <a:xfrm>
            <a:off x="10717430" y="499130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FD840C1-D380-BE9D-96E5-C424A5AD9B5F}"/>
              </a:ext>
            </a:extLst>
          </p:cNvPr>
          <p:cNvSpPr txBox="1"/>
          <p:nvPr/>
        </p:nvSpPr>
        <p:spPr>
          <a:xfrm>
            <a:off x="10285447" y="5424491"/>
            <a:ext cx="369331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858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/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=1.05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blipFill>
                <a:blip r:embed="rId2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959012"/>
                  </p:ext>
                </p:extLst>
              </p:nvPr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959012"/>
                  </p:ext>
                </p:extLst>
              </p:nvPr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281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/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=1.05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blipFill>
                <a:blip r:embed="rId2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934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/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=1.05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blipFill>
                <a:blip r:embed="rId2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9006FBD5-DD7D-7270-7176-54292361F144}"/>
              </a:ext>
            </a:extLst>
          </p:cNvPr>
          <p:cNvSpPr/>
          <p:nvPr/>
        </p:nvSpPr>
        <p:spPr>
          <a:xfrm>
            <a:off x="7808276" y="3156020"/>
            <a:ext cx="3073925" cy="1042477"/>
          </a:xfrm>
          <a:prstGeom prst="wedgeRectCallout">
            <a:avLst>
              <a:gd name="adj1" fmla="val -17436"/>
              <a:gd name="adj2" fmla="val -110114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we want to know the exact value of Y?</a:t>
            </a:r>
          </a:p>
        </p:txBody>
      </p:sp>
    </p:spTree>
    <p:extLst>
      <p:ext uri="{BB962C8B-B14F-4D97-AF65-F5344CB8AC3E}">
        <p14:creationId xmlns:p14="http://schemas.microsoft.com/office/powerpoint/2010/main" val="39327042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/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=1.05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+107.02+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D7AA97-3F55-AD4F-629E-ED837D12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058563"/>
                <a:ext cx="305111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153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54712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284-F516-C180-DC35-3547BDFC15B5}"/>
              </a:ext>
            </a:extLst>
          </p:cNvPr>
          <p:cNvSpPr/>
          <p:nvPr/>
        </p:nvSpPr>
        <p:spPr>
          <a:xfrm>
            <a:off x="9406529" y="1931437"/>
            <a:ext cx="1739293" cy="106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E472A8-2268-1275-D42C-CDFB78B4C7BD}"/>
              </a:ext>
            </a:extLst>
          </p:cNvPr>
          <p:cNvSpPr/>
          <p:nvPr/>
        </p:nvSpPr>
        <p:spPr>
          <a:xfrm>
            <a:off x="3498217" y="1667123"/>
            <a:ext cx="4280949" cy="318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A8AA32-D92A-841B-FFA4-2DA8322394C0}"/>
              </a:ext>
            </a:extLst>
          </p:cNvPr>
          <p:cNvCxnSpPr/>
          <p:nvPr/>
        </p:nvCxnSpPr>
        <p:spPr>
          <a:xfrm flipH="1" flipV="1">
            <a:off x="7779166" y="1675134"/>
            <a:ext cx="3366656" cy="2563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5548EE-0351-58A3-EC32-16E7724F6F6E}"/>
              </a:ext>
            </a:extLst>
          </p:cNvPr>
          <p:cNvCxnSpPr>
            <a:cxnSpLocks/>
          </p:cNvCxnSpPr>
          <p:nvPr/>
        </p:nvCxnSpPr>
        <p:spPr>
          <a:xfrm flipH="1">
            <a:off x="7779166" y="3015541"/>
            <a:ext cx="3330210" cy="18398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A4510-7EE4-88EB-3DAD-B85762C2EB34}"/>
              </a:ext>
            </a:extLst>
          </p:cNvPr>
          <p:cNvCxnSpPr>
            <a:cxnSpLocks/>
          </p:cNvCxnSpPr>
          <p:nvPr/>
        </p:nvCxnSpPr>
        <p:spPr>
          <a:xfrm flipH="1">
            <a:off x="7808276" y="3012904"/>
            <a:ext cx="1598253" cy="52840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67E364-7568-10AE-E4C1-70906FBEFF1A}"/>
              </a:ext>
            </a:extLst>
          </p:cNvPr>
          <p:cNvCxnSpPr>
            <a:cxnSpLocks/>
          </p:cNvCxnSpPr>
          <p:nvPr/>
        </p:nvCxnSpPr>
        <p:spPr>
          <a:xfrm flipH="1" flipV="1">
            <a:off x="7779166" y="1886488"/>
            <a:ext cx="1627363" cy="3325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BAE077-8C8C-84BE-7FAD-DD2A29E33AB1}"/>
              </a:ext>
            </a:extLst>
          </p:cNvPr>
          <p:cNvCxnSpPr>
            <a:cxnSpLocks/>
          </p:cNvCxnSpPr>
          <p:nvPr/>
        </p:nvCxnSpPr>
        <p:spPr>
          <a:xfrm flipV="1">
            <a:off x="3498217" y="2431537"/>
            <a:ext cx="4275042" cy="1052093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48A905B-FC1E-3380-B5E6-0C9B7C2B65B5}"/>
              </a:ext>
            </a:extLst>
          </p:cNvPr>
          <p:cNvSpPr txBox="1"/>
          <p:nvPr/>
        </p:nvSpPr>
        <p:spPr>
          <a:xfrm>
            <a:off x="3714177" y="208364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36E8E-1FC4-1E9B-C8B9-1958D62386AC}"/>
              </a:ext>
            </a:extLst>
          </p:cNvPr>
          <p:cNvSpPr txBox="1"/>
          <p:nvPr/>
        </p:nvSpPr>
        <p:spPr>
          <a:xfrm>
            <a:off x="4938190" y="175259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4D98EF-37AF-A9F6-27E1-384A15212052}"/>
              </a:ext>
            </a:extLst>
          </p:cNvPr>
          <p:cNvSpPr txBox="1"/>
          <p:nvPr/>
        </p:nvSpPr>
        <p:spPr>
          <a:xfrm>
            <a:off x="5210775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F27F9A-50CE-D81E-520C-9F2AF7557D00}"/>
              </a:ext>
            </a:extLst>
          </p:cNvPr>
          <p:cNvSpPr txBox="1"/>
          <p:nvPr/>
        </p:nvSpPr>
        <p:spPr>
          <a:xfrm>
            <a:off x="5583435" y="2467056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D6F340-9EF8-27B8-C7E3-331555548086}"/>
              </a:ext>
            </a:extLst>
          </p:cNvPr>
          <p:cNvSpPr txBox="1"/>
          <p:nvPr/>
        </p:nvSpPr>
        <p:spPr>
          <a:xfrm>
            <a:off x="6272661" y="220702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D49DE-D13A-3A88-3522-434C723644A6}"/>
              </a:ext>
            </a:extLst>
          </p:cNvPr>
          <p:cNvSpPr txBox="1"/>
          <p:nvPr/>
        </p:nvSpPr>
        <p:spPr>
          <a:xfrm>
            <a:off x="5888413" y="1462041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D96161-E96A-13F0-ED9B-DBDED5A6974E}"/>
              </a:ext>
            </a:extLst>
          </p:cNvPr>
          <p:cNvSpPr txBox="1"/>
          <p:nvPr/>
        </p:nvSpPr>
        <p:spPr>
          <a:xfrm>
            <a:off x="6589607" y="277381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7976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284-F516-C180-DC35-3547BDFC15B5}"/>
              </a:ext>
            </a:extLst>
          </p:cNvPr>
          <p:cNvSpPr/>
          <p:nvPr/>
        </p:nvSpPr>
        <p:spPr>
          <a:xfrm>
            <a:off x="9406529" y="1931437"/>
            <a:ext cx="1739293" cy="106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E472A8-2268-1275-D42C-CDFB78B4C7BD}"/>
              </a:ext>
            </a:extLst>
          </p:cNvPr>
          <p:cNvSpPr/>
          <p:nvPr/>
        </p:nvSpPr>
        <p:spPr>
          <a:xfrm>
            <a:off x="3498217" y="1667123"/>
            <a:ext cx="4280949" cy="318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A8AA32-D92A-841B-FFA4-2DA8322394C0}"/>
              </a:ext>
            </a:extLst>
          </p:cNvPr>
          <p:cNvCxnSpPr/>
          <p:nvPr/>
        </p:nvCxnSpPr>
        <p:spPr>
          <a:xfrm flipH="1" flipV="1">
            <a:off x="7779166" y="1675134"/>
            <a:ext cx="3366656" cy="2563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5548EE-0351-58A3-EC32-16E7724F6F6E}"/>
              </a:ext>
            </a:extLst>
          </p:cNvPr>
          <p:cNvCxnSpPr>
            <a:cxnSpLocks/>
          </p:cNvCxnSpPr>
          <p:nvPr/>
        </p:nvCxnSpPr>
        <p:spPr>
          <a:xfrm flipH="1">
            <a:off x="7779166" y="3015541"/>
            <a:ext cx="3330210" cy="18398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A4510-7EE4-88EB-3DAD-B85762C2EB34}"/>
              </a:ext>
            </a:extLst>
          </p:cNvPr>
          <p:cNvCxnSpPr>
            <a:cxnSpLocks/>
          </p:cNvCxnSpPr>
          <p:nvPr/>
        </p:nvCxnSpPr>
        <p:spPr>
          <a:xfrm flipH="1">
            <a:off x="7808276" y="3012904"/>
            <a:ext cx="1598253" cy="52840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67E364-7568-10AE-E4C1-70906FBEFF1A}"/>
              </a:ext>
            </a:extLst>
          </p:cNvPr>
          <p:cNvCxnSpPr>
            <a:cxnSpLocks/>
          </p:cNvCxnSpPr>
          <p:nvPr/>
        </p:nvCxnSpPr>
        <p:spPr>
          <a:xfrm flipH="1" flipV="1">
            <a:off x="7779166" y="1886488"/>
            <a:ext cx="1627363" cy="3325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BAE077-8C8C-84BE-7FAD-DD2A29E33AB1}"/>
              </a:ext>
            </a:extLst>
          </p:cNvPr>
          <p:cNvCxnSpPr>
            <a:cxnSpLocks/>
          </p:cNvCxnSpPr>
          <p:nvPr/>
        </p:nvCxnSpPr>
        <p:spPr>
          <a:xfrm flipV="1">
            <a:off x="3498217" y="2431537"/>
            <a:ext cx="4275042" cy="1052093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48A905B-FC1E-3380-B5E6-0C9B7C2B65B5}"/>
              </a:ext>
            </a:extLst>
          </p:cNvPr>
          <p:cNvSpPr txBox="1"/>
          <p:nvPr/>
        </p:nvSpPr>
        <p:spPr>
          <a:xfrm>
            <a:off x="3714177" y="208364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36E8E-1FC4-1E9B-C8B9-1958D62386AC}"/>
              </a:ext>
            </a:extLst>
          </p:cNvPr>
          <p:cNvSpPr txBox="1"/>
          <p:nvPr/>
        </p:nvSpPr>
        <p:spPr>
          <a:xfrm>
            <a:off x="4938190" y="175259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4D98EF-37AF-A9F6-27E1-384A15212052}"/>
              </a:ext>
            </a:extLst>
          </p:cNvPr>
          <p:cNvSpPr txBox="1"/>
          <p:nvPr/>
        </p:nvSpPr>
        <p:spPr>
          <a:xfrm>
            <a:off x="5210775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F27F9A-50CE-D81E-520C-9F2AF7557D00}"/>
              </a:ext>
            </a:extLst>
          </p:cNvPr>
          <p:cNvSpPr txBox="1"/>
          <p:nvPr/>
        </p:nvSpPr>
        <p:spPr>
          <a:xfrm>
            <a:off x="5583435" y="2467056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D6F340-9EF8-27B8-C7E3-331555548086}"/>
              </a:ext>
            </a:extLst>
          </p:cNvPr>
          <p:cNvSpPr txBox="1"/>
          <p:nvPr/>
        </p:nvSpPr>
        <p:spPr>
          <a:xfrm>
            <a:off x="6272661" y="220702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D49DE-D13A-3A88-3522-434C723644A6}"/>
              </a:ext>
            </a:extLst>
          </p:cNvPr>
          <p:cNvSpPr txBox="1"/>
          <p:nvPr/>
        </p:nvSpPr>
        <p:spPr>
          <a:xfrm>
            <a:off x="5888413" y="1462041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D96161-E96A-13F0-ED9B-DBDED5A6974E}"/>
              </a:ext>
            </a:extLst>
          </p:cNvPr>
          <p:cNvSpPr txBox="1"/>
          <p:nvPr/>
        </p:nvSpPr>
        <p:spPr>
          <a:xfrm>
            <a:off x="6589607" y="277381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47B6BD-7418-3024-05B5-6C1EF1F69720}"/>
              </a:ext>
            </a:extLst>
          </p:cNvPr>
          <p:cNvCxnSpPr>
            <a:cxnSpLocks/>
          </p:cNvCxnSpPr>
          <p:nvPr/>
        </p:nvCxnSpPr>
        <p:spPr>
          <a:xfrm>
            <a:off x="3867156" y="2651662"/>
            <a:ext cx="0" cy="731520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31CF7B-1957-0642-39A4-AA5450534A21}"/>
              </a:ext>
            </a:extLst>
          </p:cNvPr>
          <p:cNvCxnSpPr>
            <a:cxnSpLocks/>
          </p:cNvCxnSpPr>
          <p:nvPr/>
        </p:nvCxnSpPr>
        <p:spPr>
          <a:xfrm>
            <a:off x="5080553" y="2265322"/>
            <a:ext cx="0" cy="822960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622012-FAEC-0DE2-E7D5-A0AB342805D1}"/>
              </a:ext>
            </a:extLst>
          </p:cNvPr>
          <p:cNvCxnSpPr>
            <a:cxnSpLocks/>
          </p:cNvCxnSpPr>
          <p:nvPr/>
        </p:nvCxnSpPr>
        <p:spPr>
          <a:xfrm>
            <a:off x="5357661" y="2565224"/>
            <a:ext cx="0" cy="457200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FC3C52-B453-096B-44F5-2022250D8512}"/>
              </a:ext>
            </a:extLst>
          </p:cNvPr>
          <p:cNvCxnSpPr>
            <a:cxnSpLocks/>
          </p:cNvCxnSpPr>
          <p:nvPr/>
        </p:nvCxnSpPr>
        <p:spPr>
          <a:xfrm>
            <a:off x="6039455" y="1990956"/>
            <a:ext cx="0" cy="819733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EC9E4C-1756-684A-24C4-60FC4FB37F26}"/>
              </a:ext>
            </a:extLst>
          </p:cNvPr>
          <p:cNvCxnSpPr>
            <a:cxnSpLocks/>
          </p:cNvCxnSpPr>
          <p:nvPr/>
        </p:nvCxnSpPr>
        <p:spPr>
          <a:xfrm flipH="1">
            <a:off x="6419133" y="2697025"/>
            <a:ext cx="0" cy="91440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60E5A3-5BF6-6600-7009-A6C00418933B}"/>
              </a:ext>
            </a:extLst>
          </p:cNvPr>
          <p:cNvCxnSpPr>
            <a:cxnSpLocks/>
          </p:cNvCxnSpPr>
          <p:nvPr/>
        </p:nvCxnSpPr>
        <p:spPr>
          <a:xfrm>
            <a:off x="6740649" y="2723847"/>
            <a:ext cx="0" cy="457200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Psychometrics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Freestyle Script" panose="030804020302050B0404" pitchFamily="66" charset="0"/>
              </a:rPr>
              <a:t>How do we measure something </a:t>
            </a:r>
          </a:p>
          <a:p>
            <a:pPr algn="ctr"/>
            <a:r>
              <a:rPr lang="en-US" sz="6600" dirty="0">
                <a:latin typeface="Freestyle Script" panose="030804020302050B0404" pitchFamily="66" charset="0"/>
              </a:rPr>
              <a:t>we cannot see?</a:t>
            </a:r>
            <a:endParaRPr lang="en-US" sz="4000" dirty="0">
              <a:latin typeface="Freestyle Script" panose="030804020302050B0404" pitchFamily="66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are we trying to do with scales?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895AA-3C63-E24A-C6F1-2C3560E91BEF}"/>
              </a:ext>
            </a:extLst>
          </p:cNvPr>
          <p:cNvSpPr txBox="1"/>
          <p:nvPr/>
        </p:nvSpPr>
        <p:spPr>
          <a:xfrm rot="20613733">
            <a:off x="6608118" y="4445373"/>
            <a:ext cx="49341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Bradley Hand ITC" panose="03070402050302030203" pitchFamily="66" charset="0"/>
              </a:rPr>
              <a:t>What was that weird French guy talking about before he concluded “I think, therefore I am?”</a:t>
            </a:r>
          </a:p>
        </p:txBody>
      </p:sp>
    </p:spTree>
    <p:extLst>
      <p:ext uri="{BB962C8B-B14F-4D97-AF65-F5344CB8AC3E}">
        <p14:creationId xmlns:p14="http://schemas.microsoft.com/office/powerpoint/2010/main" val="3437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95CA41B-92B4-E406-A44C-0CF9DD21BC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176" y="2546346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7671" t="-22222" r="-94521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824" t="-22222" r="-14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73C430C-C5C4-2106-8DF1-EB881C4F4BD1}"/>
              </a:ext>
            </a:extLst>
          </p:cNvPr>
          <p:cNvSpPr/>
          <p:nvPr/>
        </p:nvSpPr>
        <p:spPr>
          <a:xfrm>
            <a:off x="7808276" y="3156020"/>
            <a:ext cx="3073925" cy="1042477"/>
          </a:xfrm>
          <a:prstGeom prst="wedgeRectCallout">
            <a:avLst>
              <a:gd name="adj1" fmla="val 29613"/>
              <a:gd name="adj2" fmla="val -95793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problem with the clustering of this data?</a:t>
            </a:r>
          </a:p>
        </p:txBody>
      </p:sp>
    </p:spTree>
    <p:extLst>
      <p:ext uri="{BB962C8B-B14F-4D97-AF65-F5344CB8AC3E}">
        <p14:creationId xmlns:p14="http://schemas.microsoft.com/office/powerpoint/2010/main" val="42160315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73C430C-C5C4-2106-8DF1-EB881C4F4BD1}"/>
              </a:ext>
            </a:extLst>
          </p:cNvPr>
          <p:cNvSpPr/>
          <p:nvPr/>
        </p:nvSpPr>
        <p:spPr>
          <a:xfrm>
            <a:off x="3612478" y="3551104"/>
            <a:ext cx="3073925" cy="1042477"/>
          </a:xfrm>
          <a:prstGeom prst="wedgeRectCallout">
            <a:avLst>
              <a:gd name="adj1" fmla="val -48397"/>
              <a:gd name="adj2" fmla="val -122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our calculation compare to the full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B8FC4-9888-6E47-5C3F-11330BC1B684}"/>
                  </a:ext>
                </a:extLst>
              </p:cNvPr>
              <p:cNvSpPr txBox="1"/>
              <p:nvPr/>
            </p:nvSpPr>
            <p:spPr>
              <a:xfrm>
                <a:off x="711392" y="2373859"/>
                <a:ext cx="40298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</a:rPr>
                  <a:t>Our calculations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1.05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107.02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B8FC4-9888-6E47-5C3F-11330BC1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2" y="2373859"/>
                <a:ext cx="4029871" cy="923330"/>
              </a:xfrm>
              <a:prstGeom prst="rect">
                <a:avLst/>
              </a:prstGeom>
              <a:blipFill>
                <a:blip r:embed="rId2"/>
                <a:stretch>
                  <a:fillRect l="-1362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160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E376A7A-7DF5-5225-8D64-24591FA320B1}"/>
              </a:ext>
            </a:extLst>
          </p:cNvPr>
          <p:cNvSpPr txBox="1"/>
          <p:nvPr/>
        </p:nvSpPr>
        <p:spPr>
          <a:xfrm>
            <a:off x="10107635" y="205069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ctr"/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507-FE06-9194-A845-7384604364F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E5FC40-1C2F-1018-EFAB-0AD05D62C7C5}"/>
              </a:ext>
            </a:extLst>
          </p:cNvPr>
          <p:cNvSpPr txBox="1">
            <a:spLocks/>
          </p:cNvSpPr>
          <p:nvPr/>
        </p:nvSpPr>
        <p:spPr>
          <a:xfrm>
            <a:off x="990600" y="1731819"/>
            <a:ext cx="10515600" cy="436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is regression calculated?</a:t>
            </a:r>
            <a:endParaRPr lang="en-US" sz="1800" i="1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7C577-6166-1960-13D6-3895AA97A970}"/>
              </a:ext>
            </a:extLst>
          </p:cNvPr>
          <p:cNvSpPr txBox="1"/>
          <p:nvPr/>
        </p:nvSpPr>
        <p:spPr>
          <a:xfrm>
            <a:off x="7808276" y="5768853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26C29-053E-C3AC-B9D4-5AB479A84BEE}"/>
              </a:ext>
            </a:extLst>
          </p:cNvPr>
          <p:cNvCxnSpPr>
            <a:cxnSpLocks/>
          </p:cNvCxnSpPr>
          <p:nvPr/>
        </p:nvCxnSpPr>
        <p:spPr>
          <a:xfrm flipV="1">
            <a:off x="5514514" y="2243229"/>
            <a:ext cx="0" cy="2960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E8FE7-BC79-8E21-81EA-DE6D86651244}"/>
              </a:ext>
            </a:extLst>
          </p:cNvPr>
          <p:cNvCxnSpPr>
            <a:cxnSpLocks/>
          </p:cNvCxnSpPr>
          <p:nvPr/>
        </p:nvCxnSpPr>
        <p:spPr>
          <a:xfrm>
            <a:off x="5514514" y="5203280"/>
            <a:ext cx="5587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A01C85-7919-919F-BE5D-A640A94D7343}"/>
              </a:ext>
            </a:extLst>
          </p:cNvPr>
          <p:cNvSpPr txBox="1"/>
          <p:nvPr/>
        </p:nvSpPr>
        <p:spPr>
          <a:xfrm rot="16200000">
            <a:off x="3919513" y="3416514"/>
            <a:ext cx="1740385" cy="2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7B6B8-7B3F-B0B4-EFDF-8B851B818DB8}"/>
              </a:ext>
            </a:extLst>
          </p:cNvPr>
          <p:cNvCxnSpPr>
            <a:cxnSpLocks/>
          </p:cNvCxnSpPr>
          <p:nvPr/>
        </p:nvCxnSpPr>
        <p:spPr>
          <a:xfrm>
            <a:off x="708341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DD9F2-ECF0-B26D-FF7D-2F5784E4B2D0}"/>
              </a:ext>
            </a:extLst>
          </p:cNvPr>
          <p:cNvCxnSpPr>
            <a:cxnSpLocks/>
          </p:cNvCxnSpPr>
          <p:nvPr/>
        </p:nvCxnSpPr>
        <p:spPr>
          <a:xfrm>
            <a:off x="685150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4BBFE-B3F3-7B7B-9EF0-3F02ADC5BF1D}"/>
              </a:ext>
            </a:extLst>
          </p:cNvPr>
          <p:cNvCxnSpPr>
            <a:cxnSpLocks/>
          </p:cNvCxnSpPr>
          <p:nvPr/>
        </p:nvCxnSpPr>
        <p:spPr>
          <a:xfrm>
            <a:off x="661958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0612A-050C-0B21-0F59-2883801212EB}"/>
              </a:ext>
            </a:extLst>
          </p:cNvPr>
          <p:cNvCxnSpPr>
            <a:cxnSpLocks/>
          </p:cNvCxnSpPr>
          <p:nvPr/>
        </p:nvCxnSpPr>
        <p:spPr>
          <a:xfrm>
            <a:off x="754725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815BF-547D-1A74-E823-64A31CE5C3D6}"/>
              </a:ext>
            </a:extLst>
          </p:cNvPr>
          <p:cNvCxnSpPr>
            <a:cxnSpLocks/>
          </p:cNvCxnSpPr>
          <p:nvPr/>
        </p:nvCxnSpPr>
        <p:spPr>
          <a:xfrm>
            <a:off x="731533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90BA9-92E3-6D49-7866-9268655B6955}"/>
              </a:ext>
            </a:extLst>
          </p:cNvPr>
          <p:cNvCxnSpPr>
            <a:cxnSpLocks/>
          </p:cNvCxnSpPr>
          <p:nvPr/>
        </p:nvCxnSpPr>
        <p:spPr>
          <a:xfrm>
            <a:off x="638767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C0CA-BF2A-22F6-3C44-3119D73E197B}"/>
              </a:ext>
            </a:extLst>
          </p:cNvPr>
          <p:cNvCxnSpPr>
            <a:cxnSpLocks/>
          </p:cNvCxnSpPr>
          <p:nvPr/>
        </p:nvCxnSpPr>
        <p:spPr>
          <a:xfrm>
            <a:off x="777916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49862-7E22-8CF8-8345-6E199DB6B8BC}"/>
              </a:ext>
            </a:extLst>
          </p:cNvPr>
          <p:cNvCxnSpPr>
            <a:cxnSpLocks/>
          </p:cNvCxnSpPr>
          <p:nvPr/>
        </p:nvCxnSpPr>
        <p:spPr>
          <a:xfrm>
            <a:off x="615575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1DBA5-F552-FE08-95F2-E1438E3DCF45}"/>
              </a:ext>
            </a:extLst>
          </p:cNvPr>
          <p:cNvCxnSpPr>
            <a:cxnSpLocks/>
          </p:cNvCxnSpPr>
          <p:nvPr/>
        </p:nvCxnSpPr>
        <p:spPr>
          <a:xfrm>
            <a:off x="592383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89C0B-C574-9370-178B-4910E72B34B3}"/>
              </a:ext>
            </a:extLst>
          </p:cNvPr>
          <p:cNvCxnSpPr>
            <a:cxnSpLocks/>
          </p:cNvCxnSpPr>
          <p:nvPr/>
        </p:nvCxnSpPr>
        <p:spPr>
          <a:xfrm>
            <a:off x="8011084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421F-7162-9451-1955-59ED98909FC5}"/>
              </a:ext>
            </a:extLst>
          </p:cNvPr>
          <p:cNvCxnSpPr>
            <a:cxnSpLocks/>
          </p:cNvCxnSpPr>
          <p:nvPr/>
        </p:nvCxnSpPr>
        <p:spPr>
          <a:xfrm>
            <a:off x="569192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3C488-504D-31AE-E643-1A661AE2D96F}"/>
              </a:ext>
            </a:extLst>
          </p:cNvPr>
          <p:cNvCxnSpPr>
            <a:cxnSpLocks/>
          </p:cNvCxnSpPr>
          <p:nvPr/>
        </p:nvCxnSpPr>
        <p:spPr>
          <a:xfrm>
            <a:off x="9399501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21FF0C-584F-891C-7C8C-CBF9BF972A83}"/>
              </a:ext>
            </a:extLst>
          </p:cNvPr>
          <p:cNvCxnSpPr>
            <a:cxnSpLocks/>
          </p:cNvCxnSpPr>
          <p:nvPr/>
        </p:nvCxnSpPr>
        <p:spPr>
          <a:xfrm>
            <a:off x="916758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0167-67D5-619D-6F25-FA39FA10B1C5}"/>
              </a:ext>
            </a:extLst>
          </p:cNvPr>
          <p:cNvCxnSpPr>
            <a:cxnSpLocks/>
          </p:cNvCxnSpPr>
          <p:nvPr/>
        </p:nvCxnSpPr>
        <p:spPr>
          <a:xfrm>
            <a:off x="8935669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8F852-9E31-D56D-6EF9-7E88CB0C97B2}"/>
              </a:ext>
            </a:extLst>
          </p:cNvPr>
          <p:cNvCxnSpPr>
            <a:cxnSpLocks/>
          </p:cNvCxnSpPr>
          <p:nvPr/>
        </p:nvCxnSpPr>
        <p:spPr>
          <a:xfrm>
            <a:off x="986333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8A4BA9-9F70-6589-CD28-A23C8E353FC3}"/>
              </a:ext>
            </a:extLst>
          </p:cNvPr>
          <p:cNvCxnSpPr>
            <a:cxnSpLocks/>
          </p:cNvCxnSpPr>
          <p:nvPr/>
        </p:nvCxnSpPr>
        <p:spPr>
          <a:xfrm>
            <a:off x="963141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7DBAC-23E1-600B-85E6-4C54D0A346FF}"/>
              </a:ext>
            </a:extLst>
          </p:cNvPr>
          <p:cNvCxnSpPr>
            <a:cxnSpLocks/>
          </p:cNvCxnSpPr>
          <p:nvPr/>
        </p:nvCxnSpPr>
        <p:spPr>
          <a:xfrm>
            <a:off x="8703753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61C9BA-217B-BF43-2279-266BB1171DE0}"/>
              </a:ext>
            </a:extLst>
          </p:cNvPr>
          <p:cNvCxnSpPr>
            <a:cxnSpLocks/>
          </p:cNvCxnSpPr>
          <p:nvPr/>
        </p:nvCxnSpPr>
        <p:spPr>
          <a:xfrm>
            <a:off x="10095248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D5506-BBFD-5D36-DFD5-516D700B3D7B}"/>
              </a:ext>
            </a:extLst>
          </p:cNvPr>
          <p:cNvCxnSpPr>
            <a:cxnSpLocks/>
          </p:cNvCxnSpPr>
          <p:nvPr/>
        </p:nvCxnSpPr>
        <p:spPr>
          <a:xfrm>
            <a:off x="847183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16802-4D92-1391-910C-8581033C69B5}"/>
              </a:ext>
            </a:extLst>
          </p:cNvPr>
          <p:cNvCxnSpPr>
            <a:cxnSpLocks/>
          </p:cNvCxnSpPr>
          <p:nvPr/>
        </p:nvCxnSpPr>
        <p:spPr>
          <a:xfrm>
            <a:off x="8239922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03E888-E8D1-E776-C97D-B36BCA90CA66}"/>
              </a:ext>
            </a:extLst>
          </p:cNvPr>
          <p:cNvCxnSpPr>
            <a:cxnSpLocks/>
          </p:cNvCxnSpPr>
          <p:nvPr/>
        </p:nvCxnSpPr>
        <p:spPr>
          <a:xfrm>
            <a:off x="10327167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8F8E4-6D4E-43C9-DB62-E6B95322C8D4}"/>
              </a:ext>
            </a:extLst>
          </p:cNvPr>
          <p:cNvCxnSpPr>
            <a:cxnSpLocks/>
          </p:cNvCxnSpPr>
          <p:nvPr/>
        </p:nvCxnSpPr>
        <p:spPr>
          <a:xfrm>
            <a:off x="10795580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5FB72-0461-4450-4822-65DCF337739A}"/>
              </a:ext>
            </a:extLst>
          </p:cNvPr>
          <p:cNvCxnSpPr>
            <a:cxnSpLocks/>
          </p:cNvCxnSpPr>
          <p:nvPr/>
        </p:nvCxnSpPr>
        <p:spPr>
          <a:xfrm>
            <a:off x="10563665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4D3EE6-1936-CDE0-E1C5-A939E59BAD69}"/>
              </a:ext>
            </a:extLst>
          </p:cNvPr>
          <p:cNvCxnSpPr>
            <a:cxnSpLocks/>
          </p:cNvCxnSpPr>
          <p:nvPr/>
        </p:nvCxnSpPr>
        <p:spPr>
          <a:xfrm>
            <a:off x="11027496" y="4982070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636897-4D3C-DF25-DCC4-D647FF55AB82}"/>
              </a:ext>
            </a:extLst>
          </p:cNvPr>
          <p:cNvSpPr txBox="1"/>
          <p:nvPr/>
        </p:nvSpPr>
        <p:spPr>
          <a:xfrm>
            <a:off x="6188800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2B84A-AE34-5DF0-835D-B81B433779A8}"/>
              </a:ext>
            </a:extLst>
          </p:cNvPr>
          <p:cNvSpPr txBox="1"/>
          <p:nvPr/>
        </p:nvSpPr>
        <p:spPr>
          <a:xfrm>
            <a:off x="7081358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24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756EF-BB88-ABE5-DA68-D3309F4BE8C0}"/>
              </a:ext>
            </a:extLst>
          </p:cNvPr>
          <p:cNvSpPr txBox="1"/>
          <p:nvPr/>
        </p:nvSpPr>
        <p:spPr>
          <a:xfrm>
            <a:off x="8019153" y="5439741"/>
            <a:ext cx="45720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36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C7495-A2EE-354F-4B9A-986E4A0A1508}"/>
              </a:ext>
            </a:extLst>
          </p:cNvPr>
          <p:cNvSpPr txBox="1"/>
          <p:nvPr/>
        </p:nvSpPr>
        <p:spPr>
          <a:xfrm>
            <a:off x="8949329" y="5439741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4ABEA2-A591-0938-3CD4-AC7C60894E5F}"/>
              </a:ext>
            </a:extLst>
          </p:cNvPr>
          <p:cNvSpPr txBox="1"/>
          <p:nvPr/>
        </p:nvSpPr>
        <p:spPr>
          <a:xfrm>
            <a:off x="9866684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00E7BA-CBA1-796C-4050-6B691707C61E}"/>
              </a:ext>
            </a:extLst>
          </p:cNvPr>
          <p:cNvSpPr txBox="1"/>
          <p:nvPr/>
        </p:nvSpPr>
        <p:spPr>
          <a:xfrm>
            <a:off x="10798738" y="5440397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72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C3D210-C7B1-E8C5-E90D-39A8470224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467480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C19D8-6E89-0E52-C80E-31EFEFB8B2E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2839643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8851-640D-DAA3-76F3-984EF11D14A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211806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F86D3-23AB-FDA8-EFFA-769ACFC10276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583969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9ACEB3-03DF-503E-3C05-7CC57D6F9FE1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3956132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38C33F-FC73-A1B0-7656-9949F47189B0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328295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4E508-20F0-D32E-E06B-76398F8692C5}"/>
              </a:ext>
            </a:extLst>
          </p:cNvPr>
          <p:cNvCxnSpPr>
            <a:cxnSpLocks/>
          </p:cNvCxnSpPr>
          <p:nvPr/>
        </p:nvCxnSpPr>
        <p:spPr>
          <a:xfrm rot="16200000">
            <a:off x="5515790" y="4700458"/>
            <a:ext cx="0" cy="2937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447685-0B89-49EC-571C-55A26FA990C6}"/>
              </a:ext>
            </a:extLst>
          </p:cNvPr>
          <p:cNvSpPr txBox="1"/>
          <p:nvPr/>
        </p:nvSpPr>
        <p:spPr>
          <a:xfrm>
            <a:off x="5101152" y="4347868"/>
            <a:ext cx="365760" cy="25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50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639159-5120-D475-FAD3-6A0532500A0C}"/>
              </a:ext>
            </a:extLst>
          </p:cNvPr>
          <p:cNvSpPr txBox="1"/>
          <p:nvPr/>
        </p:nvSpPr>
        <p:spPr>
          <a:xfrm>
            <a:off x="5013219" y="36035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100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F4DD7C-98B7-5617-F5BE-5A2F939F98E9}"/>
              </a:ext>
            </a:extLst>
          </p:cNvPr>
          <p:cNvSpPr txBox="1"/>
          <p:nvPr/>
        </p:nvSpPr>
        <p:spPr>
          <a:xfrm>
            <a:off x="5013219" y="2868255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150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141FE8-8A81-D47C-4351-4069034F9CA0}"/>
              </a:ext>
            </a:extLst>
          </p:cNvPr>
          <p:cNvCxnSpPr>
            <a:cxnSpLocks/>
          </p:cNvCxnSpPr>
          <p:nvPr/>
        </p:nvCxnSpPr>
        <p:spPr>
          <a:xfrm flipV="1">
            <a:off x="5558433" y="2427895"/>
            <a:ext cx="5386375" cy="12932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892DF-C47D-6F9A-FF76-2DEB2D93B386}"/>
              </a:ext>
            </a:extLst>
          </p:cNvPr>
          <p:cNvSpPr txBox="1"/>
          <p:nvPr/>
        </p:nvSpPr>
        <p:spPr>
          <a:xfrm>
            <a:off x="9488759" y="2144433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4797C-72CF-A16C-532E-21164D4FBF9D}"/>
              </a:ext>
            </a:extLst>
          </p:cNvPr>
          <p:cNvSpPr txBox="1"/>
          <p:nvPr/>
        </p:nvSpPr>
        <p:spPr>
          <a:xfrm>
            <a:off x="10186564" y="210837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96E55-6C94-F116-C0C9-55F01894050B}"/>
              </a:ext>
            </a:extLst>
          </p:cNvPr>
          <p:cNvSpPr txBox="1"/>
          <p:nvPr/>
        </p:nvSpPr>
        <p:spPr>
          <a:xfrm>
            <a:off x="10036198" y="202131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A1D69-8A1B-73DC-3F9D-AA6904195BEC}"/>
              </a:ext>
            </a:extLst>
          </p:cNvPr>
          <p:cNvSpPr txBox="1"/>
          <p:nvPr/>
        </p:nvSpPr>
        <p:spPr>
          <a:xfrm>
            <a:off x="10266266" y="1656102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7280-85D4-B52C-36A4-67B96507C963}"/>
              </a:ext>
            </a:extLst>
          </p:cNvPr>
          <p:cNvSpPr txBox="1"/>
          <p:nvPr/>
        </p:nvSpPr>
        <p:spPr>
          <a:xfrm>
            <a:off x="10348396" y="2022075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2ECE8-2B95-BCFB-0A96-DE788E542C57}"/>
              </a:ext>
            </a:extLst>
          </p:cNvPr>
          <p:cNvSpPr txBox="1"/>
          <p:nvPr/>
        </p:nvSpPr>
        <p:spPr>
          <a:xfrm>
            <a:off x="10563770" y="216435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B8FC4-9888-6E47-5C3F-11330BC1B684}"/>
                  </a:ext>
                </a:extLst>
              </p:cNvPr>
              <p:cNvSpPr txBox="1"/>
              <p:nvPr/>
            </p:nvSpPr>
            <p:spPr>
              <a:xfrm>
                <a:off x="711392" y="2373859"/>
                <a:ext cx="40298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</a:rPr>
                  <a:t>Our calculations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1.05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107.02</m:t>
                      </m:r>
                    </m:oMath>
                  </m:oMathPara>
                </a14:m>
                <a:endParaRPr lang="en-US" dirty="0"/>
              </a:p>
              <a:p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</a:rPr>
                  <a:t>Full Data calculations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.34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148.03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B8FC4-9888-6E47-5C3F-11330BC1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2" y="2373859"/>
                <a:ext cx="4029871" cy="2031325"/>
              </a:xfrm>
              <a:prstGeom prst="rect">
                <a:avLst/>
              </a:prstGeom>
              <a:blipFill>
                <a:blip r:embed="rId2"/>
                <a:stretch>
                  <a:fillRect l="-1362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8093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89CF3BE-C31F-64F8-BFC9-0DD21E87D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algn="ctr"/>
                <a:r>
                  <a:rPr lang="en-US" dirty="0"/>
                  <a:t>Calculate the regression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) and regression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from our class data!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89CF3BE-C31F-64F8-BFC9-0DD21E87D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F2969-7015-D9B9-61D5-7DB905B2816C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280253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2F83-758A-F22C-6278-6594A035DBCB}"/>
              </a:ext>
            </a:extLst>
          </p:cNvPr>
          <p:cNvSpPr/>
          <p:nvPr/>
        </p:nvSpPr>
        <p:spPr>
          <a:xfrm>
            <a:off x="-163629" y="-77002"/>
            <a:ext cx="12355629" cy="701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FFC15D6-8174-905C-8CC2-DF7EF060D943}"/>
              </a:ext>
            </a:extLst>
          </p:cNvPr>
          <p:cNvGrpSpPr/>
          <p:nvPr/>
        </p:nvGrpSpPr>
        <p:grpSpPr>
          <a:xfrm>
            <a:off x="-166838" y="96447"/>
            <a:ext cx="12100557" cy="6457926"/>
            <a:chOff x="-166838" y="96447"/>
            <a:chExt cx="12100557" cy="64579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DFD05F-7622-71DD-A989-5330A2273111}"/>
                </a:ext>
              </a:extLst>
            </p:cNvPr>
            <p:cNvSpPr/>
            <p:nvPr/>
          </p:nvSpPr>
          <p:spPr>
            <a:xfrm>
              <a:off x="490888" y="240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80E5B6-1AE6-D34C-9641-6C8CAA7866C7}"/>
                </a:ext>
              </a:extLst>
            </p:cNvPr>
            <p:cNvSpPr/>
            <p:nvPr/>
          </p:nvSpPr>
          <p:spPr>
            <a:xfrm>
              <a:off x="2308458" y="13266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B0CE23-0F7A-5E4F-062A-8E2F8F25C934}"/>
                </a:ext>
              </a:extLst>
            </p:cNvPr>
            <p:cNvSpPr/>
            <p:nvPr/>
          </p:nvSpPr>
          <p:spPr>
            <a:xfrm>
              <a:off x="1211179" y="16346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4368CA-444C-09C5-D190-C8C99D5513B4}"/>
                </a:ext>
              </a:extLst>
            </p:cNvPr>
            <p:cNvSpPr/>
            <p:nvPr/>
          </p:nvSpPr>
          <p:spPr>
            <a:xfrm>
              <a:off x="2605237" y="23068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EFD2B1-23C0-5683-92AF-80D3BB500FB8}"/>
                </a:ext>
              </a:extLst>
            </p:cNvPr>
            <p:cNvSpPr/>
            <p:nvPr/>
          </p:nvSpPr>
          <p:spPr>
            <a:xfrm>
              <a:off x="2855494" y="4299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700155-C8F3-F850-B526-8492C0C8167A}"/>
                </a:ext>
              </a:extLst>
            </p:cNvPr>
            <p:cNvSpPr/>
            <p:nvPr/>
          </p:nvSpPr>
          <p:spPr>
            <a:xfrm>
              <a:off x="1636294" y="741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B956F4-EEF9-B7E0-A802-582327FF9DD8}"/>
                </a:ext>
              </a:extLst>
            </p:cNvPr>
            <p:cNvSpPr/>
            <p:nvPr/>
          </p:nvSpPr>
          <p:spPr>
            <a:xfrm>
              <a:off x="3453864" y="18271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101E49-65E9-17BC-72A0-0FD9D0EB44D7}"/>
                </a:ext>
              </a:extLst>
            </p:cNvPr>
            <p:cNvSpPr/>
            <p:nvPr/>
          </p:nvSpPr>
          <p:spPr>
            <a:xfrm>
              <a:off x="2356585" y="21351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E434F2-A362-F58C-6225-0207A19DD4C6}"/>
                </a:ext>
              </a:extLst>
            </p:cNvPr>
            <p:cNvSpPr/>
            <p:nvPr/>
          </p:nvSpPr>
          <p:spPr>
            <a:xfrm>
              <a:off x="3750643" y="28073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A68BAA-7DB4-CE22-58AA-2E9FF5BDFA65}"/>
                </a:ext>
              </a:extLst>
            </p:cNvPr>
            <p:cNvSpPr/>
            <p:nvPr/>
          </p:nvSpPr>
          <p:spPr>
            <a:xfrm>
              <a:off x="4000900" y="9304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E7B4AE-84F1-0B7E-D65E-BC45C95311D8}"/>
                </a:ext>
              </a:extLst>
            </p:cNvPr>
            <p:cNvSpPr/>
            <p:nvPr/>
          </p:nvSpPr>
          <p:spPr>
            <a:xfrm>
              <a:off x="539015" y="16579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7F1346-83F0-35E5-41D9-6A1DB5388DAE}"/>
                </a:ext>
              </a:extLst>
            </p:cNvPr>
            <p:cNvSpPr/>
            <p:nvPr/>
          </p:nvSpPr>
          <p:spPr>
            <a:xfrm>
              <a:off x="2356585" y="27440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353D6F-C851-21BD-25B2-8B3B1224A5F6}"/>
                </a:ext>
              </a:extLst>
            </p:cNvPr>
            <p:cNvSpPr/>
            <p:nvPr/>
          </p:nvSpPr>
          <p:spPr>
            <a:xfrm>
              <a:off x="1259306" y="30520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D38DFB-490F-DC50-D87C-2FA332DE449B}"/>
                </a:ext>
              </a:extLst>
            </p:cNvPr>
            <p:cNvSpPr/>
            <p:nvPr/>
          </p:nvSpPr>
          <p:spPr>
            <a:xfrm>
              <a:off x="2653364" y="3724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3A853F-1614-36C1-0F13-21DC134F17EF}"/>
                </a:ext>
              </a:extLst>
            </p:cNvPr>
            <p:cNvSpPr/>
            <p:nvPr/>
          </p:nvSpPr>
          <p:spPr>
            <a:xfrm>
              <a:off x="2903621" y="18472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13DAA1-C6F7-7A5B-060A-C2EBAAA103B9}"/>
                </a:ext>
              </a:extLst>
            </p:cNvPr>
            <p:cNvSpPr/>
            <p:nvPr/>
          </p:nvSpPr>
          <p:spPr>
            <a:xfrm>
              <a:off x="4154904" y="1546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A277F-8E18-CD42-E21C-0F2EB66E3E44}"/>
                </a:ext>
              </a:extLst>
            </p:cNvPr>
            <p:cNvSpPr/>
            <p:nvPr/>
          </p:nvSpPr>
          <p:spPr>
            <a:xfrm>
              <a:off x="5972474" y="12406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E620B3-1DA8-47F9-3B00-1668025706E6}"/>
                </a:ext>
              </a:extLst>
            </p:cNvPr>
            <p:cNvSpPr/>
            <p:nvPr/>
          </p:nvSpPr>
          <p:spPr>
            <a:xfrm>
              <a:off x="4875195" y="15486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0C0739B-CE9F-DBB4-B271-D2B88FCE2729}"/>
                </a:ext>
              </a:extLst>
            </p:cNvPr>
            <p:cNvSpPr/>
            <p:nvPr/>
          </p:nvSpPr>
          <p:spPr>
            <a:xfrm>
              <a:off x="6269253" y="22208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3B37E-345F-D7E9-9663-4E97A98AA555}"/>
                </a:ext>
              </a:extLst>
            </p:cNvPr>
            <p:cNvSpPr/>
            <p:nvPr/>
          </p:nvSpPr>
          <p:spPr>
            <a:xfrm>
              <a:off x="6519510" y="3439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5BC25D-33D7-5D7A-A16A-6294DCE75516}"/>
                </a:ext>
              </a:extLst>
            </p:cNvPr>
            <p:cNvSpPr/>
            <p:nvPr/>
          </p:nvSpPr>
          <p:spPr>
            <a:xfrm>
              <a:off x="3404135" y="31001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A8F204-D091-4D35-B7E3-4E67C113E89E}"/>
                </a:ext>
              </a:extLst>
            </p:cNvPr>
            <p:cNvSpPr/>
            <p:nvPr/>
          </p:nvSpPr>
          <p:spPr>
            <a:xfrm>
              <a:off x="5221705" y="41861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F88F453-A0D3-23CB-CE85-54B8F8B40FEE}"/>
                </a:ext>
              </a:extLst>
            </p:cNvPr>
            <p:cNvSpPr/>
            <p:nvPr/>
          </p:nvSpPr>
          <p:spPr>
            <a:xfrm>
              <a:off x="4124426" y="44941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F4FF73-93E4-E7BD-4095-AEA0CB6EFD1F}"/>
                </a:ext>
              </a:extLst>
            </p:cNvPr>
            <p:cNvSpPr/>
            <p:nvPr/>
          </p:nvSpPr>
          <p:spPr>
            <a:xfrm>
              <a:off x="5518484" y="51663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7E738E-B290-CE7E-3221-1DB4F29FA89C}"/>
                </a:ext>
              </a:extLst>
            </p:cNvPr>
            <p:cNvSpPr/>
            <p:nvPr/>
          </p:nvSpPr>
          <p:spPr>
            <a:xfrm>
              <a:off x="5768741" y="32894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0BD0440-D79D-63FB-B60F-D5DB8129783F}"/>
                </a:ext>
              </a:extLst>
            </p:cNvPr>
            <p:cNvSpPr/>
            <p:nvPr/>
          </p:nvSpPr>
          <p:spPr>
            <a:xfrm>
              <a:off x="7222154" y="4267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49C8EBA-1D78-3FF7-C616-4468C9D87832}"/>
                </a:ext>
              </a:extLst>
            </p:cNvPr>
            <p:cNvSpPr/>
            <p:nvPr/>
          </p:nvSpPr>
          <p:spPr>
            <a:xfrm>
              <a:off x="9039724" y="15127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5298EC-2D87-6B95-9AAA-25D35FEC1F13}"/>
                </a:ext>
              </a:extLst>
            </p:cNvPr>
            <p:cNvSpPr/>
            <p:nvPr/>
          </p:nvSpPr>
          <p:spPr>
            <a:xfrm>
              <a:off x="7942445" y="18207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717DF0-C8E1-941A-DA04-501F3192E724}"/>
                </a:ext>
              </a:extLst>
            </p:cNvPr>
            <p:cNvSpPr/>
            <p:nvPr/>
          </p:nvSpPr>
          <p:spPr>
            <a:xfrm>
              <a:off x="9336503" y="24929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32B96D-EAE2-E236-766E-A9440BEE1266}"/>
                </a:ext>
              </a:extLst>
            </p:cNvPr>
            <p:cNvSpPr/>
            <p:nvPr/>
          </p:nvSpPr>
          <p:spPr>
            <a:xfrm>
              <a:off x="9586760" y="6160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B43BA9-53F9-5F32-3AD3-D211B9BA685E}"/>
                </a:ext>
              </a:extLst>
            </p:cNvPr>
            <p:cNvSpPr/>
            <p:nvPr/>
          </p:nvSpPr>
          <p:spPr>
            <a:xfrm>
              <a:off x="-166838" y="7018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02AF70-71A2-DBD9-5C7B-DF57A1433284}"/>
                </a:ext>
              </a:extLst>
            </p:cNvPr>
            <p:cNvSpPr/>
            <p:nvPr/>
          </p:nvSpPr>
          <p:spPr>
            <a:xfrm>
              <a:off x="1650732" y="17878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742DF8-73DD-84C9-2CFA-3334B05386DA}"/>
                </a:ext>
              </a:extLst>
            </p:cNvPr>
            <p:cNvSpPr/>
            <p:nvPr/>
          </p:nvSpPr>
          <p:spPr>
            <a:xfrm>
              <a:off x="553453" y="20958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EE0B0F-1C2D-007F-A525-3E8FFBC8FA83}"/>
                </a:ext>
              </a:extLst>
            </p:cNvPr>
            <p:cNvSpPr/>
            <p:nvPr/>
          </p:nvSpPr>
          <p:spPr>
            <a:xfrm>
              <a:off x="1947511" y="27680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CD9F51-2D39-80E0-4D0D-BF54ADEFB203}"/>
                </a:ext>
              </a:extLst>
            </p:cNvPr>
            <p:cNvSpPr/>
            <p:nvPr/>
          </p:nvSpPr>
          <p:spPr>
            <a:xfrm>
              <a:off x="2197768" y="8911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253AF7-2B65-D6E0-BF66-40F61E9499F3}"/>
                </a:ext>
              </a:extLst>
            </p:cNvPr>
            <p:cNvSpPr/>
            <p:nvPr/>
          </p:nvSpPr>
          <p:spPr>
            <a:xfrm>
              <a:off x="978568" y="12023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21DCCB-99DE-7671-3FD8-86224A2E5F90}"/>
                </a:ext>
              </a:extLst>
            </p:cNvPr>
            <p:cNvSpPr/>
            <p:nvPr/>
          </p:nvSpPr>
          <p:spPr>
            <a:xfrm>
              <a:off x="2796138" y="22883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FC90ED-ECFA-5BA1-083D-90A449580765}"/>
                </a:ext>
              </a:extLst>
            </p:cNvPr>
            <p:cNvSpPr/>
            <p:nvPr/>
          </p:nvSpPr>
          <p:spPr>
            <a:xfrm>
              <a:off x="1698859" y="25963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DCBC212-2FAC-2956-BF7B-5162830ABAB0}"/>
                </a:ext>
              </a:extLst>
            </p:cNvPr>
            <p:cNvSpPr/>
            <p:nvPr/>
          </p:nvSpPr>
          <p:spPr>
            <a:xfrm>
              <a:off x="3092917" y="32685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66F72E-5504-629E-B634-0A535D15C229}"/>
                </a:ext>
              </a:extLst>
            </p:cNvPr>
            <p:cNvSpPr/>
            <p:nvPr/>
          </p:nvSpPr>
          <p:spPr>
            <a:xfrm>
              <a:off x="3343174" y="13916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1EE3E4-3787-64C1-717B-E74D0776A1BC}"/>
                </a:ext>
              </a:extLst>
            </p:cNvPr>
            <p:cNvSpPr/>
            <p:nvPr/>
          </p:nvSpPr>
          <p:spPr>
            <a:xfrm>
              <a:off x="-118711" y="21191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EBDCA2-507F-6D6E-9E13-5F8D4EF745BA}"/>
                </a:ext>
              </a:extLst>
            </p:cNvPr>
            <p:cNvSpPr/>
            <p:nvPr/>
          </p:nvSpPr>
          <p:spPr>
            <a:xfrm>
              <a:off x="1698859" y="32051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2EE8E9-5625-B27A-2740-8B33F4F26C53}"/>
                </a:ext>
              </a:extLst>
            </p:cNvPr>
            <p:cNvSpPr/>
            <p:nvPr/>
          </p:nvSpPr>
          <p:spPr>
            <a:xfrm>
              <a:off x="601580" y="35132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99AC96-9BDF-FEF7-2D3A-3911D7174E63}"/>
                </a:ext>
              </a:extLst>
            </p:cNvPr>
            <p:cNvSpPr/>
            <p:nvPr/>
          </p:nvSpPr>
          <p:spPr>
            <a:xfrm>
              <a:off x="1995638" y="41853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90A0645-EE85-306F-AE6D-DF30D12B9150}"/>
                </a:ext>
              </a:extLst>
            </p:cNvPr>
            <p:cNvSpPr/>
            <p:nvPr/>
          </p:nvSpPr>
          <p:spPr>
            <a:xfrm>
              <a:off x="2245895" y="23084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4BE36C-A4E5-CABF-E04F-F2C9A8AB467A}"/>
                </a:ext>
              </a:extLst>
            </p:cNvPr>
            <p:cNvSpPr/>
            <p:nvPr/>
          </p:nvSpPr>
          <p:spPr>
            <a:xfrm>
              <a:off x="3497178" y="615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01F57B-8A12-2323-9319-5028F1531C9B}"/>
                </a:ext>
              </a:extLst>
            </p:cNvPr>
            <p:cNvSpPr/>
            <p:nvPr/>
          </p:nvSpPr>
          <p:spPr>
            <a:xfrm>
              <a:off x="5314748" y="1701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B301013-0B8A-0BEF-3B13-8A1E6B8422D7}"/>
                </a:ext>
              </a:extLst>
            </p:cNvPr>
            <p:cNvSpPr/>
            <p:nvPr/>
          </p:nvSpPr>
          <p:spPr>
            <a:xfrm>
              <a:off x="4217469" y="2009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F9216C0-CC99-B038-8560-A2B1DC77B1D4}"/>
                </a:ext>
              </a:extLst>
            </p:cNvPr>
            <p:cNvSpPr/>
            <p:nvPr/>
          </p:nvSpPr>
          <p:spPr>
            <a:xfrm>
              <a:off x="5611527" y="2682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2E0FC-C284-CAFE-2F38-362829496367}"/>
                </a:ext>
              </a:extLst>
            </p:cNvPr>
            <p:cNvSpPr/>
            <p:nvPr/>
          </p:nvSpPr>
          <p:spPr>
            <a:xfrm>
              <a:off x="5861784" y="805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900BAF-4CDA-0CAD-5272-CB48DCB7FCF4}"/>
                </a:ext>
              </a:extLst>
            </p:cNvPr>
            <p:cNvSpPr/>
            <p:nvPr/>
          </p:nvSpPr>
          <p:spPr>
            <a:xfrm>
              <a:off x="2746409" y="35613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222843-57D0-BF49-3948-B1098185B1CA}"/>
                </a:ext>
              </a:extLst>
            </p:cNvPr>
            <p:cNvSpPr/>
            <p:nvPr/>
          </p:nvSpPr>
          <p:spPr>
            <a:xfrm>
              <a:off x="4563979" y="46473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76D460-C723-C1A8-30BD-1CCBC69D658D}"/>
                </a:ext>
              </a:extLst>
            </p:cNvPr>
            <p:cNvSpPr/>
            <p:nvPr/>
          </p:nvSpPr>
          <p:spPr>
            <a:xfrm>
              <a:off x="3466700" y="4955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4E1E0C-8FFA-3392-54E6-8029716E3ACF}"/>
                </a:ext>
              </a:extLst>
            </p:cNvPr>
            <p:cNvSpPr/>
            <p:nvPr/>
          </p:nvSpPr>
          <p:spPr>
            <a:xfrm>
              <a:off x="4860758" y="56275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3FAB4F-0255-AE88-1B2A-0F43C82E77CB}"/>
                </a:ext>
              </a:extLst>
            </p:cNvPr>
            <p:cNvSpPr/>
            <p:nvPr/>
          </p:nvSpPr>
          <p:spPr>
            <a:xfrm>
              <a:off x="5111015" y="37506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D5193D-3419-2885-341F-BC0C8257AC13}"/>
                </a:ext>
              </a:extLst>
            </p:cNvPr>
            <p:cNvSpPr/>
            <p:nvPr/>
          </p:nvSpPr>
          <p:spPr>
            <a:xfrm>
              <a:off x="6564428" y="88790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2EA7872-6A3B-735D-0EE4-91CEC6AF80A1}"/>
                </a:ext>
              </a:extLst>
            </p:cNvPr>
            <p:cNvSpPr/>
            <p:nvPr/>
          </p:nvSpPr>
          <p:spPr>
            <a:xfrm>
              <a:off x="8381998" y="19739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D21BA2-9AE6-4957-6949-BDA00F8B1485}"/>
                </a:ext>
              </a:extLst>
            </p:cNvPr>
            <p:cNvSpPr/>
            <p:nvPr/>
          </p:nvSpPr>
          <p:spPr>
            <a:xfrm>
              <a:off x="7284719" y="22819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2A4AEC3-69DC-929F-701C-50C8FC5E5D0F}"/>
                </a:ext>
              </a:extLst>
            </p:cNvPr>
            <p:cNvSpPr/>
            <p:nvPr/>
          </p:nvSpPr>
          <p:spPr>
            <a:xfrm>
              <a:off x="8678777" y="29541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17A2ECC-7FA3-1A26-F419-3EBA9D256EB3}"/>
                </a:ext>
              </a:extLst>
            </p:cNvPr>
            <p:cNvSpPr/>
            <p:nvPr/>
          </p:nvSpPr>
          <p:spPr>
            <a:xfrm>
              <a:off x="8929034" y="10771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E877BBD-757D-1914-D06F-2BE59A7613AD}"/>
                </a:ext>
              </a:extLst>
            </p:cNvPr>
            <p:cNvSpPr/>
            <p:nvPr/>
          </p:nvSpPr>
          <p:spPr>
            <a:xfrm>
              <a:off x="1390852" y="2866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8813D41-7D94-36F4-61F6-88DA06DA804F}"/>
                </a:ext>
              </a:extLst>
            </p:cNvPr>
            <p:cNvSpPr/>
            <p:nvPr/>
          </p:nvSpPr>
          <p:spPr>
            <a:xfrm>
              <a:off x="1142200" y="1149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A30119-6B57-067E-9B86-F7F1D90AD92F}"/>
                </a:ext>
              </a:extLst>
            </p:cNvPr>
            <p:cNvSpPr/>
            <p:nvPr/>
          </p:nvSpPr>
          <p:spPr>
            <a:xfrm>
              <a:off x="2536258" y="7871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829AD14-E4C3-53C3-A980-F622592DC8E7}"/>
                </a:ext>
              </a:extLst>
            </p:cNvPr>
            <p:cNvSpPr/>
            <p:nvPr/>
          </p:nvSpPr>
          <p:spPr>
            <a:xfrm>
              <a:off x="1142200" y="7237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4F857E8-61AF-1B28-9F59-998B1C37A6BE}"/>
                </a:ext>
              </a:extLst>
            </p:cNvPr>
            <p:cNvSpPr/>
            <p:nvPr/>
          </p:nvSpPr>
          <p:spPr>
            <a:xfrm>
              <a:off x="44921" y="10317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685701-C81C-60E0-AC64-6F479E610225}"/>
                </a:ext>
              </a:extLst>
            </p:cNvPr>
            <p:cNvSpPr/>
            <p:nvPr/>
          </p:nvSpPr>
          <p:spPr>
            <a:xfrm>
              <a:off x="1438979" y="17039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3C89374-C6EC-6229-BF06-80781AAC1875}"/>
                </a:ext>
              </a:extLst>
            </p:cNvPr>
            <p:cNvSpPr/>
            <p:nvPr/>
          </p:nvSpPr>
          <p:spPr>
            <a:xfrm>
              <a:off x="5054868" y="200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C58D5D7-8F3B-8BA3-7D7D-49FE98C9A9E9}"/>
                </a:ext>
              </a:extLst>
            </p:cNvPr>
            <p:cNvSpPr/>
            <p:nvPr/>
          </p:nvSpPr>
          <p:spPr>
            <a:xfrm>
              <a:off x="2189750" y="10799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544E604-E402-79E3-CBF2-E8062DFAF109}"/>
                </a:ext>
              </a:extLst>
            </p:cNvPr>
            <p:cNvSpPr/>
            <p:nvPr/>
          </p:nvSpPr>
          <p:spPr>
            <a:xfrm>
              <a:off x="4007320" y="21659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E91FC-A5CC-4DDB-7C43-835E9DFF59E3}"/>
                </a:ext>
              </a:extLst>
            </p:cNvPr>
            <p:cNvSpPr/>
            <p:nvPr/>
          </p:nvSpPr>
          <p:spPr>
            <a:xfrm>
              <a:off x="2910041" y="24739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4F73C60-1619-D5BE-AF0A-7A17AE0E46AB}"/>
                </a:ext>
              </a:extLst>
            </p:cNvPr>
            <p:cNvSpPr/>
            <p:nvPr/>
          </p:nvSpPr>
          <p:spPr>
            <a:xfrm>
              <a:off x="4304099" y="31461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8E0ECF-5CC4-F481-0505-B5CC291CCD40}"/>
                </a:ext>
              </a:extLst>
            </p:cNvPr>
            <p:cNvSpPr/>
            <p:nvPr/>
          </p:nvSpPr>
          <p:spPr>
            <a:xfrm>
              <a:off x="4554356" y="12692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B171BC2-2DF8-4D9D-C386-4290605A6C7F}"/>
                </a:ext>
              </a:extLst>
            </p:cNvPr>
            <p:cNvSpPr/>
            <p:nvPr/>
          </p:nvSpPr>
          <p:spPr>
            <a:xfrm>
              <a:off x="8122118" y="4727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57CDF31-F186-07A4-CB4A-ADEF7707BA69}"/>
                </a:ext>
              </a:extLst>
            </p:cNvPr>
            <p:cNvSpPr/>
            <p:nvPr/>
          </p:nvSpPr>
          <p:spPr>
            <a:xfrm>
              <a:off x="9520986" y="96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665FA18-E677-0606-70E9-DF36156B24B2}"/>
                </a:ext>
              </a:extLst>
            </p:cNvPr>
            <p:cNvSpPr/>
            <p:nvPr/>
          </p:nvSpPr>
          <p:spPr>
            <a:xfrm>
              <a:off x="11338556" y="1182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296CC5-92D4-591F-C0DC-D99DE48A7096}"/>
                </a:ext>
              </a:extLst>
            </p:cNvPr>
            <p:cNvSpPr/>
            <p:nvPr/>
          </p:nvSpPr>
          <p:spPr>
            <a:xfrm>
              <a:off x="10241277" y="14905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6BB5DF-DCC9-B7C7-F213-D603A03F5FA5}"/>
                </a:ext>
              </a:extLst>
            </p:cNvPr>
            <p:cNvSpPr/>
            <p:nvPr/>
          </p:nvSpPr>
          <p:spPr>
            <a:xfrm>
              <a:off x="11635335" y="21626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618DA20-E58F-7D57-572D-FD9DED42F6CF}"/>
                </a:ext>
              </a:extLst>
            </p:cNvPr>
            <p:cNvSpPr/>
            <p:nvPr/>
          </p:nvSpPr>
          <p:spPr>
            <a:xfrm>
              <a:off x="11885592" y="2857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6DBBAC5-E284-8B87-EE54-13075CD2A17F}"/>
                </a:ext>
              </a:extLst>
            </p:cNvPr>
            <p:cNvSpPr/>
            <p:nvPr/>
          </p:nvSpPr>
          <p:spPr>
            <a:xfrm>
              <a:off x="10680830" y="1643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624BDA-BB4A-E102-47C4-E1F7AD9102F0}"/>
                </a:ext>
              </a:extLst>
            </p:cNvPr>
            <p:cNvSpPr/>
            <p:nvPr/>
          </p:nvSpPr>
          <p:spPr>
            <a:xfrm>
              <a:off x="9583551" y="19517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91E9B3-09BF-63F6-5D67-49B770F29C49}"/>
                </a:ext>
              </a:extLst>
            </p:cNvPr>
            <p:cNvSpPr/>
            <p:nvPr/>
          </p:nvSpPr>
          <p:spPr>
            <a:xfrm>
              <a:off x="10977609" y="2623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4A94D5-34A9-99B8-144F-2240D73744A9}"/>
                </a:ext>
              </a:extLst>
            </p:cNvPr>
            <p:cNvSpPr/>
            <p:nvPr/>
          </p:nvSpPr>
          <p:spPr>
            <a:xfrm>
              <a:off x="11227866" y="7469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5E9DE16-2648-848C-4FCA-C8C9C20ACD9F}"/>
                </a:ext>
              </a:extLst>
            </p:cNvPr>
            <p:cNvSpPr/>
            <p:nvPr/>
          </p:nvSpPr>
          <p:spPr>
            <a:xfrm>
              <a:off x="10420950" y="1424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D2CF321-E81B-76C6-7227-2E74FB377145}"/>
                </a:ext>
              </a:extLst>
            </p:cNvPr>
            <p:cNvSpPr/>
            <p:nvPr/>
          </p:nvSpPr>
          <p:spPr>
            <a:xfrm>
              <a:off x="7701809" y="231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3750F9C-EB37-2061-74F8-8375E8518710}"/>
                </a:ext>
              </a:extLst>
            </p:cNvPr>
            <p:cNvSpPr/>
            <p:nvPr/>
          </p:nvSpPr>
          <p:spPr>
            <a:xfrm>
              <a:off x="9519379" y="1317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6D29AB6-4AF4-B670-D789-5EC553CD1094}"/>
                </a:ext>
              </a:extLst>
            </p:cNvPr>
            <p:cNvSpPr/>
            <p:nvPr/>
          </p:nvSpPr>
          <p:spPr>
            <a:xfrm>
              <a:off x="8422100" y="1625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418B8CE-CCC0-C299-E096-E660AF4C36CA}"/>
                </a:ext>
              </a:extLst>
            </p:cNvPr>
            <p:cNvSpPr/>
            <p:nvPr/>
          </p:nvSpPr>
          <p:spPr>
            <a:xfrm>
              <a:off x="9816158" y="2298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0084FF-D8F5-E9F3-9B79-87339220B040}"/>
                </a:ext>
              </a:extLst>
            </p:cNvPr>
            <p:cNvSpPr/>
            <p:nvPr/>
          </p:nvSpPr>
          <p:spPr>
            <a:xfrm>
              <a:off x="10066415" y="421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630AC07-B591-8D20-9793-3A41B4D66BB4}"/>
                </a:ext>
              </a:extLst>
            </p:cNvPr>
            <p:cNvSpPr/>
            <p:nvPr/>
          </p:nvSpPr>
          <p:spPr>
            <a:xfrm>
              <a:off x="8861653" y="1779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C56128-A32A-2A74-FA50-B94C559E90D9}"/>
                </a:ext>
              </a:extLst>
            </p:cNvPr>
            <p:cNvSpPr/>
            <p:nvPr/>
          </p:nvSpPr>
          <p:spPr>
            <a:xfrm>
              <a:off x="7764374" y="20870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6081DE5-F78A-F4FF-68A7-9EC74657D354}"/>
                </a:ext>
              </a:extLst>
            </p:cNvPr>
            <p:cNvSpPr/>
            <p:nvPr/>
          </p:nvSpPr>
          <p:spPr>
            <a:xfrm>
              <a:off x="9158432" y="27592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0C2929-0596-4229-1AC7-A489744CA99A}"/>
                </a:ext>
              </a:extLst>
            </p:cNvPr>
            <p:cNvSpPr/>
            <p:nvPr/>
          </p:nvSpPr>
          <p:spPr>
            <a:xfrm>
              <a:off x="9408689" y="882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504ECD-6875-A71F-11EA-127F36EED93A}"/>
                </a:ext>
              </a:extLst>
            </p:cNvPr>
            <p:cNvSpPr/>
            <p:nvPr/>
          </p:nvSpPr>
          <p:spPr>
            <a:xfrm>
              <a:off x="8601773" y="277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684BB9B-0062-2ADB-8E1F-E1A91644639E}"/>
                </a:ext>
              </a:extLst>
            </p:cNvPr>
            <p:cNvSpPr/>
            <p:nvPr/>
          </p:nvSpPr>
          <p:spPr>
            <a:xfrm>
              <a:off x="6682338" y="18039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B335FEA-1A27-6074-477B-752536095E7B}"/>
                </a:ext>
              </a:extLst>
            </p:cNvPr>
            <p:cNvSpPr/>
            <p:nvPr/>
          </p:nvSpPr>
          <p:spPr>
            <a:xfrm>
              <a:off x="8499908" y="2889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6B498D7-8769-1B7A-2F4C-1696A438071F}"/>
                </a:ext>
              </a:extLst>
            </p:cNvPr>
            <p:cNvSpPr/>
            <p:nvPr/>
          </p:nvSpPr>
          <p:spPr>
            <a:xfrm>
              <a:off x="7402629" y="31979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F67AC2-1A4C-DF90-BCD3-09C52B9017A6}"/>
                </a:ext>
              </a:extLst>
            </p:cNvPr>
            <p:cNvSpPr/>
            <p:nvPr/>
          </p:nvSpPr>
          <p:spPr>
            <a:xfrm>
              <a:off x="8796687" y="38701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19B67E9-A31A-55A5-A5BC-4D7B5947D721}"/>
                </a:ext>
              </a:extLst>
            </p:cNvPr>
            <p:cNvSpPr/>
            <p:nvPr/>
          </p:nvSpPr>
          <p:spPr>
            <a:xfrm>
              <a:off x="9046944" y="19932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9FEC9E-DB7E-BC8D-A4AB-6D908D61BD64}"/>
                </a:ext>
              </a:extLst>
            </p:cNvPr>
            <p:cNvSpPr/>
            <p:nvPr/>
          </p:nvSpPr>
          <p:spPr>
            <a:xfrm>
              <a:off x="7842182" y="33511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04DB4CA-578C-FB48-5532-08761E946BDF}"/>
                </a:ext>
              </a:extLst>
            </p:cNvPr>
            <p:cNvSpPr/>
            <p:nvPr/>
          </p:nvSpPr>
          <p:spPr>
            <a:xfrm>
              <a:off x="6744903" y="3659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431881F-A7DF-A81E-A387-CA270C62D47C}"/>
                </a:ext>
              </a:extLst>
            </p:cNvPr>
            <p:cNvSpPr/>
            <p:nvPr/>
          </p:nvSpPr>
          <p:spPr>
            <a:xfrm>
              <a:off x="8138961" y="43313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03F4842-FCC3-664C-667C-4FCF66841CB3}"/>
                </a:ext>
              </a:extLst>
            </p:cNvPr>
            <p:cNvSpPr/>
            <p:nvPr/>
          </p:nvSpPr>
          <p:spPr>
            <a:xfrm>
              <a:off x="8389218" y="24544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F98965C-7E6C-DF7A-7F10-A3C98EF4BDB0}"/>
                </a:ext>
              </a:extLst>
            </p:cNvPr>
            <p:cNvSpPr/>
            <p:nvPr/>
          </p:nvSpPr>
          <p:spPr>
            <a:xfrm>
              <a:off x="7582302" y="18499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E30584-F3A3-8809-BE3E-4B1380CAFB83}"/>
                </a:ext>
              </a:extLst>
            </p:cNvPr>
            <p:cNvSpPr/>
            <p:nvPr/>
          </p:nvSpPr>
          <p:spPr>
            <a:xfrm>
              <a:off x="4806206" y="24269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50480FF-EFDC-20B5-2880-46A051147709}"/>
                </a:ext>
              </a:extLst>
            </p:cNvPr>
            <p:cNvSpPr/>
            <p:nvPr/>
          </p:nvSpPr>
          <p:spPr>
            <a:xfrm>
              <a:off x="6623776" y="3513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1E145A1-ED34-357F-87B2-C362334F4727}"/>
                </a:ext>
              </a:extLst>
            </p:cNvPr>
            <p:cNvSpPr/>
            <p:nvPr/>
          </p:nvSpPr>
          <p:spPr>
            <a:xfrm>
              <a:off x="5526497" y="38210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B00C79A-2409-2906-D92C-89372768E17A}"/>
                </a:ext>
              </a:extLst>
            </p:cNvPr>
            <p:cNvSpPr/>
            <p:nvPr/>
          </p:nvSpPr>
          <p:spPr>
            <a:xfrm>
              <a:off x="6920555" y="44931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890F80C-67A6-701D-996E-74487AC55A87}"/>
                </a:ext>
              </a:extLst>
            </p:cNvPr>
            <p:cNvSpPr/>
            <p:nvPr/>
          </p:nvSpPr>
          <p:spPr>
            <a:xfrm>
              <a:off x="7170812" y="261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295C100-36F3-D70A-CD55-49972F8FB3D7}"/>
                </a:ext>
              </a:extLst>
            </p:cNvPr>
            <p:cNvSpPr/>
            <p:nvPr/>
          </p:nvSpPr>
          <p:spPr>
            <a:xfrm>
              <a:off x="5966050" y="3974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403DC1D-721B-4948-07B5-21FDB153C673}"/>
                </a:ext>
              </a:extLst>
            </p:cNvPr>
            <p:cNvSpPr/>
            <p:nvPr/>
          </p:nvSpPr>
          <p:spPr>
            <a:xfrm>
              <a:off x="4868771" y="42822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29EFAEB-FB93-A607-FCA1-19E9BA7A277D}"/>
                </a:ext>
              </a:extLst>
            </p:cNvPr>
            <p:cNvSpPr/>
            <p:nvPr/>
          </p:nvSpPr>
          <p:spPr>
            <a:xfrm>
              <a:off x="6262829" y="49543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3F48EFA-6935-6CB4-A127-289974112579}"/>
                </a:ext>
              </a:extLst>
            </p:cNvPr>
            <p:cNvSpPr/>
            <p:nvPr/>
          </p:nvSpPr>
          <p:spPr>
            <a:xfrm>
              <a:off x="6513086" y="3077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553538-54F0-7502-0A03-C250824517A6}"/>
                </a:ext>
              </a:extLst>
            </p:cNvPr>
            <p:cNvSpPr/>
            <p:nvPr/>
          </p:nvSpPr>
          <p:spPr>
            <a:xfrm>
              <a:off x="5706170" y="2472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5A7ABAB-E90F-CD87-F876-C1A61FB4C728}"/>
                </a:ext>
              </a:extLst>
            </p:cNvPr>
            <p:cNvSpPr/>
            <p:nvPr/>
          </p:nvSpPr>
          <p:spPr>
            <a:xfrm>
              <a:off x="9058173" y="31778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B817FFF-9F13-D095-8774-A9E43D6C7215}"/>
                </a:ext>
              </a:extLst>
            </p:cNvPr>
            <p:cNvSpPr/>
            <p:nvPr/>
          </p:nvSpPr>
          <p:spPr>
            <a:xfrm>
              <a:off x="10875743" y="42639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29B7FA7-6B34-3E6E-B215-A7A1EBA51F44}"/>
                </a:ext>
              </a:extLst>
            </p:cNvPr>
            <p:cNvSpPr/>
            <p:nvPr/>
          </p:nvSpPr>
          <p:spPr>
            <a:xfrm>
              <a:off x="9778464" y="45719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0271398-85B1-6128-FDBC-6952C2F8C323}"/>
                </a:ext>
              </a:extLst>
            </p:cNvPr>
            <p:cNvSpPr/>
            <p:nvPr/>
          </p:nvSpPr>
          <p:spPr>
            <a:xfrm>
              <a:off x="11172522" y="52441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966D24C-E63B-AF74-D144-7D129252CBDF}"/>
                </a:ext>
              </a:extLst>
            </p:cNvPr>
            <p:cNvSpPr/>
            <p:nvPr/>
          </p:nvSpPr>
          <p:spPr>
            <a:xfrm>
              <a:off x="11422779" y="33671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BB0633D-4977-756F-B40E-8D3452F79752}"/>
                </a:ext>
              </a:extLst>
            </p:cNvPr>
            <p:cNvSpPr/>
            <p:nvPr/>
          </p:nvSpPr>
          <p:spPr>
            <a:xfrm>
              <a:off x="10218017" y="4725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4329FC6-4BFB-8181-33C6-CD18B222D19E}"/>
                </a:ext>
              </a:extLst>
            </p:cNvPr>
            <p:cNvSpPr/>
            <p:nvPr/>
          </p:nvSpPr>
          <p:spPr>
            <a:xfrm>
              <a:off x="9120738" y="50331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7FFD37-397C-274C-2B2C-8388410FB0D6}"/>
                </a:ext>
              </a:extLst>
            </p:cNvPr>
            <p:cNvSpPr/>
            <p:nvPr/>
          </p:nvSpPr>
          <p:spPr>
            <a:xfrm>
              <a:off x="10514796" y="5705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78E3F0D-BBEB-652C-EDB4-B2B6AC6FC054}"/>
                </a:ext>
              </a:extLst>
            </p:cNvPr>
            <p:cNvSpPr/>
            <p:nvPr/>
          </p:nvSpPr>
          <p:spPr>
            <a:xfrm>
              <a:off x="10765053" y="38283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03707D0-DCE2-AD7F-E869-029D8A0A41DE}"/>
                </a:ext>
              </a:extLst>
            </p:cNvPr>
            <p:cNvSpPr/>
            <p:nvPr/>
          </p:nvSpPr>
          <p:spPr>
            <a:xfrm>
              <a:off x="9958137" y="32239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07663F0-6DCF-36C4-4394-90D8BB4AA887}"/>
                </a:ext>
              </a:extLst>
            </p:cNvPr>
            <p:cNvSpPr/>
            <p:nvPr/>
          </p:nvSpPr>
          <p:spPr>
            <a:xfrm>
              <a:off x="452386" y="38521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5E476D9-70AD-ACE1-A376-4D69E89587DA}"/>
                </a:ext>
              </a:extLst>
            </p:cNvPr>
            <p:cNvSpPr/>
            <p:nvPr/>
          </p:nvSpPr>
          <p:spPr>
            <a:xfrm>
              <a:off x="2269956" y="49381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206299F-DD5A-F273-74B1-E11702D41528}"/>
                </a:ext>
              </a:extLst>
            </p:cNvPr>
            <p:cNvSpPr/>
            <p:nvPr/>
          </p:nvSpPr>
          <p:spPr>
            <a:xfrm>
              <a:off x="1172677" y="52461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6EF0013-CB37-696A-A92C-A9974FEA491D}"/>
                </a:ext>
              </a:extLst>
            </p:cNvPr>
            <p:cNvSpPr/>
            <p:nvPr/>
          </p:nvSpPr>
          <p:spPr>
            <a:xfrm>
              <a:off x="2566735" y="59183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0544826-A8BB-557B-F19D-B339B90C8D1B}"/>
                </a:ext>
              </a:extLst>
            </p:cNvPr>
            <p:cNvSpPr/>
            <p:nvPr/>
          </p:nvSpPr>
          <p:spPr>
            <a:xfrm>
              <a:off x="2816992" y="40414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565D339-6C90-61FD-8C5D-8ABCABC7D914}"/>
                </a:ext>
              </a:extLst>
            </p:cNvPr>
            <p:cNvSpPr/>
            <p:nvPr/>
          </p:nvSpPr>
          <p:spPr>
            <a:xfrm>
              <a:off x="1612230" y="53993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826C54E-6F4C-D7C3-3153-7E5C4BA72AEB}"/>
                </a:ext>
              </a:extLst>
            </p:cNvPr>
            <p:cNvSpPr/>
            <p:nvPr/>
          </p:nvSpPr>
          <p:spPr>
            <a:xfrm>
              <a:off x="514951" y="57073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D49B3EB-C223-193D-DFED-1783B4C431CB}"/>
                </a:ext>
              </a:extLst>
            </p:cNvPr>
            <p:cNvSpPr/>
            <p:nvPr/>
          </p:nvSpPr>
          <p:spPr>
            <a:xfrm>
              <a:off x="1909009" y="63795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8D1A3F-AC42-0D97-F69A-C9E7902556E0}"/>
                </a:ext>
              </a:extLst>
            </p:cNvPr>
            <p:cNvSpPr/>
            <p:nvPr/>
          </p:nvSpPr>
          <p:spPr>
            <a:xfrm>
              <a:off x="2159266" y="45026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02BA3C2-B90E-B5D0-B082-69B4656B54F4}"/>
                </a:ext>
              </a:extLst>
            </p:cNvPr>
            <p:cNvSpPr/>
            <p:nvPr/>
          </p:nvSpPr>
          <p:spPr>
            <a:xfrm>
              <a:off x="1352350" y="38981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EE3E515-7C31-3558-75DF-B5AC1C88C396}"/>
                </a:ext>
              </a:extLst>
            </p:cNvPr>
            <p:cNvSpPr/>
            <p:nvPr/>
          </p:nvSpPr>
          <p:spPr>
            <a:xfrm>
              <a:off x="6409626" y="39092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DEB4E58-ECEB-0EA7-ECF8-1525708C28BD}"/>
                </a:ext>
              </a:extLst>
            </p:cNvPr>
            <p:cNvSpPr/>
            <p:nvPr/>
          </p:nvSpPr>
          <p:spPr>
            <a:xfrm>
              <a:off x="8227196" y="49952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FDE3EF5-5D20-EC23-8109-3CD4CA8FD5D5}"/>
                </a:ext>
              </a:extLst>
            </p:cNvPr>
            <p:cNvSpPr/>
            <p:nvPr/>
          </p:nvSpPr>
          <p:spPr>
            <a:xfrm>
              <a:off x="7129917" y="53032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166B0CE-4D04-E4CD-05B2-26D59BE012EC}"/>
                </a:ext>
              </a:extLst>
            </p:cNvPr>
            <p:cNvSpPr/>
            <p:nvPr/>
          </p:nvSpPr>
          <p:spPr>
            <a:xfrm>
              <a:off x="8523975" y="59754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CC907BE-4D4A-A7F3-D58C-800869A6F7FA}"/>
                </a:ext>
              </a:extLst>
            </p:cNvPr>
            <p:cNvSpPr/>
            <p:nvPr/>
          </p:nvSpPr>
          <p:spPr>
            <a:xfrm>
              <a:off x="8774232" y="40985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E63460E-C697-96AE-6B94-5AB331C806F9}"/>
                </a:ext>
              </a:extLst>
            </p:cNvPr>
            <p:cNvSpPr/>
            <p:nvPr/>
          </p:nvSpPr>
          <p:spPr>
            <a:xfrm>
              <a:off x="7569470" y="5456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87848B-FACF-40F6-D982-866803257535}"/>
                </a:ext>
              </a:extLst>
            </p:cNvPr>
            <p:cNvSpPr/>
            <p:nvPr/>
          </p:nvSpPr>
          <p:spPr>
            <a:xfrm>
              <a:off x="6472191" y="57644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64F2ECA-78DB-B975-1E1E-5676924588A3}"/>
                </a:ext>
              </a:extLst>
            </p:cNvPr>
            <p:cNvSpPr/>
            <p:nvPr/>
          </p:nvSpPr>
          <p:spPr>
            <a:xfrm>
              <a:off x="7866249" y="64366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8A39A-C907-56FA-8906-610D90C9D17E}"/>
                </a:ext>
              </a:extLst>
            </p:cNvPr>
            <p:cNvSpPr/>
            <p:nvPr/>
          </p:nvSpPr>
          <p:spPr>
            <a:xfrm>
              <a:off x="8116506" y="45597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72890-A33F-556E-9DCC-B8481FCA36DA}"/>
                </a:ext>
              </a:extLst>
            </p:cNvPr>
            <p:cNvSpPr/>
            <p:nvPr/>
          </p:nvSpPr>
          <p:spPr>
            <a:xfrm>
              <a:off x="7309590" y="3955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592FD5E-D5FD-DFCC-B773-A31682F510D3}"/>
                </a:ext>
              </a:extLst>
            </p:cNvPr>
            <p:cNvSpPr/>
            <p:nvPr/>
          </p:nvSpPr>
          <p:spPr>
            <a:xfrm>
              <a:off x="3665615" y="36263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A7B5A9D-5FD5-0D0D-C98E-80974D3C1980}"/>
                </a:ext>
              </a:extLst>
            </p:cNvPr>
            <p:cNvSpPr/>
            <p:nvPr/>
          </p:nvSpPr>
          <p:spPr>
            <a:xfrm>
              <a:off x="4385906" y="50203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40C94E3-58D1-132F-A5D3-4A9F0A151E77}"/>
                </a:ext>
              </a:extLst>
            </p:cNvPr>
            <p:cNvSpPr/>
            <p:nvPr/>
          </p:nvSpPr>
          <p:spPr>
            <a:xfrm>
              <a:off x="4811021" y="41268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DBDB86E-BA09-1514-D931-3382AFD9AF11}"/>
                </a:ext>
              </a:extLst>
            </p:cNvPr>
            <p:cNvSpPr/>
            <p:nvPr/>
          </p:nvSpPr>
          <p:spPr>
            <a:xfrm>
              <a:off x="3713742" y="5043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83F0296-B1FD-E7B4-503C-A64EEBC59486}"/>
                </a:ext>
              </a:extLst>
            </p:cNvPr>
            <p:cNvSpPr/>
            <p:nvPr/>
          </p:nvSpPr>
          <p:spPr>
            <a:xfrm>
              <a:off x="3007889" y="4087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10BBDDD-D485-D313-AFFB-437BA05DE558}"/>
                </a:ext>
              </a:extLst>
            </p:cNvPr>
            <p:cNvSpPr/>
            <p:nvPr/>
          </p:nvSpPr>
          <p:spPr>
            <a:xfrm>
              <a:off x="4825459" y="51735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24078C1-73D6-7908-060F-4144D0E03F77}"/>
                </a:ext>
              </a:extLst>
            </p:cNvPr>
            <p:cNvSpPr/>
            <p:nvPr/>
          </p:nvSpPr>
          <p:spPr>
            <a:xfrm>
              <a:off x="3728180" y="54815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5EBFAC7-0770-06DB-8EA5-08012C698859}"/>
                </a:ext>
              </a:extLst>
            </p:cNvPr>
            <p:cNvSpPr/>
            <p:nvPr/>
          </p:nvSpPr>
          <p:spPr>
            <a:xfrm>
              <a:off x="4153295" y="45879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63E0D1E-F9DE-9CC3-2DE8-5CA3C3E0F2F1}"/>
                </a:ext>
              </a:extLst>
            </p:cNvPr>
            <p:cNvSpPr/>
            <p:nvPr/>
          </p:nvSpPr>
          <p:spPr>
            <a:xfrm>
              <a:off x="3056016" y="5504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0DB10DC-6F3B-2D42-1EBE-FF75F3E85D0F}"/>
                </a:ext>
              </a:extLst>
            </p:cNvPr>
            <p:cNvSpPr/>
            <p:nvPr/>
          </p:nvSpPr>
          <p:spPr>
            <a:xfrm>
              <a:off x="4565579" y="3672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F54266B-BC6C-6311-ADF4-7E8696B919E1}"/>
                </a:ext>
              </a:extLst>
            </p:cNvPr>
            <p:cNvSpPr/>
            <p:nvPr/>
          </p:nvSpPr>
          <p:spPr>
            <a:xfrm>
              <a:off x="4316927" y="35006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5CEBB74-2861-E970-8144-15A545D19CBB}"/>
                </a:ext>
              </a:extLst>
            </p:cNvPr>
            <p:cNvSpPr/>
            <p:nvPr/>
          </p:nvSpPr>
          <p:spPr>
            <a:xfrm>
              <a:off x="4316927" y="41094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B72231A-E1FA-DFE5-9AF4-28E993551D8C}"/>
                </a:ext>
              </a:extLst>
            </p:cNvPr>
            <p:cNvSpPr/>
            <p:nvPr/>
          </p:nvSpPr>
          <p:spPr>
            <a:xfrm>
              <a:off x="3219648" y="44174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070797C-C81E-2055-7E4A-8370D8EAB458}"/>
                </a:ext>
              </a:extLst>
            </p:cNvPr>
            <p:cNvSpPr/>
            <p:nvPr/>
          </p:nvSpPr>
          <p:spPr>
            <a:xfrm>
              <a:off x="4613706" y="5089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A303CDD-DFE7-FB86-7930-EE7C8E3D5943}"/>
                </a:ext>
              </a:extLst>
            </p:cNvPr>
            <p:cNvSpPr/>
            <p:nvPr/>
          </p:nvSpPr>
          <p:spPr>
            <a:xfrm>
              <a:off x="5783173" y="45291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BAEBF0A-9DCE-3D04-5AFA-E797F4679F6E}"/>
                </a:ext>
              </a:extLst>
            </p:cNvPr>
            <p:cNvSpPr/>
            <p:nvPr/>
          </p:nvSpPr>
          <p:spPr>
            <a:xfrm>
              <a:off x="6503464" y="59231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6D9EDB5-F6C5-D19A-DBE0-34E7C82F27E8}"/>
                </a:ext>
              </a:extLst>
            </p:cNvPr>
            <p:cNvSpPr/>
            <p:nvPr/>
          </p:nvSpPr>
          <p:spPr>
            <a:xfrm>
              <a:off x="6928579" y="5029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918F1C9-6DAF-F677-BE50-14565DB0A2BD}"/>
                </a:ext>
              </a:extLst>
            </p:cNvPr>
            <p:cNvSpPr/>
            <p:nvPr/>
          </p:nvSpPr>
          <p:spPr>
            <a:xfrm>
              <a:off x="5831300" y="59464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08E07B-16D0-364C-0AEB-2D655F67F4C1}"/>
                </a:ext>
              </a:extLst>
            </p:cNvPr>
            <p:cNvSpPr/>
            <p:nvPr/>
          </p:nvSpPr>
          <p:spPr>
            <a:xfrm>
              <a:off x="5125447" y="49903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1549ED-7CF9-085B-955F-0AC0D1A151B8}"/>
                </a:ext>
              </a:extLst>
            </p:cNvPr>
            <p:cNvSpPr/>
            <p:nvPr/>
          </p:nvSpPr>
          <p:spPr>
            <a:xfrm>
              <a:off x="6943017" y="60763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1A484DF-6FC3-3E69-CA5E-DDA3845186B4}"/>
                </a:ext>
              </a:extLst>
            </p:cNvPr>
            <p:cNvSpPr/>
            <p:nvPr/>
          </p:nvSpPr>
          <p:spPr>
            <a:xfrm>
              <a:off x="5845738" y="63843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2DDD85B-FD1C-DED6-05FE-67948E59A69A}"/>
                </a:ext>
              </a:extLst>
            </p:cNvPr>
            <p:cNvSpPr/>
            <p:nvPr/>
          </p:nvSpPr>
          <p:spPr>
            <a:xfrm>
              <a:off x="6270853" y="5490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076C905-B7FE-3CE7-9EA1-CD3565E7E421}"/>
                </a:ext>
              </a:extLst>
            </p:cNvPr>
            <p:cNvSpPr/>
            <p:nvPr/>
          </p:nvSpPr>
          <p:spPr>
            <a:xfrm>
              <a:off x="5173574" y="64076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35398AA-EC53-8D53-5FC9-0B996641A5D1}"/>
                </a:ext>
              </a:extLst>
            </p:cNvPr>
            <p:cNvSpPr/>
            <p:nvPr/>
          </p:nvSpPr>
          <p:spPr>
            <a:xfrm>
              <a:off x="6683137" y="4575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F3EF40C-D2CC-B541-7A29-F8A622310FCE}"/>
                </a:ext>
              </a:extLst>
            </p:cNvPr>
            <p:cNvSpPr/>
            <p:nvPr/>
          </p:nvSpPr>
          <p:spPr>
            <a:xfrm>
              <a:off x="6434485" y="44034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F6EAA59-50AD-A63C-C9B5-B3ABD4E877AD}"/>
                </a:ext>
              </a:extLst>
            </p:cNvPr>
            <p:cNvSpPr/>
            <p:nvPr/>
          </p:nvSpPr>
          <p:spPr>
            <a:xfrm>
              <a:off x="6434485" y="50122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C94622-C80F-DC8D-ED0F-36368BD4A843}"/>
                </a:ext>
              </a:extLst>
            </p:cNvPr>
            <p:cNvSpPr/>
            <p:nvPr/>
          </p:nvSpPr>
          <p:spPr>
            <a:xfrm>
              <a:off x="5337206" y="53202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BED4E8E-9131-1B61-6240-F02482F85ECB}"/>
                </a:ext>
              </a:extLst>
            </p:cNvPr>
            <p:cNvSpPr/>
            <p:nvPr/>
          </p:nvSpPr>
          <p:spPr>
            <a:xfrm>
              <a:off x="6731264" y="59924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00425CA-6BFB-F43A-BB91-9272EDBB2092}"/>
                </a:ext>
              </a:extLst>
            </p:cNvPr>
            <p:cNvSpPr/>
            <p:nvPr/>
          </p:nvSpPr>
          <p:spPr>
            <a:xfrm>
              <a:off x="10250901" y="46277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ED9C073-8FA7-34D7-3D84-789FC519348C}"/>
                </a:ext>
              </a:extLst>
            </p:cNvPr>
            <p:cNvSpPr/>
            <p:nvPr/>
          </p:nvSpPr>
          <p:spPr>
            <a:xfrm>
              <a:off x="10971192" y="60217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D5A1EF0-6DF9-895E-9A05-28CA9CD9ED60}"/>
                </a:ext>
              </a:extLst>
            </p:cNvPr>
            <p:cNvSpPr/>
            <p:nvPr/>
          </p:nvSpPr>
          <p:spPr>
            <a:xfrm>
              <a:off x="11396307" y="51282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E6425A1-2BDB-BF4B-589D-A6F797A4EF8F}"/>
                </a:ext>
              </a:extLst>
            </p:cNvPr>
            <p:cNvSpPr/>
            <p:nvPr/>
          </p:nvSpPr>
          <p:spPr>
            <a:xfrm>
              <a:off x="10299028" y="60450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9F2A68B-033B-6195-7DA4-F7BD94AD47E9}"/>
                </a:ext>
              </a:extLst>
            </p:cNvPr>
            <p:cNvSpPr/>
            <p:nvPr/>
          </p:nvSpPr>
          <p:spPr>
            <a:xfrm>
              <a:off x="9593175" y="50889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3B5E888-6D12-8A55-FAC1-1A563C950043}"/>
                </a:ext>
              </a:extLst>
            </p:cNvPr>
            <p:cNvSpPr/>
            <p:nvPr/>
          </p:nvSpPr>
          <p:spPr>
            <a:xfrm>
              <a:off x="11410745" y="61749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E36E26B-24D7-3544-8047-45C09EE86F7E}"/>
                </a:ext>
              </a:extLst>
            </p:cNvPr>
            <p:cNvSpPr/>
            <p:nvPr/>
          </p:nvSpPr>
          <p:spPr>
            <a:xfrm>
              <a:off x="10313466" y="64829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F1948C-1307-4DCD-53E8-D21103B962B2}"/>
                </a:ext>
              </a:extLst>
            </p:cNvPr>
            <p:cNvSpPr/>
            <p:nvPr/>
          </p:nvSpPr>
          <p:spPr>
            <a:xfrm>
              <a:off x="10738581" y="55894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3681D53-C360-33C5-F595-146AB605901C}"/>
                </a:ext>
              </a:extLst>
            </p:cNvPr>
            <p:cNvSpPr/>
            <p:nvPr/>
          </p:nvSpPr>
          <p:spPr>
            <a:xfrm>
              <a:off x="9641302" y="6506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B01D8CE-62C2-4B40-0A6F-B62285DC655D}"/>
                </a:ext>
              </a:extLst>
            </p:cNvPr>
            <p:cNvSpPr/>
            <p:nvPr/>
          </p:nvSpPr>
          <p:spPr>
            <a:xfrm>
              <a:off x="11150865" y="46737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AFCBCC6-ABD3-E38B-B97E-4B4759CCB64B}"/>
                </a:ext>
              </a:extLst>
            </p:cNvPr>
            <p:cNvSpPr/>
            <p:nvPr/>
          </p:nvSpPr>
          <p:spPr>
            <a:xfrm>
              <a:off x="10902213" y="45020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F179EAF-6770-5ED0-2D93-566137C22020}"/>
                </a:ext>
              </a:extLst>
            </p:cNvPr>
            <p:cNvSpPr/>
            <p:nvPr/>
          </p:nvSpPr>
          <p:spPr>
            <a:xfrm>
              <a:off x="10902213" y="51108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37EA52B-95F6-3F5A-E2AF-28A59C805992}"/>
                </a:ext>
              </a:extLst>
            </p:cNvPr>
            <p:cNvSpPr/>
            <p:nvPr/>
          </p:nvSpPr>
          <p:spPr>
            <a:xfrm>
              <a:off x="9804934" y="54188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E988128-53F9-E17A-3778-F5F7417DA138}"/>
                </a:ext>
              </a:extLst>
            </p:cNvPr>
            <p:cNvSpPr/>
            <p:nvPr/>
          </p:nvSpPr>
          <p:spPr>
            <a:xfrm>
              <a:off x="11198992" y="60910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7837758-11F7-4C99-5B8B-2060BF7DA1EA}"/>
                </a:ext>
              </a:extLst>
            </p:cNvPr>
            <p:cNvSpPr/>
            <p:nvPr/>
          </p:nvSpPr>
          <p:spPr>
            <a:xfrm>
              <a:off x="5388540" y="3162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05A9DB2-5206-E921-DED3-95B46BFB44B6}"/>
                </a:ext>
              </a:extLst>
            </p:cNvPr>
            <p:cNvSpPr/>
            <p:nvPr/>
          </p:nvSpPr>
          <p:spPr>
            <a:xfrm>
              <a:off x="6108831" y="17103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ADA747A-DCD7-E78A-621B-98829611EA70}"/>
                </a:ext>
              </a:extLst>
            </p:cNvPr>
            <p:cNvSpPr/>
            <p:nvPr/>
          </p:nvSpPr>
          <p:spPr>
            <a:xfrm>
              <a:off x="6533946" y="816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C281406-92C3-E435-80D0-76BC61650B53}"/>
                </a:ext>
              </a:extLst>
            </p:cNvPr>
            <p:cNvSpPr/>
            <p:nvPr/>
          </p:nvSpPr>
          <p:spPr>
            <a:xfrm>
              <a:off x="5436667" y="17335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71A85DE-14A5-3245-2E24-2E843D052833}"/>
                </a:ext>
              </a:extLst>
            </p:cNvPr>
            <p:cNvSpPr/>
            <p:nvPr/>
          </p:nvSpPr>
          <p:spPr>
            <a:xfrm>
              <a:off x="4730814" y="7774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6BDF9444-CF03-25BF-7437-544684172D04}"/>
                </a:ext>
              </a:extLst>
            </p:cNvPr>
            <p:cNvSpPr/>
            <p:nvPr/>
          </p:nvSpPr>
          <p:spPr>
            <a:xfrm>
              <a:off x="6548384" y="18635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F35F0E4-8DA8-44C8-330E-2BB7D4840856}"/>
                </a:ext>
              </a:extLst>
            </p:cNvPr>
            <p:cNvSpPr/>
            <p:nvPr/>
          </p:nvSpPr>
          <p:spPr>
            <a:xfrm>
              <a:off x="5451105" y="21715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8A83779-9AD2-F025-B1EB-A25952DC3C34}"/>
                </a:ext>
              </a:extLst>
            </p:cNvPr>
            <p:cNvSpPr/>
            <p:nvPr/>
          </p:nvSpPr>
          <p:spPr>
            <a:xfrm>
              <a:off x="5876220" y="12779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BA293C5-73AB-9C34-8608-A5CE42AD21FA}"/>
                </a:ext>
              </a:extLst>
            </p:cNvPr>
            <p:cNvSpPr/>
            <p:nvPr/>
          </p:nvSpPr>
          <p:spPr>
            <a:xfrm>
              <a:off x="4778941" y="21947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033CEC6-833F-2468-0B1C-104B5F60408E}"/>
                </a:ext>
              </a:extLst>
            </p:cNvPr>
            <p:cNvSpPr/>
            <p:nvPr/>
          </p:nvSpPr>
          <p:spPr>
            <a:xfrm>
              <a:off x="6288504" y="3622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FF9E285-183D-3BDB-C361-5568DC2EB1E2}"/>
                </a:ext>
              </a:extLst>
            </p:cNvPr>
            <p:cNvSpPr/>
            <p:nvPr/>
          </p:nvSpPr>
          <p:spPr>
            <a:xfrm>
              <a:off x="6039852" y="1906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8E7FD4C-5C96-3F60-1845-A622A1D87D3C}"/>
                </a:ext>
              </a:extLst>
            </p:cNvPr>
            <p:cNvSpPr/>
            <p:nvPr/>
          </p:nvSpPr>
          <p:spPr>
            <a:xfrm>
              <a:off x="6039852" y="7994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9F9F7EF-C714-6727-0254-60D826E460A7}"/>
                </a:ext>
              </a:extLst>
            </p:cNvPr>
            <p:cNvSpPr/>
            <p:nvPr/>
          </p:nvSpPr>
          <p:spPr>
            <a:xfrm>
              <a:off x="4942573" y="11074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FD79606-0322-23A2-7F17-2447680D822C}"/>
                </a:ext>
              </a:extLst>
            </p:cNvPr>
            <p:cNvSpPr/>
            <p:nvPr/>
          </p:nvSpPr>
          <p:spPr>
            <a:xfrm>
              <a:off x="6336631" y="17795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0E356E2-2365-75FB-983B-434E2D3024B6}"/>
              </a:ext>
            </a:extLst>
          </p:cNvPr>
          <p:cNvGrpSpPr/>
          <p:nvPr/>
        </p:nvGrpSpPr>
        <p:grpSpPr>
          <a:xfrm>
            <a:off x="98645" y="64034"/>
            <a:ext cx="12099763" cy="6457926"/>
            <a:chOff x="-1074027" y="96447"/>
            <a:chExt cx="12099763" cy="6457926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D027CFB-D293-314B-18C0-6891D7FBF507}"/>
                </a:ext>
              </a:extLst>
            </p:cNvPr>
            <p:cNvSpPr/>
            <p:nvPr/>
          </p:nvSpPr>
          <p:spPr>
            <a:xfrm>
              <a:off x="490888" y="240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2776DBA-8AF4-8B9D-E0E5-223A1DC2313F}"/>
                </a:ext>
              </a:extLst>
            </p:cNvPr>
            <p:cNvSpPr/>
            <p:nvPr/>
          </p:nvSpPr>
          <p:spPr>
            <a:xfrm>
              <a:off x="2308458" y="13266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F9AAD72-1E92-506C-6ACA-A71D4D5AA941}"/>
                </a:ext>
              </a:extLst>
            </p:cNvPr>
            <p:cNvSpPr/>
            <p:nvPr/>
          </p:nvSpPr>
          <p:spPr>
            <a:xfrm>
              <a:off x="1211179" y="16346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7B21D78-B2BE-D93C-DF55-8BCB90FBFE07}"/>
                </a:ext>
              </a:extLst>
            </p:cNvPr>
            <p:cNvSpPr/>
            <p:nvPr/>
          </p:nvSpPr>
          <p:spPr>
            <a:xfrm>
              <a:off x="2605237" y="23068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2EBACE2-0B8E-5B1A-FF0A-8DD7926045AE}"/>
                </a:ext>
              </a:extLst>
            </p:cNvPr>
            <p:cNvSpPr/>
            <p:nvPr/>
          </p:nvSpPr>
          <p:spPr>
            <a:xfrm>
              <a:off x="2855494" y="4299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CAFD14F-9630-99EA-81A2-7E8553BE005E}"/>
                </a:ext>
              </a:extLst>
            </p:cNvPr>
            <p:cNvSpPr/>
            <p:nvPr/>
          </p:nvSpPr>
          <p:spPr>
            <a:xfrm>
              <a:off x="1636294" y="741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E73453C-D73D-B8FC-149C-0853A885D8C9}"/>
                </a:ext>
              </a:extLst>
            </p:cNvPr>
            <p:cNvSpPr/>
            <p:nvPr/>
          </p:nvSpPr>
          <p:spPr>
            <a:xfrm>
              <a:off x="3453864" y="18271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F040B4B-A8C1-C082-DBEF-45829320BEAB}"/>
                </a:ext>
              </a:extLst>
            </p:cNvPr>
            <p:cNvSpPr/>
            <p:nvPr/>
          </p:nvSpPr>
          <p:spPr>
            <a:xfrm>
              <a:off x="2356585" y="21351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5DD8CB2-760D-F818-42DE-B005A80BA9B7}"/>
                </a:ext>
              </a:extLst>
            </p:cNvPr>
            <p:cNvSpPr/>
            <p:nvPr/>
          </p:nvSpPr>
          <p:spPr>
            <a:xfrm>
              <a:off x="3750643" y="28073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C2F61ED-61E5-0FF9-38A2-2E2AE5536EBB}"/>
                </a:ext>
              </a:extLst>
            </p:cNvPr>
            <p:cNvSpPr/>
            <p:nvPr/>
          </p:nvSpPr>
          <p:spPr>
            <a:xfrm>
              <a:off x="4000900" y="9304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849F5CF-694A-6F8D-ABA2-011E9429DF81}"/>
                </a:ext>
              </a:extLst>
            </p:cNvPr>
            <p:cNvSpPr/>
            <p:nvPr/>
          </p:nvSpPr>
          <p:spPr>
            <a:xfrm>
              <a:off x="539015" y="16579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60E9E38-F7AB-7697-237F-26FECC5D88CC}"/>
                </a:ext>
              </a:extLst>
            </p:cNvPr>
            <p:cNvSpPr/>
            <p:nvPr/>
          </p:nvSpPr>
          <p:spPr>
            <a:xfrm>
              <a:off x="2356585" y="27440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F3C50D2-C1C4-091C-4026-F890BC2670F1}"/>
                </a:ext>
              </a:extLst>
            </p:cNvPr>
            <p:cNvSpPr/>
            <p:nvPr/>
          </p:nvSpPr>
          <p:spPr>
            <a:xfrm>
              <a:off x="1259306" y="30520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5932089-5F75-5E9F-A2E8-CAA292CAA15B}"/>
                </a:ext>
              </a:extLst>
            </p:cNvPr>
            <p:cNvSpPr/>
            <p:nvPr/>
          </p:nvSpPr>
          <p:spPr>
            <a:xfrm>
              <a:off x="2653364" y="3724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512B1B9-DC62-803A-27ED-7F2F4A250043}"/>
                </a:ext>
              </a:extLst>
            </p:cNvPr>
            <p:cNvSpPr/>
            <p:nvPr/>
          </p:nvSpPr>
          <p:spPr>
            <a:xfrm>
              <a:off x="2903621" y="18472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356382F-E4B6-8351-B0DB-D912514684CA}"/>
                </a:ext>
              </a:extLst>
            </p:cNvPr>
            <p:cNvSpPr/>
            <p:nvPr/>
          </p:nvSpPr>
          <p:spPr>
            <a:xfrm>
              <a:off x="4154904" y="1546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F530BB0-525A-FF64-9FD5-0F99A9189FAC}"/>
                </a:ext>
              </a:extLst>
            </p:cNvPr>
            <p:cNvSpPr/>
            <p:nvPr/>
          </p:nvSpPr>
          <p:spPr>
            <a:xfrm>
              <a:off x="5972474" y="12406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C91E549-2C50-EA3E-561C-EEFADC17BB22}"/>
                </a:ext>
              </a:extLst>
            </p:cNvPr>
            <p:cNvSpPr/>
            <p:nvPr/>
          </p:nvSpPr>
          <p:spPr>
            <a:xfrm>
              <a:off x="4875195" y="15486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E33EC49-A86C-7EC3-6BC7-EA3C553DB397}"/>
                </a:ext>
              </a:extLst>
            </p:cNvPr>
            <p:cNvSpPr/>
            <p:nvPr/>
          </p:nvSpPr>
          <p:spPr>
            <a:xfrm>
              <a:off x="6269253" y="22208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0987A84-5D68-D2CE-139F-7C4C06DA3C8E}"/>
                </a:ext>
              </a:extLst>
            </p:cNvPr>
            <p:cNvSpPr/>
            <p:nvPr/>
          </p:nvSpPr>
          <p:spPr>
            <a:xfrm>
              <a:off x="6519510" y="3439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736D8EA-8358-40E3-4DBF-3F92F8D1AD9D}"/>
                </a:ext>
              </a:extLst>
            </p:cNvPr>
            <p:cNvSpPr/>
            <p:nvPr/>
          </p:nvSpPr>
          <p:spPr>
            <a:xfrm>
              <a:off x="3404135" y="31001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C8E8624-FAFD-96BA-D2B0-E0266752F0DC}"/>
                </a:ext>
              </a:extLst>
            </p:cNvPr>
            <p:cNvSpPr/>
            <p:nvPr/>
          </p:nvSpPr>
          <p:spPr>
            <a:xfrm>
              <a:off x="5221705" y="41861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688CD0B-4AF2-F894-29EE-38AED79746FB}"/>
                </a:ext>
              </a:extLst>
            </p:cNvPr>
            <p:cNvSpPr/>
            <p:nvPr/>
          </p:nvSpPr>
          <p:spPr>
            <a:xfrm>
              <a:off x="4124426" y="44941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ABE9AFF-516A-C218-741A-0135E2A32D05}"/>
                </a:ext>
              </a:extLst>
            </p:cNvPr>
            <p:cNvSpPr/>
            <p:nvPr/>
          </p:nvSpPr>
          <p:spPr>
            <a:xfrm>
              <a:off x="5518484" y="51663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4515458-3E1F-E0D2-154E-289A6E70AA43}"/>
                </a:ext>
              </a:extLst>
            </p:cNvPr>
            <p:cNvSpPr/>
            <p:nvPr/>
          </p:nvSpPr>
          <p:spPr>
            <a:xfrm>
              <a:off x="5768741" y="32894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3660734-B6E5-2B19-82D3-38C88EC084EC}"/>
                </a:ext>
              </a:extLst>
            </p:cNvPr>
            <p:cNvSpPr/>
            <p:nvPr/>
          </p:nvSpPr>
          <p:spPr>
            <a:xfrm>
              <a:off x="7222154" y="4267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D8F60FD-2685-ADD7-4547-A34979D5DEEF}"/>
                </a:ext>
              </a:extLst>
            </p:cNvPr>
            <p:cNvSpPr/>
            <p:nvPr/>
          </p:nvSpPr>
          <p:spPr>
            <a:xfrm>
              <a:off x="9039724" y="15127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4D5E3653-B751-ACDE-0259-0AAB49F3926C}"/>
                </a:ext>
              </a:extLst>
            </p:cNvPr>
            <p:cNvSpPr/>
            <p:nvPr/>
          </p:nvSpPr>
          <p:spPr>
            <a:xfrm>
              <a:off x="7942445" y="18207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16618C5-88B2-EFEF-2739-017AFCD4A04A}"/>
                </a:ext>
              </a:extLst>
            </p:cNvPr>
            <p:cNvSpPr/>
            <p:nvPr/>
          </p:nvSpPr>
          <p:spPr>
            <a:xfrm>
              <a:off x="9336503" y="24929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E23E3EC-6F99-AD07-56F5-AC6B5C07549C}"/>
                </a:ext>
              </a:extLst>
            </p:cNvPr>
            <p:cNvSpPr/>
            <p:nvPr/>
          </p:nvSpPr>
          <p:spPr>
            <a:xfrm>
              <a:off x="9586760" y="6160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F9FF13F-83C2-0B56-2FFC-39EB8076ECDA}"/>
                </a:ext>
              </a:extLst>
            </p:cNvPr>
            <p:cNvSpPr/>
            <p:nvPr/>
          </p:nvSpPr>
          <p:spPr>
            <a:xfrm>
              <a:off x="-166838" y="7018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35F5CC3-2ECC-51C1-185A-EEF44B39D078}"/>
                </a:ext>
              </a:extLst>
            </p:cNvPr>
            <p:cNvSpPr/>
            <p:nvPr/>
          </p:nvSpPr>
          <p:spPr>
            <a:xfrm>
              <a:off x="1650732" y="17878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8AFFF42-0A35-F571-53E7-259D72BD94EC}"/>
                </a:ext>
              </a:extLst>
            </p:cNvPr>
            <p:cNvSpPr/>
            <p:nvPr/>
          </p:nvSpPr>
          <p:spPr>
            <a:xfrm>
              <a:off x="553453" y="20958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A3EC82D-4C43-B293-6403-57ECCC3535E6}"/>
                </a:ext>
              </a:extLst>
            </p:cNvPr>
            <p:cNvSpPr/>
            <p:nvPr/>
          </p:nvSpPr>
          <p:spPr>
            <a:xfrm>
              <a:off x="1947511" y="27680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C594F4B-89C2-9BB3-B41F-6AAE76FD633E}"/>
                </a:ext>
              </a:extLst>
            </p:cNvPr>
            <p:cNvSpPr/>
            <p:nvPr/>
          </p:nvSpPr>
          <p:spPr>
            <a:xfrm>
              <a:off x="2197768" y="8911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075B79B-9F04-8AF5-6A9C-E81BDD5C1B86}"/>
                </a:ext>
              </a:extLst>
            </p:cNvPr>
            <p:cNvSpPr/>
            <p:nvPr/>
          </p:nvSpPr>
          <p:spPr>
            <a:xfrm>
              <a:off x="978568" y="12023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FCAADA8-D734-D085-4259-B81CD67A9926}"/>
                </a:ext>
              </a:extLst>
            </p:cNvPr>
            <p:cNvSpPr/>
            <p:nvPr/>
          </p:nvSpPr>
          <p:spPr>
            <a:xfrm>
              <a:off x="2796138" y="22883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C88D614-4EF0-D0C5-DA1F-CC4EC0259DA2}"/>
                </a:ext>
              </a:extLst>
            </p:cNvPr>
            <p:cNvSpPr/>
            <p:nvPr/>
          </p:nvSpPr>
          <p:spPr>
            <a:xfrm>
              <a:off x="1698859" y="25963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6AC7F1-44E0-F6E0-46C7-E1CA8D29D65A}"/>
                </a:ext>
              </a:extLst>
            </p:cNvPr>
            <p:cNvSpPr/>
            <p:nvPr/>
          </p:nvSpPr>
          <p:spPr>
            <a:xfrm>
              <a:off x="3092917" y="32685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C4A651F-84E4-DF50-BB7C-57FC2271BCB0}"/>
                </a:ext>
              </a:extLst>
            </p:cNvPr>
            <p:cNvSpPr/>
            <p:nvPr/>
          </p:nvSpPr>
          <p:spPr>
            <a:xfrm>
              <a:off x="3343174" y="13916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4E7A5AE-8E7F-0D4D-324D-E5C54BF7CDE6}"/>
                </a:ext>
              </a:extLst>
            </p:cNvPr>
            <p:cNvSpPr/>
            <p:nvPr/>
          </p:nvSpPr>
          <p:spPr>
            <a:xfrm>
              <a:off x="-118711" y="21191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BC0ACDD-631F-E8CE-8291-3E8F55F61792}"/>
                </a:ext>
              </a:extLst>
            </p:cNvPr>
            <p:cNvSpPr/>
            <p:nvPr/>
          </p:nvSpPr>
          <p:spPr>
            <a:xfrm>
              <a:off x="1698859" y="32051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FB86A3E-5B47-251E-15C8-AA8DED8445E5}"/>
                </a:ext>
              </a:extLst>
            </p:cNvPr>
            <p:cNvSpPr/>
            <p:nvPr/>
          </p:nvSpPr>
          <p:spPr>
            <a:xfrm>
              <a:off x="601580" y="35132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BDB4C5D-863E-04CA-2C7E-4A3C7E3E8AF3}"/>
                </a:ext>
              </a:extLst>
            </p:cNvPr>
            <p:cNvSpPr/>
            <p:nvPr/>
          </p:nvSpPr>
          <p:spPr>
            <a:xfrm>
              <a:off x="1995638" y="41853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6B4B5DE-E3BD-0ECC-D63A-83167710EEA8}"/>
                </a:ext>
              </a:extLst>
            </p:cNvPr>
            <p:cNvSpPr/>
            <p:nvPr/>
          </p:nvSpPr>
          <p:spPr>
            <a:xfrm>
              <a:off x="2245895" y="23084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AFE8734-40C4-0EEA-BF4B-A1C7DB11CC5F}"/>
                </a:ext>
              </a:extLst>
            </p:cNvPr>
            <p:cNvSpPr/>
            <p:nvPr/>
          </p:nvSpPr>
          <p:spPr>
            <a:xfrm>
              <a:off x="3497178" y="615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1D00915-5174-A9E3-C542-39C7CDF52F0F}"/>
                </a:ext>
              </a:extLst>
            </p:cNvPr>
            <p:cNvSpPr/>
            <p:nvPr/>
          </p:nvSpPr>
          <p:spPr>
            <a:xfrm>
              <a:off x="5314748" y="1701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11486C2-C48B-3CCD-1997-3E1DFCEA0C64}"/>
                </a:ext>
              </a:extLst>
            </p:cNvPr>
            <p:cNvSpPr/>
            <p:nvPr/>
          </p:nvSpPr>
          <p:spPr>
            <a:xfrm>
              <a:off x="4217469" y="2009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F919E18-A079-2D66-DADC-DA2317F48309}"/>
                </a:ext>
              </a:extLst>
            </p:cNvPr>
            <p:cNvSpPr/>
            <p:nvPr/>
          </p:nvSpPr>
          <p:spPr>
            <a:xfrm>
              <a:off x="5611527" y="2682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FD1A370-01E8-EA2B-31F8-BA12A9C85C75}"/>
                </a:ext>
              </a:extLst>
            </p:cNvPr>
            <p:cNvSpPr/>
            <p:nvPr/>
          </p:nvSpPr>
          <p:spPr>
            <a:xfrm>
              <a:off x="5861784" y="805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D80C55-6291-C698-BE2C-49D539B166A0}"/>
                </a:ext>
              </a:extLst>
            </p:cNvPr>
            <p:cNvSpPr/>
            <p:nvPr/>
          </p:nvSpPr>
          <p:spPr>
            <a:xfrm>
              <a:off x="2746409" y="35613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8F759A5-68AD-80E3-A5FF-289D13D047E0}"/>
                </a:ext>
              </a:extLst>
            </p:cNvPr>
            <p:cNvSpPr/>
            <p:nvPr/>
          </p:nvSpPr>
          <p:spPr>
            <a:xfrm>
              <a:off x="4563979" y="46473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23A911D-404C-99BF-D40D-384C00AE6697}"/>
                </a:ext>
              </a:extLst>
            </p:cNvPr>
            <p:cNvSpPr/>
            <p:nvPr/>
          </p:nvSpPr>
          <p:spPr>
            <a:xfrm>
              <a:off x="3466700" y="4955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337A055B-3E00-C682-8104-7C2BB4143998}"/>
                </a:ext>
              </a:extLst>
            </p:cNvPr>
            <p:cNvSpPr/>
            <p:nvPr/>
          </p:nvSpPr>
          <p:spPr>
            <a:xfrm>
              <a:off x="4860758" y="56275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4081C96-F982-2C58-FF3D-1E6238F7BF4F}"/>
                </a:ext>
              </a:extLst>
            </p:cNvPr>
            <p:cNvSpPr/>
            <p:nvPr/>
          </p:nvSpPr>
          <p:spPr>
            <a:xfrm>
              <a:off x="5111015" y="37506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DF64A7CC-AB7C-FE7B-E171-387B8CA8F400}"/>
                </a:ext>
              </a:extLst>
            </p:cNvPr>
            <p:cNvSpPr/>
            <p:nvPr/>
          </p:nvSpPr>
          <p:spPr>
            <a:xfrm>
              <a:off x="6564428" y="88790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4D2ABED-F08C-C66E-D29C-0BF1872A9A23}"/>
                </a:ext>
              </a:extLst>
            </p:cNvPr>
            <p:cNvSpPr/>
            <p:nvPr/>
          </p:nvSpPr>
          <p:spPr>
            <a:xfrm>
              <a:off x="8381998" y="19739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9B9F148-2BD3-A995-8BD9-E1AC9AC52E70}"/>
                </a:ext>
              </a:extLst>
            </p:cNvPr>
            <p:cNvSpPr/>
            <p:nvPr/>
          </p:nvSpPr>
          <p:spPr>
            <a:xfrm>
              <a:off x="7284719" y="22819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8E94412-CE6A-C0B0-9C6B-0AEC6CE556A1}"/>
                </a:ext>
              </a:extLst>
            </p:cNvPr>
            <p:cNvSpPr/>
            <p:nvPr/>
          </p:nvSpPr>
          <p:spPr>
            <a:xfrm>
              <a:off x="8678777" y="29541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EC280-40AC-317C-1155-E8297B3F63D5}"/>
                </a:ext>
              </a:extLst>
            </p:cNvPr>
            <p:cNvSpPr/>
            <p:nvPr/>
          </p:nvSpPr>
          <p:spPr>
            <a:xfrm>
              <a:off x="8929034" y="10771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0C62E8B-461F-ABA9-396F-B95961428F46}"/>
                </a:ext>
              </a:extLst>
            </p:cNvPr>
            <p:cNvSpPr/>
            <p:nvPr/>
          </p:nvSpPr>
          <p:spPr>
            <a:xfrm>
              <a:off x="1390852" y="2866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599084E-8517-5219-F725-1237477CB23F}"/>
                </a:ext>
              </a:extLst>
            </p:cNvPr>
            <p:cNvSpPr/>
            <p:nvPr/>
          </p:nvSpPr>
          <p:spPr>
            <a:xfrm>
              <a:off x="1142200" y="1149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B520620-69B3-3BBB-2DEB-E70EF6C8BA4F}"/>
                </a:ext>
              </a:extLst>
            </p:cNvPr>
            <p:cNvSpPr/>
            <p:nvPr/>
          </p:nvSpPr>
          <p:spPr>
            <a:xfrm>
              <a:off x="2536258" y="7871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DED9F8-BC2E-639B-F93C-917F8B34D10D}"/>
                </a:ext>
              </a:extLst>
            </p:cNvPr>
            <p:cNvSpPr/>
            <p:nvPr/>
          </p:nvSpPr>
          <p:spPr>
            <a:xfrm>
              <a:off x="1142200" y="7237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3EAC1BF-9F2A-73EB-6CAE-CED53BB5B296}"/>
                </a:ext>
              </a:extLst>
            </p:cNvPr>
            <p:cNvSpPr/>
            <p:nvPr/>
          </p:nvSpPr>
          <p:spPr>
            <a:xfrm>
              <a:off x="44921" y="10317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1DA9AC-BF78-AB1E-C7FC-4F85D7D9E1A2}"/>
                </a:ext>
              </a:extLst>
            </p:cNvPr>
            <p:cNvSpPr/>
            <p:nvPr/>
          </p:nvSpPr>
          <p:spPr>
            <a:xfrm>
              <a:off x="1438979" y="17039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CC2FDBC-32F4-1E99-0A2F-F4FE36081D2D}"/>
                </a:ext>
              </a:extLst>
            </p:cNvPr>
            <p:cNvSpPr/>
            <p:nvPr/>
          </p:nvSpPr>
          <p:spPr>
            <a:xfrm>
              <a:off x="5054868" y="200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098C59A-5446-BB46-8515-7D9F626024D3}"/>
                </a:ext>
              </a:extLst>
            </p:cNvPr>
            <p:cNvSpPr/>
            <p:nvPr/>
          </p:nvSpPr>
          <p:spPr>
            <a:xfrm>
              <a:off x="2189750" y="10799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AA403E8-C726-F4BF-75C9-3BFADBBF8C04}"/>
                </a:ext>
              </a:extLst>
            </p:cNvPr>
            <p:cNvSpPr/>
            <p:nvPr/>
          </p:nvSpPr>
          <p:spPr>
            <a:xfrm>
              <a:off x="4007320" y="21659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0887C1C-CA86-A049-9846-1624E80EC65F}"/>
                </a:ext>
              </a:extLst>
            </p:cNvPr>
            <p:cNvSpPr/>
            <p:nvPr/>
          </p:nvSpPr>
          <p:spPr>
            <a:xfrm>
              <a:off x="2910041" y="24739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E2F754DB-66F1-C229-EBCE-E6BDD2B75761}"/>
                </a:ext>
              </a:extLst>
            </p:cNvPr>
            <p:cNvSpPr/>
            <p:nvPr/>
          </p:nvSpPr>
          <p:spPr>
            <a:xfrm>
              <a:off x="4304099" y="31461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09BE7CA-3267-8193-FDDB-B77825581B50}"/>
                </a:ext>
              </a:extLst>
            </p:cNvPr>
            <p:cNvSpPr/>
            <p:nvPr/>
          </p:nvSpPr>
          <p:spPr>
            <a:xfrm>
              <a:off x="4554356" y="12692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2C0B3598-CEAE-AB8B-8A90-E6ECB263C729}"/>
                </a:ext>
              </a:extLst>
            </p:cNvPr>
            <p:cNvSpPr/>
            <p:nvPr/>
          </p:nvSpPr>
          <p:spPr>
            <a:xfrm>
              <a:off x="8122118" y="4727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05FBF8A-4B02-7C53-8E2E-E06EE4EE808C}"/>
                </a:ext>
              </a:extLst>
            </p:cNvPr>
            <p:cNvSpPr/>
            <p:nvPr/>
          </p:nvSpPr>
          <p:spPr>
            <a:xfrm>
              <a:off x="9520986" y="96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B589DAE-664C-1FA8-47DB-55A3DE0D538C}"/>
                </a:ext>
              </a:extLst>
            </p:cNvPr>
            <p:cNvSpPr/>
            <p:nvPr/>
          </p:nvSpPr>
          <p:spPr>
            <a:xfrm>
              <a:off x="-886336" y="1377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FFBA6EC-1D3E-E7D6-9090-76E6E5CE3DC5}"/>
                </a:ext>
              </a:extLst>
            </p:cNvPr>
            <p:cNvSpPr/>
            <p:nvPr/>
          </p:nvSpPr>
          <p:spPr>
            <a:xfrm>
              <a:off x="10241277" y="14905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56B3057-BDD8-654F-09AC-DD8CE7B5EF60}"/>
                </a:ext>
              </a:extLst>
            </p:cNvPr>
            <p:cNvSpPr/>
            <p:nvPr/>
          </p:nvSpPr>
          <p:spPr>
            <a:xfrm>
              <a:off x="10680830" y="1643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8C1666A-9B1F-10C0-9AA4-7DBB185B6681}"/>
                </a:ext>
              </a:extLst>
            </p:cNvPr>
            <p:cNvSpPr/>
            <p:nvPr/>
          </p:nvSpPr>
          <p:spPr>
            <a:xfrm>
              <a:off x="9583551" y="19517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FF6353F-C1C8-AFA7-794A-72D79F4D92D4}"/>
                </a:ext>
              </a:extLst>
            </p:cNvPr>
            <p:cNvSpPr/>
            <p:nvPr/>
          </p:nvSpPr>
          <p:spPr>
            <a:xfrm>
              <a:off x="10977609" y="2623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BA8878F-1795-2F72-B4C9-FE50ADCEDE8A}"/>
                </a:ext>
              </a:extLst>
            </p:cNvPr>
            <p:cNvSpPr/>
            <p:nvPr/>
          </p:nvSpPr>
          <p:spPr>
            <a:xfrm>
              <a:off x="10420950" y="1424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BC289F8-624A-3C64-A4E6-55BCC1EC27E1}"/>
                </a:ext>
              </a:extLst>
            </p:cNvPr>
            <p:cNvSpPr/>
            <p:nvPr/>
          </p:nvSpPr>
          <p:spPr>
            <a:xfrm>
              <a:off x="7701809" y="231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8FACB81-95A9-646F-A78E-F1A864AAA4D8}"/>
                </a:ext>
              </a:extLst>
            </p:cNvPr>
            <p:cNvSpPr/>
            <p:nvPr/>
          </p:nvSpPr>
          <p:spPr>
            <a:xfrm>
              <a:off x="9519379" y="1317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080B803-4F05-B591-A2B7-7DDDDB788E56}"/>
                </a:ext>
              </a:extLst>
            </p:cNvPr>
            <p:cNvSpPr/>
            <p:nvPr/>
          </p:nvSpPr>
          <p:spPr>
            <a:xfrm>
              <a:off x="8422100" y="1625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12AAED9-C39A-C826-4ECC-74199C78400D}"/>
                </a:ext>
              </a:extLst>
            </p:cNvPr>
            <p:cNvSpPr/>
            <p:nvPr/>
          </p:nvSpPr>
          <p:spPr>
            <a:xfrm>
              <a:off x="9816158" y="2298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EFB70EB-B4D9-89F0-8640-497D73B99675}"/>
                </a:ext>
              </a:extLst>
            </p:cNvPr>
            <p:cNvSpPr/>
            <p:nvPr/>
          </p:nvSpPr>
          <p:spPr>
            <a:xfrm>
              <a:off x="10066415" y="421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A067A795-1C7D-F746-C25B-A618C6C7AF1A}"/>
                </a:ext>
              </a:extLst>
            </p:cNvPr>
            <p:cNvSpPr/>
            <p:nvPr/>
          </p:nvSpPr>
          <p:spPr>
            <a:xfrm>
              <a:off x="8861653" y="1779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13A3A4A-483A-F788-5A7D-5FC8B13CA9E4}"/>
                </a:ext>
              </a:extLst>
            </p:cNvPr>
            <p:cNvSpPr/>
            <p:nvPr/>
          </p:nvSpPr>
          <p:spPr>
            <a:xfrm>
              <a:off x="7764374" y="20870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F905719C-F578-BA1A-D67B-3A4F29709C93}"/>
                </a:ext>
              </a:extLst>
            </p:cNvPr>
            <p:cNvSpPr/>
            <p:nvPr/>
          </p:nvSpPr>
          <p:spPr>
            <a:xfrm>
              <a:off x="9158432" y="27592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976091A-24D0-D26C-5824-9D4497B274C8}"/>
                </a:ext>
              </a:extLst>
            </p:cNvPr>
            <p:cNvSpPr/>
            <p:nvPr/>
          </p:nvSpPr>
          <p:spPr>
            <a:xfrm>
              <a:off x="9408689" y="882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E747C12-058F-5698-39CF-CEBE9FD84321}"/>
                </a:ext>
              </a:extLst>
            </p:cNvPr>
            <p:cNvSpPr/>
            <p:nvPr/>
          </p:nvSpPr>
          <p:spPr>
            <a:xfrm>
              <a:off x="8601773" y="277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BC29A869-6D6F-9E39-0B4A-794B63175E36}"/>
                </a:ext>
              </a:extLst>
            </p:cNvPr>
            <p:cNvSpPr/>
            <p:nvPr/>
          </p:nvSpPr>
          <p:spPr>
            <a:xfrm>
              <a:off x="6682338" y="18039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80ACE0F7-90D4-4110-093E-C9953DDBA49E}"/>
                </a:ext>
              </a:extLst>
            </p:cNvPr>
            <p:cNvSpPr/>
            <p:nvPr/>
          </p:nvSpPr>
          <p:spPr>
            <a:xfrm>
              <a:off x="8499908" y="2889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90B1E835-443B-F87B-332C-920F9C7505EF}"/>
                </a:ext>
              </a:extLst>
            </p:cNvPr>
            <p:cNvSpPr/>
            <p:nvPr/>
          </p:nvSpPr>
          <p:spPr>
            <a:xfrm>
              <a:off x="7402629" y="31979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3DBD15A-67C9-4348-525A-4974114C380F}"/>
                </a:ext>
              </a:extLst>
            </p:cNvPr>
            <p:cNvSpPr/>
            <p:nvPr/>
          </p:nvSpPr>
          <p:spPr>
            <a:xfrm>
              <a:off x="8796687" y="38701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958533FC-7064-CEE4-3688-52D5AAEB4D21}"/>
                </a:ext>
              </a:extLst>
            </p:cNvPr>
            <p:cNvSpPr/>
            <p:nvPr/>
          </p:nvSpPr>
          <p:spPr>
            <a:xfrm>
              <a:off x="9046944" y="19932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3B8FB28-7CB4-747C-02EB-FCA466B9B66C}"/>
                </a:ext>
              </a:extLst>
            </p:cNvPr>
            <p:cNvSpPr/>
            <p:nvPr/>
          </p:nvSpPr>
          <p:spPr>
            <a:xfrm>
              <a:off x="7842182" y="33511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19E16568-7340-A238-E15B-60D570B212C8}"/>
                </a:ext>
              </a:extLst>
            </p:cNvPr>
            <p:cNvSpPr/>
            <p:nvPr/>
          </p:nvSpPr>
          <p:spPr>
            <a:xfrm>
              <a:off x="6744903" y="3659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D4A1D79-0DA8-CD3E-00F6-A3A4AA328554}"/>
                </a:ext>
              </a:extLst>
            </p:cNvPr>
            <p:cNvSpPr/>
            <p:nvPr/>
          </p:nvSpPr>
          <p:spPr>
            <a:xfrm>
              <a:off x="8138961" y="43313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B252527-DCA2-619A-280A-9404C07FEE64}"/>
                </a:ext>
              </a:extLst>
            </p:cNvPr>
            <p:cNvSpPr/>
            <p:nvPr/>
          </p:nvSpPr>
          <p:spPr>
            <a:xfrm>
              <a:off x="8389218" y="24544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70922C61-972A-3CE9-3173-173023D23396}"/>
                </a:ext>
              </a:extLst>
            </p:cNvPr>
            <p:cNvSpPr/>
            <p:nvPr/>
          </p:nvSpPr>
          <p:spPr>
            <a:xfrm>
              <a:off x="7582302" y="18499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A652F1BF-820F-1C7B-6115-39ABA4E3358B}"/>
                </a:ext>
              </a:extLst>
            </p:cNvPr>
            <p:cNvSpPr/>
            <p:nvPr/>
          </p:nvSpPr>
          <p:spPr>
            <a:xfrm>
              <a:off x="4806206" y="24269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1BCD057-438E-1859-4303-C30803A3EA76}"/>
                </a:ext>
              </a:extLst>
            </p:cNvPr>
            <p:cNvSpPr/>
            <p:nvPr/>
          </p:nvSpPr>
          <p:spPr>
            <a:xfrm>
              <a:off x="6623776" y="3513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EBAE302-2CC8-F40E-BA54-DED664444D6E}"/>
                </a:ext>
              </a:extLst>
            </p:cNvPr>
            <p:cNvSpPr/>
            <p:nvPr/>
          </p:nvSpPr>
          <p:spPr>
            <a:xfrm>
              <a:off x="5526497" y="38210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A498AF7-E1C4-11E8-7FFA-D8342FF26B15}"/>
                </a:ext>
              </a:extLst>
            </p:cNvPr>
            <p:cNvSpPr/>
            <p:nvPr/>
          </p:nvSpPr>
          <p:spPr>
            <a:xfrm>
              <a:off x="6920555" y="44931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553A506-16AA-1591-55B5-AD8E34BA7793}"/>
                </a:ext>
              </a:extLst>
            </p:cNvPr>
            <p:cNvSpPr/>
            <p:nvPr/>
          </p:nvSpPr>
          <p:spPr>
            <a:xfrm>
              <a:off x="7170812" y="261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4696C9A6-244D-DD98-5DB8-9367AD90B771}"/>
                </a:ext>
              </a:extLst>
            </p:cNvPr>
            <p:cNvSpPr/>
            <p:nvPr/>
          </p:nvSpPr>
          <p:spPr>
            <a:xfrm>
              <a:off x="5966050" y="3974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9511E532-4072-FB43-5AA1-3A0E1AC4500F}"/>
                </a:ext>
              </a:extLst>
            </p:cNvPr>
            <p:cNvSpPr/>
            <p:nvPr/>
          </p:nvSpPr>
          <p:spPr>
            <a:xfrm>
              <a:off x="4868771" y="42822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D5C797E-2249-5FC8-32AD-627D1F43A03E}"/>
                </a:ext>
              </a:extLst>
            </p:cNvPr>
            <p:cNvSpPr/>
            <p:nvPr/>
          </p:nvSpPr>
          <p:spPr>
            <a:xfrm>
              <a:off x="6262829" y="49543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E5101D7C-5415-C2FA-D578-A6D63A347E3F}"/>
                </a:ext>
              </a:extLst>
            </p:cNvPr>
            <p:cNvSpPr/>
            <p:nvPr/>
          </p:nvSpPr>
          <p:spPr>
            <a:xfrm>
              <a:off x="6513086" y="3077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3DFC1F4-5A3F-0389-DB87-EE2089BEDC93}"/>
                </a:ext>
              </a:extLst>
            </p:cNvPr>
            <p:cNvSpPr/>
            <p:nvPr/>
          </p:nvSpPr>
          <p:spPr>
            <a:xfrm>
              <a:off x="5706170" y="2472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8535B8CB-010E-4953-1474-54399AECD150}"/>
                </a:ext>
              </a:extLst>
            </p:cNvPr>
            <p:cNvSpPr/>
            <p:nvPr/>
          </p:nvSpPr>
          <p:spPr>
            <a:xfrm>
              <a:off x="9058173" y="31778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0C1805-EA58-E13C-D921-4C1A3F906B05}"/>
                </a:ext>
              </a:extLst>
            </p:cNvPr>
            <p:cNvSpPr/>
            <p:nvPr/>
          </p:nvSpPr>
          <p:spPr>
            <a:xfrm>
              <a:off x="10875743" y="42639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D88D8F1-585C-9EC2-BC55-FA08ACE04575}"/>
                </a:ext>
              </a:extLst>
            </p:cNvPr>
            <p:cNvSpPr/>
            <p:nvPr/>
          </p:nvSpPr>
          <p:spPr>
            <a:xfrm>
              <a:off x="9778464" y="45719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223A41D0-B818-EEBF-AE6B-838542C3208E}"/>
                </a:ext>
              </a:extLst>
            </p:cNvPr>
            <p:cNvSpPr/>
            <p:nvPr/>
          </p:nvSpPr>
          <p:spPr>
            <a:xfrm>
              <a:off x="-1052370" y="54391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9D454C57-D8F0-8AB2-B925-AFC807B5D634}"/>
                </a:ext>
              </a:extLst>
            </p:cNvPr>
            <p:cNvSpPr/>
            <p:nvPr/>
          </p:nvSpPr>
          <p:spPr>
            <a:xfrm>
              <a:off x="-802113" y="356217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DD3D60B-E780-E862-8B0F-9E3D67EE3D56}"/>
                </a:ext>
              </a:extLst>
            </p:cNvPr>
            <p:cNvSpPr/>
            <p:nvPr/>
          </p:nvSpPr>
          <p:spPr>
            <a:xfrm>
              <a:off x="10218017" y="4725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00114687-5F2A-A295-6DF7-4B5DAC210582}"/>
                </a:ext>
              </a:extLst>
            </p:cNvPr>
            <p:cNvSpPr/>
            <p:nvPr/>
          </p:nvSpPr>
          <p:spPr>
            <a:xfrm>
              <a:off x="9120738" y="50331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3173163-CE1F-6606-CB38-267FA7275282}"/>
                </a:ext>
              </a:extLst>
            </p:cNvPr>
            <p:cNvSpPr/>
            <p:nvPr/>
          </p:nvSpPr>
          <p:spPr>
            <a:xfrm>
              <a:off x="10514796" y="5705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BEC9AEB0-A7EE-15A9-678E-9CA004128FED}"/>
                </a:ext>
              </a:extLst>
            </p:cNvPr>
            <p:cNvSpPr/>
            <p:nvPr/>
          </p:nvSpPr>
          <p:spPr>
            <a:xfrm>
              <a:off x="10765053" y="38283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DF328492-3459-DDE6-1AE6-80DB3E9CF767}"/>
                </a:ext>
              </a:extLst>
            </p:cNvPr>
            <p:cNvSpPr/>
            <p:nvPr/>
          </p:nvSpPr>
          <p:spPr>
            <a:xfrm>
              <a:off x="9958137" y="32239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3E085389-AA40-C1EE-4E39-F31BEB67E6E5}"/>
                </a:ext>
              </a:extLst>
            </p:cNvPr>
            <p:cNvSpPr/>
            <p:nvPr/>
          </p:nvSpPr>
          <p:spPr>
            <a:xfrm>
              <a:off x="452386" y="38521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BBBF8F36-7673-EF3B-96A2-AA253F3B108B}"/>
                </a:ext>
              </a:extLst>
            </p:cNvPr>
            <p:cNvSpPr/>
            <p:nvPr/>
          </p:nvSpPr>
          <p:spPr>
            <a:xfrm>
              <a:off x="2269956" y="49381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758950BE-54B2-F30E-2E95-76C492313FA0}"/>
                </a:ext>
              </a:extLst>
            </p:cNvPr>
            <p:cNvSpPr/>
            <p:nvPr/>
          </p:nvSpPr>
          <p:spPr>
            <a:xfrm>
              <a:off x="1172677" y="52461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FA2AF84-A65B-332D-8857-F1BB7963320B}"/>
                </a:ext>
              </a:extLst>
            </p:cNvPr>
            <p:cNvSpPr/>
            <p:nvPr/>
          </p:nvSpPr>
          <p:spPr>
            <a:xfrm>
              <a:off x="2566735" y="59183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3960187-9F0F-7430-6438-0C389B110029}"/>
                </a:ext>
              </a:extLst>
            </p:cNvPr>
            <p:cNvSpPr/>
            <p:nvPr/>
          </p:nvSpPr>
          <p:spPr>
            <a:xfrm>
              <a:off x="2816992" y="40414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16F5915A-731F-4445-AD02-2CABA946C32B}"/>
                </a:ext>
              </a:extLst>
            </p:cNvPr>
            <p:cNvSpPr/>
            <p:nvPr/>
          </p:nvSpPr>
          <p:spPr>
            <a:xfrm>
              <a:off x="1612230" y="53993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CDCF1EF-18AD-E1A0-EB8B-6D2EB2962805}"/>
                </a:ext>
              </a:extLst>
            </p:cNvPr>
            <p:cNvSpPr/>
            <p:nvPr/>
          </p:nvSpPr>
          <p:spPr>
            <a:xfrm>
              <a:off x="514951" y="57073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5320D29-AB54-A5B4-A778-3525349CB76F}"/>
                </a:ext>
              </a:extLst>
            </p:cNvPr>
            <p:cNvSpPr/>
            <p:nvPr/>
          </p:nvSpPr>
          <p:spPr>
            <a:xfrm>
              <a:off x="1909009" y="63795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11365A3-498A-27DF-66D0-196CEDF0913F}"/>
                </a:ext>
              </a:extLst>
            </p:cNvPr>
            <p:cNvSpPr/>
            <p:nvPr/>
          </p:nvSpPr>
          <p:spPr>
            <a:xfrm>
              <a:off x="2159266" y="45026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68438E-7C5F-CE8C-7DA1-C7B57FAA4007}"/>
                </a:ext>
              </a:extLst>
            </p:cNvPr>
            <p:cNvSpPr/>
            <p:nvPr/>
          </p:nvSpPr>
          <p:spPr>
            <a:xfrm>
              <a:off x="1352350" y="38981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0F63BD2-321D-A4C9-5AC0-77B20B71E1A9}"/>
                </a:ext>
              </a:extLst>
            </p:cNvPr>
            <p:cNvSpPr/>
            <p:nvPr/>
          </p:nvSpPr>
          <p:spPr>
            <a:xfrm>
              <a:off x="6409626" y="39092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9AAB27-0AEA-ACAD-2528-B76C4D6174E4}"/>
                </a:ext>
              </a:extLst>
            </p:cNvPr>
            <p:cNvSpPr/>
            <p:nvPr/>
          </p:nvSpPr>
          <p:spPr>
            <a:xfrm>
              <a:off x="8227196" y="49952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F028DF0-E1C8-7AA8-248B-EBCC3F1AEB50}"/>
                </a:ext>
              </a:extLst>
            </p:cNvPr>
            <p:cNvSpPr/>
            <p:nvPr/>
          </p:nvSpPr>
          <p:spPr>
            <a:xfrm>
              <a:off x="7129917" y="53032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47C0533-4507-464F-1415-1A89A370EFF0}"/>
                </a:ext>
              </a:extLst>
            </p:cNvPr>
            <p:cNvSpPr/>
            <p:nvPr/>
          </p:nvSpPr>
          <p:spPr>
            <a:xfrm>
              <a:off x="8523975" y="59754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EB609F3B-9745-9905-D98D-A1554DA5D99C}"/>
                </a:ext>
              </a:extLst>
            </p:cNvPr>
            <p:cNvSpPr/>
            <p:nvPr/>
          </p:nvSpPr>
          <p:spPr>
            <a:xfrm>
              <a:off x="8774232" y="40985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BF5E598-62F1-0A39-743B-7B11074E102A}"/>
                </a:ext>
              </a:extLst>
            </p:cNvPr>
            <p:cNvSpPr/>
            <p:nvPr/>
          </p:nvSpPr>
          <p:spPr>
            <a:xfrm>
              <a:off x="7569470" y="5456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E7A1740-C341-F083-ADAD-52DF0E026598}"/>
                </a:ext>
              </a:extLst>
            </p:cNvPr>
            <p:cNvSpPr/>
            <p:nvPr/>
          </p:nvSpPr>
          <p:spPr>
            <a:xfrm>
              <a:off x="6472191" y="57644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09A46000-6726-65B4-0D51-AAE0FC8F300F}"/>
                </a:ext>
              </a:extLst>
            </p:cNvPr>
            <p:cNvSpPr/>
            <p:nvPr/>
          </p:nvSpPr>
          <p:spPr>
            <a:xfrm>
              <a:off x="7866249" y="64366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F9FC78-1C36-2D4B-8BD0-95A71B84D298}"/>
                </a:ext>
              </a:extLst>
            </p:cNvPr>
            <p:cNvSpPr/>
            <p:nvPr/>
          </p:nvSpPr>
          <p:spPr>
            <a:xfrm>
              <a:off x="8116506" y="45597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1DE5762-648F-24E5-1D4D-E7899D4F397D}"/>
                </a:ext>
              </a:extLst>
            </p:cNvPr>
            <p:cNvSpPr/>
            <p:nvPr/>
          </p:nvSpPr>
          <p:spPr>
            <a:xfrm>
              <a:off x="7309590" y="3955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78BDD87-82CF-2626-C7B0-2FC915BDAD19}"/>
                </a:ext>
              </a:extLst>
            </p:cNvPr>
            <p:cNvSpPr/>
            <p:nvPr/>
          </p:nvSpPr>
          <p:spPr>
            <a:xfrm>
              <a:off x="3665615" y="36263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69D483C-9FD9-F0AB-3740-D77B1E4B1C78}"/>
                </a:ext>
              </a:extLst>
            </p:cNvPr>
            <p:cNvSpPr/>
            <p:nvPr/>
          </p:nvSpPr>
          <p:spPr>
            <a:xfrm>
              <a:off x="4385906" y="50203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983FD546-A8C0-3DFE-B907-5D59CB463354}"/>
                </a:ext>
              </a:extLst>
            </p:cNvPr>
            <p:cNvSpPr/>
            <p:nvPr/>
          </p:nvSpPr>
          <p:spPr>
            <a:xfrm>
              <a:off x="4811021" y="41268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3960E207-624C-A06C-E1E6-4B36169E6189}"/>
                </a:ext>
              </a:extLst>
            </p:cNvPr>
            <p:cNvSpPr/>
            <p:nvPr/>
          </p:nvSpPr>
          <p:spPr>
            <a:xfrm>
              <a:off x="3713742" y="5043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BE1D8032-8C56-1E1F-407E-88D323E0844F}"/>
                </a:ext>
              </a:extLst>
            </p:cNvPr>
            <p:cNvSpPr/>
            <p:nvPr/>
          </p:nvSpPr>
          <p:spPr>
            <a:xfrm>
              <a:off x="3007889" y="4087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5032F32-1FA3-0D33-9098-24DB5C396190}"/>
                </a:ext>
              </a:extLst>
            </p:cNvPr>
            <p:cNvSpPr/>
            <p:nvPr/>
          </p:nvSpPr>
          <p:spPr>
            <a:xfrm>
              <a:off x="4825459" y="51735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191891F-58E1-EDE9-67A4-01A6F4AECC00}"/>
                </a:ext>
              </a:extLst>
            </p:cNvPr>
            <p:cNvSpPr/>
            <p:nvPr/>
          </p:nvSpPr>
          <p:spPr>
            <a:xfrm>
              <a:off x="3728180" y="54815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98DF48-4E0B-5CF2-7DA6-DC118F0D14D8}"/>
                </a:ext>
              </a:extLst>
            </p:cNvPr>
            <p:cNvSpPr/>
            <p:nvPr/>
          </p:nvSpPr>
          <p:spPr>
            <a:xfrm>
              <a:off x="4153295" y="45879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168C62E-AF55-C4E6-F8F6-4D888F75C5BF}"/>
                </a:ext>
              </a:extLst>
            </p:cNvPr>
            <p:cNvSpPr/>
            <p:nvPr/>
          </p:nvSpPr>
          <p:spPr>
            <a:xfrm>
              <a:off x="3056016" y="5504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DAB1EBB5-8A05-E2A8-458A-AF1193D5B4E1}"/>
                </a:ext>
              </a:extLst>
            </p:cNvPr>
            <p:cNvSpPr/>
            <p:nvPr/>
          </p:nvSpPr>
          <p:spPr>
            <a:xfrm>
              <a:off x="4565579" y="3672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027D6BD-A93E-DF37-EE6C-B616D3CEECB2}"/>
                </a:ext>
              </a:extLst>
            </p:cNvPr>
            <p:cNvSpPr/>
            <p:nvPr/>
          </p:nvSpPr>
          <p:spPr>
            <a:xfrm>
              <a:off x="4316927" y="35006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412B23F2-9BA9-7297-D3B9-FFF4AFDA958A}"/>
                </a:ext>
              </a:extLst>
            </p:cNvPr>
            <p:cNvSpPr/>
            <p:nvPr/>
          </p:nvSpPr>
          <p:spPr>
            <a:xfrm>
              <a:off x="4316927" y="41094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FBF70A5B-2014-682E-5220-55DE76A8C774}"/>
                </a:ext>
              </a:extLst>
            </p:cNvPr>
            <p:cNvSpPr/>
            <p:nvPr/>
          </p:nvSpPr>
          <p:spPr>
            <a:xfrm>
              <a:off x="3219648" y="44174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FAE72495-9C17-FEF0-5494-0E773CD35C25}"/>
                </a:ext>
              </a:extLst>
            </p:cNvPr>
            <p:cNvSpPr/>
            <p:nvPr/>
          </p:nvSpPr>
          <p:spPr>
            <a:xfrm>
              <a:off x="4613706" y="5089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3FC78C0-2F7B-994C-98F7-BC3C65377A7F}"/>
                </a:ext>
              </a:extLst>
            </p:cNvPr>
            <p:cNvSpPr/>
            <p:nvPr/>
          </p:nvSpPr>
          <p:spPr>
            <a:xfrm>
              <a:off x="5783173" y="45291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B602328-32CC-4AAB-A98E-48E3DAB44010}"/>
                </a:ext>
              </a:extLst>
            </p:cNvPr>
            <p:cNvSpPr/>
            <p:nvPr/>
          </p:nvSpPr>
          <p:spPr>
            <a:xfrm>
              <a:off x="6503464" y="59231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05F2B47-9A89-D00A-0857-DCE9BB683C0E}"/>
                </a:ext>
              </a:extLst>
            </p:cNvPr>
            <p:cNvSpPr/>
            <p:nvPr/>
          </p:nvSpPr>
          <p:spPr>
            <a:xfrm>
              <a:off x="6928579" y="5029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436459EB-1951-A2B8-0820-200F7C5CE20A}"/>
                </a:ext>
              </a:extLst>
            </p:cNvPr>
            <p:cNvSpPr/>
            <p:nvPr/>
          </p:nvSpPr>
          <p:spPr>
            <a:xfrm>
              <a:off x="5831300" y="59464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2382B424-5A38-7400-87B4-0F64BB1623A1}"/>
                </a:ext>
              </a:extLst>
            </p:cNvPr>
            <p:cNvSpPr/>
            <p:nvPr/>
          </p:nvSpPr>
          <p:spPr>
            <a:xfrm>
              <a:off x="5125447" y="49903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A4086103-A5FA-02C8-6472-6298A3E4A385}"/>
                </a:ext>
              </a:extLst>
            </p:cNvPr>
            <p:cNvSpPr/>
            <p:nvPr/>
          </p:nvSpPr>
          <p:spPr>
            <a:xfrm>
              <a:off x="6943017" y="60763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E4F29F-C20D-A750-DE00-D334002458D8}"/>
                </a:ext>
              </a:extLst>
            </p:cNvPr>
            <p:cNvSpPr/>
            <p:nvPr/>
          </p:nvSpPr>
          <p:spPr>
            <a:xfrm>
              <a:off x="5845738" y="63843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E0E1F47-C736-0BA1-0EA5-58E66DE7BFDF}"/>
                </a:ext>
              </a:extLst>
            </p:cNvPr>
            <p:cNvSpPr/>
            <p:nvPr/>
          </p:nvSpPr>
          <p:spPr>
            <a:xfrm>
              <a:off x="6270853" y="5490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F2B7A1D8-071E-C4ED-CF59-5B99DA4D3402}"/>
                </a:ext>
              </a:extLst>
            </p:cNvPr>
            <p:cNvSpPr/>
            <p:nvPr/>
          </p:nvSpPr>
          <p:spPr>
            <a:xfrm>
              <a:off x="5173574" y="64076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CDC0F0E1-9E38-8ED4-84DA-52EEAA057FF3}"/>
                </a:ext>
              </a:extLst>
            </p:cNvPr>
            <p:cNvSpPr/>
            <p:nvPr/>
          </p:nvSpPr>
          <p:spPr>
            <a:xfrm>
              <a:off x="6683137" y="4575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966FE4A-5355-394F-FBE3-EA01A1533333}"/>
                </a:ext>
              </a:extLst>
            </p:cNvPr>
            <p:cNvSpPr/>
            <p:nvPr/>
          </p:nvSpPr>
          <p:spPr>
            <a:xfrm>
              <a:off x="6434485" y="44034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E26AEA15-46FD-61E4-0E1E-9F5E6F26C2D3}"/>
                </a:ext>
              </a:extLst>
            </p:cNvPr>
            <p:cNvSpPr/>
            <p:nvPr/>
          </p:nvSpPr>
          <p:spPr>
            <a:xfrm>
              <a:off x="6434485" y="50122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EB46BB7-D07F-6948-A910-79B7099462C9}"/>
                </a:ext>
              </a:extLst>
            </p:cNvPr>
            <p:cNvSpPr/>
            <p:nvPr/>
          </p:nvSpPr>
          <p:spPr>
            <a:xfrm>
              <a:off x="5337206" y="53202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5FAE879-2A1D-13B9-DFAA-6A09EEE26A1D}"/>
                </a:ext>
              </a:extLst>
            </p:cNvPr>
            <p:cNvSpPr/>
            <p:nvPr/>
          </p:nvSpPr>
          <p:spPr>
            <a:xfrm>
              <a:off x="6731264" y="59924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8327F42-D378-5D6F-ABD4-59C679245E93}"/>
                </a:ext>
              </a:extLst>
            </p:cNvPr>
            <p:cNvSpPr/>
            <p:nvPr/>
          </p:nvSpPr>
          <p:spPr>
            <a:xfrm>
              <a:off x="10250901" y="46277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CCE6508-1E3A-131A-916C-71E9DBF44580}"/>
                </a:ext>
              </a:extLst>
            </p:cNvPr>
            <p:cNvSpPr/>
            <p:nvPr/>
          </p:nvSpPr>
          <p:spPr>
            <a:xfrm>
              <a:off x="10971192" y="60217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7C45ABFB-B305-AFB2-83E6-3AEEEB89FC35}"/>
                </a:ext>
              </a:extLst>
            </p:cNvPr>
            <p:cNvSpPr/>
            <p:nvPr/>
          </p:nvSpPr>
          <p:spPr>
            <a:xfrm>
              <a:off x="-828585" y="53232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6CFE205-5198-F81F-E6CF-3F1871625C37}"/>
                </a:ext>
              </a:extLst>
            </p:cNvPr>
            <p:cNvSpPr/>
            <p:nvPr/>
          </p:nvSpPr>
          <p:spPr>
            <a:xfrm>
              <a:off x="10299028" y="60450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5378130-459A-C6E4-C1AB-9C7AEFA90B45}"/>
                </a:ext>
              </a:extLst>
            </p:cNvPr>
            <p:cNvSpPr/>
            <p:nvPr/>
          </p:nvSpPr>
          <p:spPr>
            <a:xfrm>
              <a:off x="9593175" y="50889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1B53CDD-DC80-24DE-5E4E-51FD6BADD279}"/>
                </a:ext>
              </a:extLst>
            </p:cNvPr>
            <p:cNvSpPr/>
            <p:nvPr/>
          </p:nvSpPr>
          <p:spPr>
            <a:xfrm>
              <a:off x="-814147" y="63699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02E53E4-933B-6AE5-3850-6CA80F3ADA8F}"/>
                </a:ext>
              </a:extLst>
            </p:cNvPr>
            <p:cNvSpPr/>
            <p:nvPr/>
          </p:nvSpPr>
          <p:spPr>
            <a:xfrm>
              <a:off x="10313466" y="64829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D3C2774F-EF84-DAD7-E674-8F99843A87BC}"/>
                </a:ext>
              </a:extLst>
            </p:cNvPr>
            <p:cNvSpPr/>
            <p:nvPr/>
          </p:nvSpPr>
          <p:spPr>
            <a:xfrm>
              <a:off x="10738581" y="55894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75852ADF-CE2A-1E88-E17A-8A8D24F0ED3F}"/>
                </a:ext>
              </a:extLst>
            </p:cNvPr>
            <p:cNvSpPr/>
            <p:nvPr/>
          </p:nvSpPr>
          <p:spPr>
            <a:xfrm>
              <a:off x="9641302" y="6506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D80D63E-B51B-75B7-3345-1DE195A5F8E1}"/>
                </a:ext>
              </a:extLst>
            </p:cNvPr>
            <p:cNvSpPr/>
            <p:nvPr/>
          </p:nvSpPr>
          <p:spPr>
            <a:xfrm>
              <a:off x="-1074027" y="48687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265CFE83-B328-5C2A-8A46-6FB08153F059}"/>
                </a:ext>
              </a:extLst>
            </p:cNvPr>
            <p:cNvSpPr/>
            <p:nvPr/>
          </p:nvSpPr>
          <p:spPr>
            <a:xfrm>
              <a:off x="10902213" y="45020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AA9D22CE-1B2B-CB64-3572-452DD46DA3DF}"/>
                </a:ext>
              </a:extLst>
            </p:cNvPr>
            <p:cNvSpPr/>
            <p:nvPr/>
          </p:nvSpPr>
          <p:spPr>
            <a:xfrm>
              <a:off x="10902213" y="51108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B4EE740-1823-E17E-9C34-44D9D47C1B9B}"/>
                </a:ext>
              </a:extLst>
            </p:cNvPr>
            <p:cNvSpPr/>
            <p:nvPr/>
          </p:nvSpPr>
          <p:spPr>
            <a:xfrm>
              <a:off x="9804934" y="54188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F4EE5C5-8A6E-FED5-BADE-5469E3923749}"/>
                </a:ext>
              </a:extLst>
            </p:cNvPr>
            <p:cNvSpPr/>
            <p:nvPr/>
          </p:nvSpPr>
          <p:spPr>
            <a:xfrm>
              <a:off x="-1025900" y="62860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A909C70-4ED8-39AC-73C9-45EEB9D5E434}"/>
                </a:ext>
              </a:extLst>
            </p:cNvPr>
            <p:cNvSpPr/>
            <p:nvPr/>
          </p:nvSpPr>
          <p:spPr>
            <a:xfrm>
              <a:off x="5388540" y="3162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99AADCF-AA3E-8B47-CD5B-AEF700DAE4C9}"/>
                </a:ext>
              </a:extLst>
            </p:cNvPr>
            <p:cNvSpPr/>
            <p:nvPr/>
          </p:nvSpPr>
          <p:spPr>
            <a:xfrm>
              <a:off x="6108831" y="17103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6292274-88C3-D9FF-2F71-4704520836FB}"/>
                </a:ext>
              </a:extLst>
            </p:cNvPr>
            <p:cNvSpPr/>
            <p:nvPr/>
          </p:nvSpPr>
          <p:spPr>
            <a:xfrm>
              <a:off x="6533946" y="816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7FFCC6A-B627-7874-65AF-E6BDD063B438}"/>
                </a:ext>
              </a:extLst>
            </p:cNvPr>
            <p:cNvSpPr/>
            <p:nvPr/>
          </p:nvSpPr>
          <p:spPr>
            <a:xfrm>
              <a:off x="5436667" y="17335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7E1CD45-6220-9680-182F-CFB6ACCA4B9F}"/>
                </a:ext>
              </a:extLst>
            </p:cNvPr>
            <p:cNvSpPr/>
            <p:nvPr/>
          </p:nvSpPr>
          <p:spPr>
            <a:xfrm>
              <a:off x="4730814" y="7774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5FEB6A28-C8BE-12B8-4617-E1DE6A988DF5}"/>
                </a:ext>
              </a:extLst>
            </p:cNvPr>
            <p:cNvSpPr/>
            <p:nvPr/>
          </p:nvSpPr>
          <p:spPr>
            <a:xfrm>
              <a:off x="6548384" y="18635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27CEA54E-B629-8EB2-227A-3439E63D0320}"/>
                </a:ext>
              </a:extLst>
            </p:cNvPr>
            <p:cNvSpPr/>
            <p:nvPr/>
          </p:nvSpPr>
          <p:spPr>
            <a:xfrm>
              <a:off x="5451105" y="21715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3735854C-1503-F298-9F07-0F1FEA28B5A5}"/>
                </a:ext>
              </a:extLst>
            </p:cNvPr>
            <p:cNvSpPr/>
            <p:nvPr/>
          </p:nvSpPr>
          <p:spPr>
            <a:xfrm>
              <a:off x="5876220" y="12779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2578335-53E8-035C-4F22-60C99A8451E2}"/>
                </a:ext>
              </a:extLst>
            </p:cNvPr>
            <p:cNvSpPr/>
            <p:nvPr/>
          </p:nvSpPr>
          <p:spPr>
            <a:xfrm>
              <a:off x="4778941" y="21947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5409F92-AF4A-9FB8-ED0D-BA12C7977F05}"/>
                </a:ext>
              </a:extLst>
            </p:cNvPr>
            <p:cNvSpPr/>
            <p:nvPr/>
          </p:nvSpPr>
          <p:spPr>
            <a:xfrm>
              <a:off x="6288504" y="3622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0A9AE1C-D915-C635-2A80-7BB6E37A75EB}"/>
                </a:ext>
              </a:extLst>
            </p:cNvPr>
            <p:cNvSpPr/>
            <p:nvPr/>
          </p:nvSpPr>
          <p:spPr>
            <a:xfrm>
              <a:off x="6039852" y="1906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7D164E4-630C-D4ED-F6B7-D77A3F4AFE46}"/>
                </a:ext>
              </a:extLst>
            </p:cNvPr>
            <p:cNvSpPr/>
            <p:nvPr/>
          </p:nvSpPr>
          <p:spPr>
            <a:xfrm>
              <a:off x="6039852" y="7994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22A0268-2B5C-EA83-DE4D-19A199A6BDBC}"/>
                </a:ext>
              </a:extLst>
            </p:cNvPr>
            <p:cNvSpPr/>
            <p:nvPr/>
          </p:nvSpPr>
          <p:spPr>
            <a:xfrm>
              <a:off x="4942573" y="11074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BD9AE59D-38A4-5795-671C-83F859B0AE3A}"/>
                </a:ext>
              </a:extLst>
            </p:cNvPr>
            <p:cNvSpPr/>
            <p:nvPr/>
          </p:nvSpPr>
          <p:spPr>
            <a:xfrm>
              <a:off x="6336631" y="17795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8C3118B6-9639-F2F9-AC26-ADB542194CAA}"/>
              </a:ext>
            </a:extLst>
          </p:cNvPr>
          <p:cNvGrpSpPr/>
          <p:nvPr/>
        </p:nvGrpSpPr>
        <p:grpSpPr>
          <a:xfrm>
            <a:off x="168346" y="506340"/>
            <a:ext cx="11481333" cy="6457926"/>
            <a:chOff x="452386" y="96447"/>
            <a:chExt cx="11481333" cy="6457926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A11B2E1-C7D9-04E9-BB84-4FF8E1CAF0CD}"/>
                </a:ext>
              </a:extLst>
            </p:cNvPr>
            <p:cNvSpPr/>
            <p:nvPr/>
          </p:nvSpPr>
          <p:spPr>
            <a:xfrm>
              <a:off x="490888" y="240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7610C2F-0CF9-A0EA-9EFF-660D45E987F2}"/>
                </a:ext>
              </a:extLst>
            </p:cNvPr>
            <p:cNvSpPr/>
            <p:nvPr/>
          </p:nvSpPr>
          <p:spPr>
            <a:xfrm>
              <a:off x="2308458" y="13266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0A507B7-88C6-7FE9-4C77-D0E3CE065A33}"/>
                </a:ext>
              </a:extLst>
            </p:cNvPr>
            <p:cNvSpPr/>
            <p:nvPr/>
          </p:nvSpPr>
          <p:spPr>
            <a:xfrm>
              <a:off x="1211179" y="16346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37A4594-0745-74CA-1401-31EF505A30C8}"/>
                </a:ext>
              </a:extLst>
            </p:cNvPr>
            <p:cNvSpPr/>
            <p:nvPr/>
          </p:nvSpPr>
          <p:spPr>
            <a:xfrm>
              <a:off x="2605237" y="23068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5CE4733-A060-88C7-46FC-7796488907A5}"/>
                </a:ext>
              </a:extLst>
            </p:cNvPr>
            <p:cNvSpPr/>
            <p:nvPr/>
          </p:nvSpPr>
          <p:spPr>
            <a:xfrm>
              <a:off x="2855494" y="4299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96501A89-0943-F1F9-674F-28840FEE2B26}"/>
                </a:ext>
              </a:extLst>
            </p:cNvPr>
            <p:cNvSpPr/>
            <p:nvPr/>
          </p:nvSpPr>
          <p:spPr>
            <a:xfrm>
              <a:off x="1636294" y="741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348EAC5-D100-5E9C-D1A0-FF871ED31F44}"/>
                </a:ext>
              </a:extLst>
            </p:cNvPr>
            <p:cNvSpPr/>
            <p:nvPr/>
          </p:nvSpPr>
          <p:spPr>
            <a:xfrm>
              <a:off x="3453864" y="18271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4D8ED51F-C2D4-A985-E67E-8BC52DD4CBC8}"/>
                </a:ext>
              </a:extLst>
            </p:cNvPr>
            <p:cNvSpPr/>
            <p:nvPr/>
          </p:nvSpPr>
          <p:spPr>
            <a:xfrm>
              <a:off x="2356585" y="21351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92B4A5BE-ADCB-9070-D2A4-2B33B3CB7C97}"/>
                </a:ext>
              </a:extLst>
            </p:cNvPr>
            <p:cNvSpPr/>
            <p:nvPr/>
          </p:nvSpPr>
          <p:spPr>
            <a:xfrm>
              <a:off x="3750643" y="28073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B7CAC662-6AFB-CC96-46C9-D1D188FAF8BE}"/>
                </a:ext>
              </a:extLst>
            </p:cNvPr>
            <p:cNvSpPr/>
            <p:nvPr/>
          </p:nvSpPr>
          <p:spPr>
            <a:xfrm>
              <a:off x="4000900" y="9304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5A5888D7-61EF-9F62-2799-C82652A24C1D}"/>
                </a:ext>
              </a:extLst>
            </p:cNvPr>
            <p:cNvSpPr/>
            <p:nvPr/>
          </p:nvSpPr>
          <p:spPr>
            <a:xfrm>
              <a:off x="539015" y="16579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213AAC2-3AB6-312F-7BD5-D2FE458FD10F}"/>
                </a:ext>
              </a:extLst>
            </p:cNvPr>
            <p:cNvSpPr/>
            <p:nvPr/>
          </p:nvSpPr>
          <p:spPr>
            <a:xfrm>
              <a:off x="2356585" y="27440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C21580E-1095-4976-A3BD-EF2CF4859EFF}"/>
                </a:ext>
              </a:extLst>
            </p:cNvPr>
            <p:cNvSpPr/>
            <p:nvPr/>
          </p:nvSpPr>
          <p:spPr>
            <a:xfrm>
              <a:off x="1259306" y="30520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0FD33F3-6AFE-8FC1-C3EE-72A42C32A3AA}"/>
                </a:ext>
              </a:extLst>
            </p:cNvPr>
            <p:cNvSpPr/>
            <p:nvPr/>
          </p:nvSpPr>
          <p:spPr>
            <a:xfrm>
              <a:off x="2653364" y="3724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FCA1C76-2032-843A-D60D-B13C6E7935C0}"/>
                </a:ext>
              </a:extLst>
            </p:cNvPr>
            <p:cNvSpPr/>
            <p:nvPr/>
          </p:nvSpPr>
          <p:spPr>
            <a:xfrm>
              <a:off x="2903621" y="18472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05FC5B20-82DB-3E91-9255-B47E7FD5949D}"/>
                </a:ext>
              </a:extLst>
            </p:cNvPr>
            <p:cNvSpPr/>
            <p:nvPr/>
          </p:nvSpPr>
          <p:spPr>
            <a:xfrm>
              <a:off x="4154904" y="1546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C1DA7624-660B-6A4E-C83B-7EC3AF420541}"/>
                </a:ext>
              </a:extLst>
            </p:cNvPr>
            <p:cNvSpPr/>
            <p:nvPr/>
          </p:nvSpPr>
          <p:spPr>
            <a:xfrm>
              <a:off x="5972474" y="12406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5AF5C55-FB28-DF3F-2672-EA5AB0618779}"/>
                </a:ext>
              </a:extLst>
            </p:cNvPr>
            <p:cNvSpPr/>
            <p:nvPr/>
          </p:nvSpPr>
          <p:spPr>
            <a:xfrm>
              <a:off x="4875195" y="15486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D1B3EF07-F59F-678A-2473-BB8259BCA6EF}"/>
                </a:ext>
              </a:extLst>
            </p:cNvPr>
            <p:cNvSpPr/>
            <p:nvPr/>
          </p:nvSpPr>
          <p:spPr>
            <a:xfrm>
              <a:off x="6269253" y="22208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206CA346-9782-DAE8-55DF-3684A2C01B71}"/>
                </a:ext>
              </a:extLst>
            </p:cNvPr>
            <p:cNvSpPr/>
            <p:nvPr/>
          </p:nvSpPr>
          <p:spPr>
            <a:xfrm>
              <a:off x="6519510" y="3439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B00D288-E034-EB9D-5718-BF4C5A07B2B0}"/>
                </a:ext>
              </a:extLst>
            </p:cNvPr>
            <p:cNvSpPr/>
            <p:nvPr/>
          </p:nvSpPr>
          <p:spPr>
            <a:xfrm>
              <a:off x="3404135" y="31001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2B4172E2-4945-0793-BD58-0AFF5A0BFED8}"/>
                </a:ext>
              </a:extLst>
            </p:cNvPr>
            <p:cNvSpPr/>
            <p:nvPr/>
          </p:nvSpPr>
          <p:spPr>
            <a:xfrm>
              <a:off x="5221705" y="41861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54367381-6ECB-26DD-327F-5F78C693D794}"/>
                </a:ext>
              </a:extLst>
            </p:cNvPr>
            <p:cNvSpPr/>
            <p:nvPr/>
          </p:nvSpPr>
          <p:spPr>
            <a:xfrm>
              <a:off x="4124426" y="44941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85A73B4-E6EA-6649-DAF1-AD82D7CFA29E}"/>
                </a:ext>
              </a:extLst>
            </p:cNvPr>
            <p:cNvSpPr/>
            <p:nvPr/>
          </p:nvSpPr>
          <p:spPr>
            <a:xfrm>
              <a:off x="5518484" y="51663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05F6EB7-6D4B-72D8-FC34-B583D664D1E6}"/>
                </a:ext>
              </a:extLst>
            </p:cNvPr>
            <p:cNvSpPr/>
            <p:nvPr/>
          </p:nvSpPr>
          <p:spPr>
            <a:xfrm>
              <a:off x="5768741" y="32894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3BA25103-F02F-C495-7B53-C52C6A3055BA}"/>
                </a:ext>
              </a:extLst>
            </p:cNvPr>
            <p:cNvSpPr/>
            <p:nvPr/>
          </p:nvSpPr>
          <p:spPr>
            <a:xfrm>
              <a:off x="7222154" y="4267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E0FD259B-0CD8-9259-E49E-A966D059B2B9}"/>
                </a:ext>
              </a:extLst>
            </p:cNvPr>
            <p:cNvSpPr/>
            <p:nvPr/>
          </p:nvSpPr>
          <p:spPr>
            <a:xfrm>
              <a:off x="9039724" y="15127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D2734D7F-0C41-AC1E-BF52-4043632867A3}"/>
                </a:ext>
              </a:extLst>
            </p:cNvPr>
            <p:cNvSpPr/>
            <p:nvPr/>
          </p:nvSpPr>
          <p:spPr>
            <a:xfrm>
              <a:off x="7942445" y="18207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98D9316-E3C6-B319-3643-AD897C3B1E82}"/>
                </a:ext>
              </a:extLst>
            </p:cNvPr>
            <p:cNvSpPr/>
            <p:nvPr/>
          </p:nvSpPr>
          <p:spPr>
            <a:xfrm>
              <a:off x="9336503" y="24929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8E7A32CE-31E5-521A-A0DB-6BFC4D416329}"/>
                </a:ext>
              </a:extLst>
            </p:cNvPr>
            <p:cNvSpPr/>
            <p:nvPr/>
          </p:nvSpPr>
          <p:spPr>
            <a:xfrm>
              <a:off x="9586760" y="6160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51746BF-0893-8024-4CB1-86AB4C85CCAE}"/>
                </a:ext>
              </a:extLst>
            </p:cNvPr>
            <p:cNvSpPr/>
            <p:nvPr/>
          </p:nvSpPr>
          <p:spPr>
            <a:xfrm>
              <a:off x="1650732" y="17878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BE0BD4A-5628-814F-EA4A-31B72313B93F}"/>
                </a:ext>
              </a:extLst>
            </p:cNvPr>
            <p:cNvSpPr/>
            <p:nvPr/>
          </p:nvSpPr>
          <p:spPr>
            <a:xfrm>
              <a:off x="553453" y="20958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93555E29-BE28-3E5F-049A-270165926C5E}"/>
                </a:ext>
              </a:extLst>
            </p:cNvPr>
            <p:cNvSpPr/>
            <p:nvPr/>
          </p:nvSpPr>
          <p:spPr>
            <a:xfrm>
              <a:off x="1947511" y="27680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BE67644-F35E-342D-3F91-0473FC4AC4D4}"/>
                </a:ext>
              </a:extLst>
            </p:cNvPr>
            <p:cNvSpPr/>
            <p:nvPr/>
          </p:nvSpPr>
          <p:spPr>
            <a:xfrm>
              <a:off x="2197768" y="8911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1CF2CF69-DF11-75CB-9A73-C6ABC01C2FC9}"/>
                </a:ext>
              </a:extLst>
            </p:cNvPr>
            <p:cNvSpPr/>
            <p:nvPr/>
          </p:nvSpPr>
          <p:spPr>
            <a:xfrm>
              <a:off x="978568" y="12023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57819F6C-2037-A59C-F4C9-86438749F07E}"/>
                </a:ext>
              </a:extLst>
            </p:cNvPr>
            <p:cNvSpPr/>
            <p:nvPr/>
          </p:nvSpPr>
          <p:spPr>
            <a:xfrm>
              <a:off x="2796138" y="22883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D4308C38-0CFE-2E8A-09E6-E1CAE8214CC7}"/>
                </a:ext>
              </a:extLst>
            </p:cNvPr>
            <p:cNvSpPr/>
            <p:nvPr/>
          </p:nvSpPr>
          <p:spPr>
            <a:xfrm>
              <a:off x="1698859" y="25963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FD423AE-A1FF-FD24-B91A-65F37BD9BA27}"/>
                </a:ext>
              </a:extLst>
            </p:cNvPr>
            <p:cNvSpPr/>
            <p:nvPr/>
          </p:nvSpPr>
          <p:spPr>
            <a:xfrm>
              <a:off x="3092917" y="32685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BD54D1CF-3B6D-DDF7-AC9F-A1D69AF5155B}"/>
                </a:ext>
              </a:extLst>
            </p:cNvPr>
            <p:cNvSpPr/>
            <p:nvPr/>
          </p:nvSpPr>
          <p:spPr>
            <a:xfrm>
              <a:off x="3343174" y="13916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CBB770F-2743-C368-3474-FBBC44E068CF}"/>
                </a:ext>
              </a:extLst>
            </p:cNvPr>
            <p:cNvSpPr/>
            <p:nvPr/>
          </p:nvSpPr>
          <p:spPr>
            <a:xfrm>
              <a:off x="1698859" y="32051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B2D72113-AADD-F9E1-5D27-8C738A9A65AA}"/>
                </a:ext>
              </a:extLst>
            </p:cNvPr>
            <p:cNvSpPr/>
            <p:nvPr/>
          </p:nvSpPr>
          <p:spPr>
            <a:xfrm>
              <a:off x="601580" y="35132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9BC04CB-ED97-0A14-CCA9-6EDC35F67717}"/>
                </a:ext>
              </a:extLst>
            </p:cNvPr>
            <p:cNvSpPr/>
            <p:nvPr/>
          </p:nvSpPr>
          <p:spPr>
            <a:xfrm>
              <a:off x="1995638" y="41853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793DC903-2B26-D93E-C55F-62BCA08BAA46}"/>
                </a:ext>
              </a:extLst>
            </p:cNvPr>
            <p:cNvSpPr/>
            <p:nvPr/>
          </p:nvSpPr>
          <p:spPr>
            <a:xfrm>
              <a:off x="2245895" y="23084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455F22A-E0EC-6759-107E-B84C4F05F120}"/>
                </a:ext>
              </a:extLst>
            </p:cNvPr>
            <p:cNvSpPr/>
            <p:nvPr/>
          </p:nvSpPr>
          <p:spPr>
            <a:xfrm>
              <a:off x="3497178" y="615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2387A881-10EA-815C-513F-18272AB140EC}"/>
                </a:ext>
              </a:extLst>
            </p:cNvPr>
            <p:cNvSpPr/>
            <p:nvPr/>
          </p:nvSpPr>
          <p:spPr>
            <a:xfrm>
              <a:off x="5314748" y="1701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2A2E5D97-48FD-ED36-8360-3FD3CB4884BB}"/>
                </a:ext>
              </a:extLst>
            </p:cNvPr>
            <p:cNvSpPr/>
            <p:nvPr/>
          </p:nvSpPr>
          <p:spPr>
            <a:xfrm>
              <a:off x="4217469" y="2009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C3F4C54-953D-035E-2CFA-C68D1BB65C2E}"/>
                </a:ext>
              </a:extLst>
            </p:cNvPr>
            <p:cNvSpPr/>
            <p:nvPr/>
          </p:nvSpPr>
          <p:spPr>
            <a:xfrm>
              <a:off x="5611527" y="2682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AA0297D-81A1-C187-AD14-18E2645B61A3}"/>
                </a:ext>
              </a:extLst>
            </p:cNvPr>
            <p:cNvSpPr/>
            <p:nvPr/>
          </p:nvSpPr>
          <p:spPr>
            <a:xfrm>
              <a:off x="5861784" y="805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859BD0C9-30C3-37E2-E560-CF88E6934F6D}"/>
                </a:ext>
              </a:extLst>
            </p:cNvPr>
            <p:cNvSpPr/>
            <p:nvPr/>
          </p:nvSpPr>
          <p:spPr>
            <a:xfrm>
              <a:off x="2746409" y="35613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B27FED98-F5F2-06B0-8289-6A5FDE172D27}"/>
                </a:ext>
              </a:extLst>
            </p:cNvPr>
            <p:cNvSpPr/>
            <p:nvPr/>
          </p:nvSpPr>
          <p:spPr>
            <a:xfrm>
              <a:off x="4563979" y="46473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2FE2E087-DF6B-2461-BA64-9CF08F57C37E}"/>
                </a:ext>
              </a:extLst>
            </p:cNvPr>
            <p:cNvSpPr/>
            <p:nvPr/>
          </p:nvSpPr>
          <p:spPr>
            <a:xfrm>
              <a:off x="3466700" y="4955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7791030E-933F-1B21-8EFD-0ECCFE1C184A}"/>
                </a:ext>
              </a:extLst>
            </p:cNvPr>
            <p:cNvSpPr/>
            <p:nvPr/>
          </p:nvSpPr>
          <p:spPr>
            <a:xfrm>
              <a:off x="4860758" y="56275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4A31BF1F-E633-45FE-076B-1286092322E2}"/>
                </a:ext>
              </a:extLst>
            </p:cNvPr>
            <p:cNvSpPr/>
            <p:nvPr/>
          </p:nvSpPr>
          <p:spPr>
            <a:xfrm>
              <a:off x="5111015" y="37506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3D2A695-586C-5781-DC3E-046170E032D4}"/>
                </a:ext>
              </a:extLst>
            </p:cNvPr>
            <p:cNvSpPr/>
            <p:nvPr/>
          </p:nvSpPr>
          <p:spPr>
            <a:xfrm>
              <a:off x="6564428" y="88790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4EFC602-A77D-018C-F464-980CDAA078CD}"/>
                </a:ext>
              </a:extLst>
            </p:cNvPr>
            <p:cNvSpPr/>
            <p:nvPr/>
          </p:nvSpPr>
          <p:spPr>
            <a:xfrm>
              <a:off x="8381998" y="19739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384E845-9AEF-8D0E-60D3-41137B66F616}"/>
                </a:ext>
              </a:extLst>
            </p:cNvPr>
            <p:cNvSpPr/>
            <p:nvPr/>
          </p:nvSpPr>
          <p:spPr>
            <a:xfrm>
              <a:off x="7284719" y="22819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75E3BA9-F48E-D162-7A47-DA4EC50FE164}"/>
                </a:ext>
              </a:extLst>
            </p:cNvPr>
            <p:cNvSpPr/>
            <p:nvPr/>
          </p:nvSpPr>
          <p:spPr>
            <a:xfrm>
              <a:off x="8678777" y="29541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ECA214E-6632-3838-B3DB-8B24BBD371AC}"/>
                </a:ext>
              </a:extLst>
            </p:cNvPr>
            <p:cNvSpPr/>
            <p:nvPr/>
          </p:nvSpPr>
          <p:spPr>
            <a:xfrm>
              <a:off x="8929034" y="10771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AB3901C-8016-3645-F3DE-CB66F7588FE6}"/>
                </a:ext>
              </a:extLst>
            </p:cNvPr>
            <p:cNvSpPr/>
            <p:nvPr/>
          </p:nvSpPr>
          <p:spPr>
            <a:xfrm>
              <a:off x="1390852" y="2866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46562C9-CFB6-FA30-8809-F7ED7FCAF894}"/>
                </a:ext>
              </a:extLst>
            </p:cNvPr>
            <p:cNvSpPr/>
            <p:nvPr/>
          </p:nvSpPr>
          <p:spPr>
            <a:xfrm>
              <a:off x="1142200" y="1149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7A9206-F787-4C1F-4F69-C1AD3CBCB878}"/>
                </a:ext>
              </a:extLst>
            </p:cNvPr>
            <p:cNvSpPr/>
            <p:nvPr/>
          </p:nvSpPr>
          <p:spPr>
            <a:xfrm>
              <a:off x="2536258" y="7871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FA0D6220-0BAB-B1AC-958C-AFE06D3E9A22}"/>
                </a:ext>
              </a:extLst>
            </p:cNvPr>
            <p:cNvSpPr/>
            <p:nvPr/>
          </p:nvSpPr>
          <p:spPr>
            <a:xfrm>
              <a:off x="1142200" y="7237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FB020EE-69CF-FF46-7861-CCA09BD28555}"/>
                </a:ext>
              </a:extLst>
            </p:cNvPr>
            <p:cNvSpPr/>
            <p:nvPr/>
          </p:nvSpPr>
          <p:spPr>
            <a:xfrm>
              <a:off x="1438979" y="17039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30F1726-6FDB-30D0-B89F-F30929FFB71D}"/>
                </a:ext>
              </a:extLst>
            </p:cNvPr>
            <p:cNvSpPr/>
            <p:nvPr/>
          </p:nvSpPr>
          <p:spPr>
            <a:xfrm>
              <a:off x="5054868" y="200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294689A9-6A99-F44F-B931-B1FAB1A6B30F}"/>
                </a:ext>
              </a:extLst>
            </p:cNvPr>
            <p:cNvSpPr/>
            <p:nvPr/>
          </p:nvSpPr>
          <p:spPr>
            <a:xfrm>
              <a:off x="2189750" y="10799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E97751D2-1343-C949-C55D-E4DBBD078954}"/>
                </a:ext>
              </a:extLst>
            </p:cNvPr>
            <p:cNvSpPr/>
            <p:nvPr/>
          </p:nvSpPr>
          <p:spPr>
            <a:xfrm>
              <a:off x="4007320" y="21659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FDCB3441-5556-CF9B-C918-28D674DC5CAE}"/>
                </a:ext>
              </a:extLst>
            </p:cNvPr>
            <p:cNvSpPr/>
            <p:nvPr/>
          </p:nvSpPr>
          <p:spPr>
            <a:xfrm>
              <a:off x="2910041" y="24739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EFD1B348-4149-B6CA-F8DF-3A6D8B94B27F}"/>
                </a:ext>
              </a:extLst>
            </p:cNvPr>
            <p:cNvSpPr/>
            <p:nvPr/>
          </p:nvSpPr>
          <p:spPr>
            <a:xfrm>
              <a:off x="4304099" y="31461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DB5B868-A0E0-B861-E343-16E2B714DE24}"/>
                </a:ext>
              </a:extLst>
            </p:cNvPr>
            <p:cNvSpPr/>
            <p:nvPr/>
          </p:nvSpPr>
          <p:spPr>
            <a:xfrm>
              <a:off x="4554356" y="12692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EE6E98C0-E672-9931-1D56-5243971DB30E}"/>
                </a:ext>
              </a:extLst>
            </p:cNvPr>
            <p:cNvSpPr/>
            <p:nvPr/>
          </p:nvSpPr>
          <p:spPr>
            <a:xfrm>
              <a:off x="8122118" y="4727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CB3B8E43-A019-DDAE-3460-412AE6BDD7D8}"/>
                </a:ext>
              </a:extLst>
            </p:cNvPr>
            <p:cNvSpPr/>
            <p:nvPr/>
          </p:nvSpPr>
          <p:spPr>
            <a:xfrm>
              <a:off x="9520986" y="96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5B2AE5F-8ECA-40D3-E324-179AD5035A69}"/>
                </a:ext>
              </a:extLst>
            </p:cNvPr>
            <p:cNvSpPr/>
            <p:nvPr/>
          </p:nvSpPr>
          <p:spPr>
            <a:xfrm>
              <a:off x="11338556" y="1182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698AE143-5E91-3721-1134-029D04BC8614}"/>
                </a:ext>
              </a:extLst>
            </p:cNvPr>
            <p:cNvSpPr/>
            <p:nvPr/>
          </p:nvSpPr>
          <p:spPr>
            <a:xfrm>
              <a:off x="10241277" y="14905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6D1258DE-E5E3-8C14-776A-323D33EDC411}"/>
                </a:ext>
              </a:extLst>
            </p:cNvPr>
            <p:cNvSpPr/>
            <p:nvPr/>
          </p:nvSpPr>
          <p:spPr>
            <a:xfrm>
              <a:off x="11635335" y="21626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8B9EDAAB-4056-50AE-87D2-5CFFDD0B1FC8}"/>
                </a:ext>
              </a:extLst>
            </p:cNvPr>
            <p:cNvSpPr/>
            <p:nvPr/>
          </p:nvSpPr>
          <p:spPr>
            <a:xfrm>
              <a:off x="11885592" y="2857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E2B8B648-16DF-BCD6-4281-4A02FBF39DA9}"/>
                </a:ext>
              </a:extLst>
            </p:cNvPr>
            <p:cNvSpPr/>
            <p:nvPr/>
          </p:nvSpPr>
          <p:spPr>
            <a:xfrm>
              <a:off x="10680830" y="1643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D4851330-1451-E082-2985-D92CCDBB6CEE}"/>
                </a:ext>
              </a:extLst>
            </p:cNvPr>
            <p:cNvSpPr/>
            <p:nvPr/>
          </p:nvSpPr>
          <p:spPr>
            <a:xfrm>
              <a:off x="9583551" y="19517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4014D6B5-A4E8-2499-0018-F0F366B386BC}"/>
                </a:ext>
              </a:extLst>
            </p:cNvPr>
            <p:cNvSpPr/>
            <p:nvPr/>
          </p:nvSpPr>
          <p:spPr>
            <a:xfrm>
              <a:off x="10977609" y="2623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696D05A8-623A-49F7-5FA1-36773BCCF84B}"/>
                </a:ext>
              </a:extLst>
            </p:cNvPr>
            <p:cNvSpPr/>
            <p:nvPr/>
          </p:nvSpPr>
          <p:spPr>
            <a:xfrm>
              <a:off x="11227866" y="7469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CFB105A-5312-6741-6CC4-699167863270}"/>
                </a:ext>
              </a:extLst>
            </p:cNvPr>
            <p:cNvSpPr/>
            <p:nvPr/>
          </p:nvSpPr>
          <p:spPr>
            <a:xfrm>
              <a:off x="10420950" y="1424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4D60DEB-F6FB-511D-643F-BA5AD9ADFBF6}"/>
                </a:ext>
              </a:extLst>
            </p:cNvPr>
            <p:cNvSpPr/>
            <p:nvPr/>
          </p:nvSpPr>
          <p:spPr>
            <a:xfrm>
              <a:off x="7701809" y="231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4D962FD2-F36B-15AD-959D-BF44048F9502}"/>
                </a:ext>
              </a:extLst>
            </p:cNvPr>
            <p:cNvSpPr/>
            <p:nvPr/>
          </p:nvSpPr>
          <p:spPr>
            <a:xfrm>
              <a:off x="9519379" y="1317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6B34F70-ED40-63C0-A930-2C770FA5FD2B}"/>
                </a:ext>
              </a:extLst>
            </p:cNvPr>
            <p:cNvSpPr/>
            <p:nvPr/>
          </p:nvSpPr>
          <p:spPr>
            <a:xfrm>
              <a:off x="8422100" y="1625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DB0EF8D7-86AC-C951-01B5-737CE7037975}"/>
                </a:ext>
              </a:extLst>
            </p:cNvPr>
            <p:cNvSpPr/>
            <p:nvPr/>
          </p:nvSpPr>
          <p:spPr>
            <a:xfrm>
              <a:off x="9816158" y="2298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00475F30-AE8A-FC55-2D9E-B4F1BD55B596}"/>
                </a:ext>
              </a:extLst>
            </p:cNvPr>
            <p:cNvSpPr/>
            <p:nvPr/>
          </p:nvSpPr>
          <p:spPr>
            <a:xfrm>
              <a:off x="10066415" y="421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1653768C-0AFB-397B-9229-F83E6740E620}"/>
                </a:ext>
              </a:extLst>
            </p:cNvPr>
            <p:cNvSpPr/>
            <p:nvPr/>
          </p:nvSpPr>
          <p:spPr>
            <a:xfrm>
              <a:off x="8861653" y="1779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5D56CA24-CD3C-1838-6BF4-BC7991074138}"/>
                </a:ext>
              </a:extLst>
            </p:cNvPr>
            <p:cNvSpPr/>
            <p:nvPr/>
          </p:nvSpPr>
          <p:spPr>
            <a:xfrm>
              <a:off x="7764374" y="20870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420102EA-E6F5-E83B-43E5-C89190A9A58A}"/>
                </a:ext>
              </a:extLst>
            </p:cNvPr>
            <p:cNvSpPr/>
            <p:nvPr/>
          </p:nvSpPr>
          <p:spPr>
            <a:xfrm>
              <a:off x="9158432" y="27592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123DFF94-9F55-E307-DAEF-5C41F52843F3}"/>
                </a:ext>
              </a:extLst>
            </p:cNvPr>
            <p:cNvSpPr/>
            <p:nvPr/>
          </p:nvSpPr>
          <p:spPr>
            <a:xfrm>
              <a:off x="9408689" y="882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D9018DD9-B195-5B3A-B3C3-2D869C81C114}"/>
                </a:ext>
              </a:extLst>
            </p:cNvPr>
            <p:cNvSpPr/>
            <p:nvPr/>
          </p:nvSpPr>
          <p:spPr>
            <a:xfrm>
              <a:off x="8601773" y="277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E73474C6-0CE8-A090-4CF6-A7E6396F8764}"/>
                </a:ext>
              </a:extLst>
            </p:cNvPr>
            <p:cNvSpPr/>
            <p:nvPr/>
          </p:nvSpPr>
          <p:spPr>
            <a:xfrm>
              <a:off x="6682338" y="18039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BBF7D59E-DF45-4AEA-8EDF-1460752F403E}"/>
                </a:ext>
              </a:extLst>
            </p:cNvPr>
            <p:cNvSpPr/>
            <p:nvPr/>
          </p:nvSpPr>
          <p:spPr>
            <a:xfrm>
              <a:off x="8499908" y="2889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0055567B-B257-1DD3-DBAB-64E45BC82C37}"/>
                </a:ext>
              </a:extLst>
            </p:cNvPr>
            <p:cNvSpPr/>
            <p:nvPr/>
          </p:nvSpPr>
          <p:spPr>
            <a:xfrm>
              <a:off x="7402629" y="31979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1AE1C4-D9B1-4BA4-B89A-86943500ED5B}"/>
                </a:ext>
              </a:extLst>
            </p:cNvPr>
            <p:cNvSpPr/>
            <p:nvPr/>
          </p:nvSpPr>
          <p:spPr>
            <a:xfrm>
              <a:off x="8796687" y="38701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F7C3B0BB-2F42-B50C-4FD3-47FE36A47B92}"/>
                </a:ext>
              </a:extLst>
            </p:cNvPr>
            <p:cNvSpPr/>
            <p:nvPr/>
          </p:nvSpPr>
          <p:spPr>
            <a:xfrm>
              <a:off x="9046944" y="19932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616759-820E-9DCD-4AEA-4DE959F26F89}"/>
                </a:ext>
              </a:extLst>
            </p:cNvPr>
            <p:cNvSpPr/>
            <p:nvPr/>
          </p:nvSpPr>
          <p:spPr>
            <a:xfrm>
              <a:off x="7842182" y="33511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D111C6-7A5C-E579-3AD9-1DE7FD9C8FD9}"/>
                </a:ext>
              </a:extLst>
            </p:cNvPr>
            <p:cNvSpPr/>
            <p:nvPr/>
          </p:nvSpPr>
          <p:spPr>
            <a:xfrm>
              <a:off x="6744903" y="3659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96DDA87-1230-A1B6-3D55-EE172F4E3191}"/>
                </a:ext>
              </a:extLst>
            </p:cNvPr>
            <p:cNvSpPr/>
            <p:nvPr/>
          </p:nvSpPr>
          <p:spPr>
            <a:xfrm>
              <a:off x="8138961" y="43313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7408F272-C96A-0304-C097-1235B8588328}"/>
                </a:ext>
              </a:extLst>
            </p:cNvPr>
            <p:cNvSpPr/>
            <p:nvPr/>
          </p:nvSpPr>
          <p:spPr>
            <a:xfrm>
              <a:off x="8389218" y="24544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78379AF8-3645-A796-7D6B-62C8D113A895}"/>
                </a:ext>
              </a:extLst>
            </p:cNvPr>
            <p:cNvSpPr/>
            <p:nvPr/>
          </p:nvSpPr>
          <p:spPr>
            <a:xfrm>
              <a:off x="7582302" y="18499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7E40E668-C41B-1F33-8AB1-9E4317B913D1}"/>
                </a:ext>
              </a:extLst>
            </p:cNvPr>
            <p:cNvSpPr/>
            <p:nvPr/>
          </p:nvSpPr>
          <p:spPr>
            <a:xfrm>
              <a:off x="4806206" y="24269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937981B8-A054-9469-E523-3D08ACDD92E4}"/>
                </a:ext>
              </a:extLst>
            </p:cNvPr>
            <p:cNvSpPr/>
            <p:nvPr/>
          </p:nvSpPr>
          <p:spPr>
            <a:xfrm>
              <a:off x="6623776" y="3513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A415C1A-0547-A609-3732-A5C34EB19671}"/>
                </a:ext>
              </a:extLst>
            </p:cNvPr>
            <p:cNvSpPr/>
            <p:nvPr/>
          </p:nvSpPr>
          <p:spPr>
            <a:xfrm>
              <a:off x="5526497" y="38210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08EC810D-EF15-3A79-B55F-2E840E1D614B}"/>
                </a:ext>
              </a:extLst>
            </p:cNvPr>
            <p:cNvSpPr/>
            <p:nvPr/>
          </p:nvSpPr>
          <p:spPr>
            <a:xfrm>
              <a:off x="6920555" y="44931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DF58B4A-6C70-BD0C-A33E-8434802B1C72}"/>
                </a:ext>
              </a:extLst>
            </p:cNvPr>
            <p:cNvSpPr/>
            <p:nvPr/>
          </p:nvSpPr>
          <p:spPr>
            <a:xfrm>
              <a:off x="7170812" y="261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26CA6C4-48BE-E8EB-312E-7A0DF403EC3F}"/>
                </a:ext>
              </a:extLst>
            </p:cNvPr>
            <p:cNvSpPr/>
            <p:nvPr/>
          </p:nvSpPr>
          <p:spPr>
            <a:xfrm>
              <a:off x="5966050" y="3974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E94F4354-6742-44EE-C533-7FDA6CDDE00C}"/>
                </a:ext>
              </a:extLst>
            </p:cNvPr>
            <p:cNvSpPr/>
            <p:nvPr/>
          </p:nvSpPr>
          <p:spPr>
            <a:xfrm>
              <a:off x="4868771" y="42822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E4BADC9E-5D0A-7C8D-40C5-4817194C1608}"/>
                </a:ext>
              </a:extLst>
            </p:cNvPr>
            <p:cNvSpPr/>
            <p:nvPr/>
          </p:nvSpPr>
          <p:spPr>
            <a:xfrm>
              <a:off x="6262829" y="49543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BFEB96D-338B-5130-B0FA-9F5676DF228F}"/>
                </a:ext>
              </a:extLst>
            </p:cNvPr>
            <p:cNvSpPr/>
            <p:nvPr/>
          </p:nvSpPr>
          <p:spPr>
            <a:xfrm>
              <a:off x="6513086" y="3077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767A7EEF-7C6E-3450-CD67-E80E3E9DAD1F}"/>
                </a:ext>
              </a:extLst>
            </p:cNvPr>
            <p:cNvSpPr/>
            <p:nvPr/>
          </p:nvSpPr>
          <p:spPr>
            <a:xfrm>
              <a:off x="5706170" y="2472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A255250-787E-A6DC-F1D5-2C71D5CDF483}"/>
                </a:ext>
              </a:extLst>
            </p:cNvPr>
            <p:cNvSpPr/>
            <p:nvPr/>
          </p:nvSpPr>
          <p:spPr>
            <a:xfrm>
              <a:off x="9058173" y="31778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C8D1174-D213-FEA2-3417-A9FDD51C49C9}"/>
                </a:ext>
              </a:extLst>
            </p:cNvPr>
            <p:cNvSpPr/>
            <p:nvPr/>
          </p:nvSpPr>
          <p:spPr>
            <a:xfrm>
              <a:off x="10875743" y="42639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43BFA57-7E3F-E1E7-F3A1-F625280C3F11}"/>
                </a:ext>
              </a:extLst>
            </p:cNvPr>
            <p:cNvSpPr/>
            <p:nvPr/>
          </p:nvSpPr>
          <p:spPr>
            <a:xfrm>
              <a:off x="9778464" y="45719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9049FE62-5D64-D2BF-D970-EAFCFE9F3B1F}"/>
                </a:ext>
              </a:extLst>
            </p:cNvPr>
            <p:cNvSpPr/>
            <p:nvPr/>
          </p:nvSpPr>
          <p:spPr>
            <a:xfrm>
              <a:off x="11172522" y="52441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3707DB18-5B1A-1E17-3987-1B1B15FA9A2B}"/>
                </a:ext>
              </a:extLst>
            </p:cNvPr>
            <p:cNvSpPr/>
            <p:nvPr/>
          </p:nvSpPr>
          <p:spPr>
            <a:xfrm>
              <a:off x="11422779" y="33671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BE5ECD5B-8738-7A32-C1F0-1E19B2D0FB92}"/>
                </a:ext>
              </a:extLst>
            </p:cNvPr>
            <p:cNvSpPr/>
            <p:nvPr/>
          </p:nvSpPr>
          <p:spPr>
            <a:xfrm>
              <a:off x="10218017" y="4725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ED31CA69-6395-8BFF-EDA3-4F09DB228FF5}"/>
                </a:ext>
              </a:extLst>
            </p:cNvPr>
            <p:cNvSpPr/>
            <p:nvPr/>
          </p:nvSpPr>
          <p:spPr>
            <a:xfrm>
              <a:off x="9120738" y="50331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85C935ED-BA6F-5D41-940E-1BCC63D7F6B5}"/>
                </a:ext>
              </a:extLst>
            </p:cNvPr>
            <p:cNvSpPr/>
            <p:nvPr/>
          </p:nvSpPr>
          <p:spPr>
            <a:xfrm>
              <a:off x="10514796" y="5705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9C3E015-DAD7-C934-0126-871B48090F05}"/>
                </a:ext>
              </a:extLst>
            </p:cNvPr>
            <p:cNvSpPr/>
            <p:nvPr/>
          </p:nvSpPr>
          <p:spPr>
            <a:xfrm>
              <a:off x="10765053" y="38283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DEE2AF96-4001-AD80-4037-EF89FC605F32}"/>
                </a:ext>
              </a:extLst>
            </p:cNvPr>
            <p:cNvSpPr/>
            <p:nvPr/>
          </p:nvSpPr>
          <p:spPr>
            <a:xfrm>
              <a:off x="9958137" y="32239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16BED34E-BFA2-4767-AB93-77D2BD5E0FA2}"/>
                </a:ext>
              </a:extLst>
            </p:cNvPr>
            <p:cNvSpPr/>
            <p:nvPr/>
          </p:nvSpPr>
          <p:spPr>
            <a:xfrm>
              <a:off x="452386" y="38521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6214AD0-BC4A-2016-4FF0-0950B7A0F48A}"/>
                </a:ext>
              </a:extLst>
            </p:cNvPr>
            <p:cNvSpPr/>
            <p:nvPr/>
          </p:nvSpPr>
          <p:spPr>
            <a:xfrm>
              <a:off x="2269956" y="49381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C82139B-ABDD-BF8D-660B-CFE8FFEA0448}"/>
                </a:ext>
              </a:extLst>
            </p:cNvPr>
            <p:cNvSpPr/>
            <p:nvPr/>
          </p:nvSpPr>
          <p:spPr>
            <a:xfrm>
              <a:off x="1172677" y="52461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70719002-AAA0-C8B8-D4E4-3EAA497334B9}"/>
                </a:ext>
              </a:extLst>
            </p:cNvPr>
            <p:cNvSpPr/>
            <p:nvPr/>
          </p:nvSpPr>
          <p:spPr>
            <a:xfrm>
              <a:off x="2566735" y="59183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EBE6A44D-2A50-6E16-9150-E59D686911B0}"/>
                </a:ext>
              </a:extLst>
            </p:cNvPr>
            <p:cNvSpPr/>
            <p:nvPr/>
          </p:nvSpPr>
          <p:spPr>
            <a:xfrm>
              <a:off x="2816992" y="40414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1114030-A686-19BD-F234-F39FB5A72CB4}"/>
                </a:ext>
              </a:extLst>
            </p:cNvPr>
            <p:cNvSpPr/>
            <p:nvPr/>
          </p:nvSpPr>
          <p:spPr>
            <a:xfrm>
              <a:off x="1612230" y="53993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6F88AF9-0CA8-E46E-D1A9-74C0B519E924}"/>
                </a:ext>
              </a:extLst>
            </p:cNvPr>
            <p:cNvSpPr/>
            <p:nvPr/>
          </p:nvSpPr>
          <p:spPr>
            <a:xfrm>
              <a:off x="514951" y="57073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24BD1A1-4D1F-A24E-97F7-3E61E453EB73}"/>
                </a:ext>
              </a:extLst>
            </p:cNvPr>
            <p:cNvSpPr/>
            <p:nvPr/>
          </p:nvSpPr>
          <p:spPr>
            <a:xfrm>
              <a:off x="1909009" y="63795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DC866A70-D4E7-D2F2-B963-7BCB1ED09BB4}"/>
                </a:ext>
              </a:extLst>
            </p:cNvPr>
            <p:cNvSpPr/>
            <p:nvPr/>
          </p:nvSpPr>
          <p:spPr>
            <a:xfrm>
              <a:off x="2159266" y="45026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3A282CC-FA3A-412A-4898-788C55937630}"/>
                </a:ext>
              </a:extLst>
            </p:cNvPr>
            <p:cNvSpPr/>
            <p:nvPr/>
          </p:nvSpPr>
          <p:spPr>
            <a:xfrm>
              <a:off x="1352350" y="38981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A5EAE3F5-4F68-CBFE-F7ED-561A2B841D6E}"/>
                </a:ext>
              </a:extLst>
            </p:cNvPr>
            <p:cNvSpPr/>
            <p:nvPr/>
          </p:nvSpPr>
          <p:spPr>
            <a:xfrm>
              <a:off x="6409626" y="39092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927EAE6B-6E7B-666D-A64D-6A78C11790B2}"/>
                </a:ext>
              </a:extLst>
            </p:cNvPr>
            <p:cNvSpPr/>
            <p:nvPr/>
          </p:nvSpPr>
          <p:spPr>
            <a:xfrm>
              <a:off x="8227196" y="49952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D8F14EC2-FD6F-8609-2F1F-5D56BCE5415F}"/>
                </a:ext>
              </a:extLst>
            </p:cNvPr>
            <p:cNvSpPr/>
            <p:nvPr/>
          </p:nvSpPr>
          <p:spPr>
            <a:xfrm>
              <a:off x="7129917" y="53032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23661C3A-1CB6-6262-CA79-4A4C3E2B51E1}"/>
                </a:ext>
              </a:extLst>
            </p:cNvPr>
            <p:cNvSpPr/>
            <p:nvPr/>
          </p:nvSpPr>
          <p:spPr>
            <a:xfrm>
              <a:off x="8523975" y="59754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4CFFC5D7-529F-9623-F41D-96CCC7460155}"/>
                </a:ext>
              </a:extLst>
            </p:cNvPr>
            <p:cNvSpPr/>
            <p:nvPr/>
          </p:nvSpPr>
          <p:spPr>
            <a:xfrm>
              <a:off x="8774232" y="40985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F9E12BD-CBA2-67B0-66B6-2B2E473FE8C3}"/>
                </a:ext>
              </a:extLst>
            </p:cNvPr>
            <p:cNvSpPr/>
            <p:nvPr/>
          </p:nvSpPr>
          <p:spPr>
            <a:xfrm>
              <a:off x="7569470" y="5456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C75195CE-3026-83D3-CE48-01724E89A3A6}"/>
                </a:ext>
              </a:extLst>
            </p:cNvPr>
            <p:cNvSpPr/>
            <p:nvPr/>
          </p:nvSpPr>
          <p:spPr>
            <a:xfrm>
              <a:off x="6472191" y="57644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D4591E79-B60C-EDC0-1271-2460D9696D8A}"/>
                </a:ext>
              </a:extLst>
            </p:cNvPr>
            <p:cNvSpPr/>
            <p:nvPr/>
          </p:nvSpPr>
          <p:spPr>
            <a:xfrm>
              <a:off x="7866249" y="64366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D5CF0E3-B6BB-B68F-6282-917DA6C85611}"/>
                </a:ext>
              </a:extLst>
            </p:cNvPr>
            <p:cNvSpPr/>
            <p:nvPr/>
          </p:nvSpPr>
          <p:spPr>
            <a:xfrm>
              <a:off x="8116506" y="45597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B18D04C1-D00D-13F4-5DFB-31978F34B094}"/>
                </a:ext>
              </a:extLst>
            </p:cNvPr>
            <p:cNvSpPr/>
            <p:nvPr/>
          </p:nvSpPr>
          <p:spPr>
            <a:xfrm>
              <a:off x="7309590" y="3955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E33FAD41-880F-D158-8E16-589009355562}"/>
                </a:ext>
              </a:extLst>
            </p:cNvPr>
            <p:cNvSpPr/>
            <p:nvPr/>
          </p:nvSpPr>
          <p:spPr>
            <a:xfrm>
              <a:off x="3665615" y="36263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5FCC3F2A-1389-1E61-BDB5-23568132D028}"/>
                </a:ext>
              </a:extLst>
            </p:cNvPr>
            <p:cNvSpPr/>
            <p:nvPr/>
          </p:nvSpPr>
          <p:spPr>
            <a:xfrm>
              <a:off x="4385906" y="50203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C5FA3668-2C90-F541-8BF4-4DA9B9E3AF4B}"/>
                </a:ext>
              </a:extLst>
            </p:cNvPr>
            <p:cNvSpPr/>
            <p:nvPr/>
          </p:nvSpPr>
          <p:spPr>
            <a:xfrm>
              <a:off x="4811021" y="41268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F912CBCD-4DF9-B410-7858-F8D13FE2529D}"/>
                </a:ext>
              </a:extLst>
            </p:cNvPr>
            <p:cNvSpPr/>
            <p:nvPr/>
          </p:nvSpPr>
          <p:spPr>
            <a:xfrm>
              <a:off x="3713742" y="5043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F7A4A224-6BA0-86A6-CF0D-95C2146399F6}"/>
                </a:ext>
              </a:extLst>
            </p:cNvPr>
            <p:cNvSpPr/>
            <p:nvPr/>
          </p:nvSpPr>
          <p:spPr>
            <a:xfrm>
              <a:off x="3007889" y="4087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BC8F5FE7-0589-7D9A-9C8A-B18284DAC58C}"/>
                </a:ext>
              </a:extLst>
            </p:cNvPr>
            <p:cNvSpPr/>
            <p:nvPr/>
          </p:nvSpPr>
          <p:spPr>
            <a:xfrm>
              <a:off x="4825459" y="51735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24F3EE5-FBD7-31AA-1EA3-538F233F14ED}"/>
                </a:ext>
              </a:extLst>
            </p:cNvPr>
            <p:cNvSpPr/>
            <p:nvPr/>
          </p:nvSpPr>
          <p:spPr>
            <a:xfrm>
              <a:off x="3728180" y="54815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2FC53712-4DE5-AD5B-3B35-1662CDC96537}"/>
                </a:ext>
              </a:extLst>
            </p:cNvPr>
            <p:cNvSpPr/>
            <p:nvPr/>
          </p:nvSpPr>
          <p:spPr>
            <a:xfrm>
              <a:off x="4153295" y="45879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1975409A-0A2E-9C56-FA28-44E78E5F3EB6}"/>
                </a:ext>
              </a:extLst>
            </p:cNvPr>
            <p:cNvSpPr/>
            <p:nvPr/>
          </p:nvSpPr>
          <p:spPr>
            <a:xfrm>
              <a:off x="3056016" y="5504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55F96FA0-C1EF-5899-12E2-3D12A5A71619}"/>
                </a:ext>
              </a:extLst>
            </p:cNvPr>
            <p:cNvSpPr/>
            <p:nvPr/>
          </p:nvSpPr>
          <p:spPr>
            <a:xfrm>
              <a:off x="4565579" y="3672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044483F4-8E73-99E8-5F05-D1FA0C0EC2CF}"/>
                </a:ext>
              </a:extLst>
            </p:cNvPr>
            <p:cNvSpPr/>
            <p:nvPr/>
          </p:nvSpPr>
          <p:spPr>
            <a:xfrm>
              <a:off x="4316927" y="35006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86F3515C-4281-738C-D3A6-BC398F56CC73}"/>
                </a:ext>
              </a:extLst>
            </p:cNvPr>
            <p:cNvSpPr/>
            <p:nvPr/>
          </p:nvSpPr>
          <p:spPr>
            <a:xfrm>
              <a:off x="4316927" y="41094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180A91C-24FE-A3C0-26C7-F9A145B74B8B}"/>
                </a:ext>
              </a:extLst>
            </p:cNvPr>
            <p:cNvSpPr/>
            <p:nvPr/>
          </p:nvSpPr>
          <p:spPr>
            <a:xfrm>
              <a:off x="3219648" y="44174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BD31C51A-7647-5DC3-2015-3FEF1CF8407F}"/>
                </a:ext>
              </a:extLst>
            </p:cNvPr>
            <p:cNvSpPr/>
            <p:nvPr/>
          </p:nvSpPr>
          <p:spPr>
            <a:xfrm>
              <a:off x="4613706" y="5089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26FE75FF-688C-4940-180A-E0C623180BA3}"/>
                </a:ext>
              </a:extLst>
            </p:cNvPr>
            <p:cNvSpPr/>
            <p:nvPr/>
          </p:nvSpPr>
          <p:spPr>
            <a:xfrm>
              <a:off x="5783173" y="45291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5B1BDE20-1643-56F4-6135-E8D484FFAAB5}"/>
                </a:ext>
              </a:extLst>
            </p:cNvPr>
            <p:cNvSpPr/>
            <p:nvPr/>
          </p:nvSpPr>
          <p:spPr>
            <a:xfrm>
              <a:off x="6503464" y="59231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F1C481D-6A5B-D6E5-33B0-5D8ACB5986EB}"/>
                </a:ext>
              </a:extLst>
            </p:cNvPr>
            <p:cNvSpPr/>
            <p:nvPr/>
          </p:nvSpPr>
          <p:spPr>
            <a:xfrm>
              <a:off x="6928579" y="5029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FF98259-CDBC-7D54-66B2-2A10BF9E2A54}"/>
                </a:ext>
              </a:extLst>
            </p:cNvPr>
            <p:cNvSpPr/>
            <p:nvPr/>
          </p:nvSpPr>
          <p:spPr>
            <a:xfrm>
              <a:off x="5831300" y="59464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FB3EF395-33F5-16BE-BD61-D642E6A8E8F0}"/>
                </a:ext>
              </a:extLst>
            </p:cNvPr>
            <p:cNvSpPr/>
            <p:nvPr/>
          </p:nvSpPr>
          <p:spPr>
            <a:xfrm>
              <a:off x="5125447" y="49903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23D4155-7107-0D92-B953-DE3A6F82D1BE}"/>
                </a:ext>
              </a:extLst>
            </p:cNvPr>
            <p:cNvSpPr/>
            <p:nvPr/>
          </p:nvSpPr>
          <p:spPr>
            <a:xfrm>
              <a:off x="6943017" y="60763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1BED9DF7-89C0-5BF9-8F68-DF63F58B8FA7}"/>
                </a:ext>
              </a:extLst>
            </p:cNvPr>
            <p:cNvSpPr/>
            <p:nvPr/>
          </p:nvSpPr>
          <p:spPr>
            <a:xfrm>
              <a:off x="5845738" y="63843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5321E618-3809-9CF4-B254-224F5B90B1E9}"/>
                </a:ext>
              </a:extLst>
            </p:cNvPr>
            <p:cNvSpPr/>
            <p:nvPr/>
          </p:nvSpPr>
          <p:spPr>
            <a:xfrm>
              <a:off x="6270853" y="5490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46981A2-190E-8F12-FA5C-4CAB70D1E465}"/>
                </a:ext>
              </a:extLst>
            </p:cNvPr>
            <p:cNvSpPr/>
            <p:nvPr/>
          </p:nvSpPr>
          <p:spPr>
            <a:xfrm>
              <a:off x="5173574" y="64076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EFAA2AC9-0990-5B11-169A-619976386D0C}"/>
                </a:ext>
              </a:extLst>
            </p:cNvPr>
            <p:cNvSpPr/>
            <p:nvPr/>
          </p:nvSpPr>
          <p:spPr>
            <a:xfrm>
              <a:off x="6683137" y="4575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2B3D7E53-2F35-67E1-7652-41C0D9841BFC}"/>
                </a:ext>
              </a:extLst>
            </p:cNvPr>
            <p:cNvSpPr/>
            <p:nvPr/>
          </p:nvSpPr>
          <p:spPr>
            <a:xfrm>
              <a:off x="6434485" y="44034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42D489D-D9D2-1CE6-8B64-F973FAE040B8}"/>
                </a:ext>
              </a:extLst>
            </p:cNvPr>
            <p:cNvSpPr/>
            <p:nvPr/>
          </p:nvSpPr>
          <p:spPr>
            <a:xfrm>
              <a:off x="6434485" y="50122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22D2CC76-E7BC-E08C-7A50-4C233945D5B4}"/>
                </a:ext>
              </a:extLst>
            </p:cNvPr>
            <p:cNvSpPr/>
            <p:nvPr/>
          </p:nvSpPr>
          <p:spPr>
            <a:xfrm>
              <a:off x="5337206" y="53202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CC6B7453-8A89-479A-04E8-6514EC56AEA2}"/>
                </a:ext>
              </a:extLst>
            </p:cNvPr>
            <p:cNvSpPr/>
            <p:nvPr/>
          </p:nvSpPr>
          <p:spPr>
            <a:xfrm>
              <a:off x="6731264" y="59924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B9D3E5AC-EEAC-F59F-65E8-6C956A86EB49}"/>
                </a:ext>
              </a:extLst>
            </p:cNvPr>
            <p:cNvSpPr/>
            <p:nvPr/>
          </p:nvSpPr>
          <p:spPr>
            <a:xfrm>
              <a:off x="10250901" y="46277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366FBF4-E142-AA77-3E2F-92E742256B8B}"/>
                </a:ext>
              </a:extLst>
            </p:cNvPr>
            <p:cNvSpPr/>
            <p:nvPr/>
          </p:nvSpPr>
          <p:spPr>
            <a:xfrm>
              <a:off x="10971192" y="60217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84EDAA7-D7A7-25E3-A838-E68C9EFEC302}"/>
                </a:ext>
              </a:extLst>
            </p:cNvPr>
            <p:cNvSpPr/>
            <p:nvPr/>
          </p:nvSpPr>
          <p:spPr>
            <a:xfrm>
              <a:off x="11396307" y="51282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E1AD9AB8-B650-E981-7F06-800270596862}"/>
                </a:ext>
              </a:extLst>
            </p:cNvPr>
            <p:cNvSpPr/>
            <p:nvPr/>
          </p:nvSpPr>
          <p:spPr>
            <a:xfrm>
              <a:off x="10299028" y="60450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A9173B2-89C1-7EEA-E711-6BABB348FCB0}"/>
                </a:ext>
              </a:extLst>
            </p:cNvPr>
            <p:cNvSpPr/>
            <p:nvPr/>
          </p:nvSpPr>
          <p:spPr>
            <a:xfrm>
              <a:off x="9593175" y="50889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3AB7BD38-3DFB-71D1-3B74-59FA34FF40CB}"/>
                </a:ext>
              </a:extLst>
            </p:cNvPr>
            <p:cNvSpPr/>
            <p:nvPr/>
          </p:nvSpPr>
          <p:spPr>
            <a:xfrm>
              <a:off x="11410745" y="61749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2580113A-41DF-8053-9BBC-DF317A829396}"/>
                </a:ext>
              </a:extLst>
            </p:cNvPr>
            <p:cNvSpPr/>
            <p:nvPr/>
          </p:nvSpPr>
          <p:spPr>
            <a:xfrm>
              <a:off x="10313466" y="64829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5D1E59F8-4C59-9315-7343-CB38153923C2}"/>
                </a:ext>
              </a:extLst>
            </p:cNvPr>
            <p:cNvSpPr/>
            <p:nvPr/>
          </p:nvSpPr>
          <p:spPr>
            <a:xfrm>
              <a:off x="10738581" y="55894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AA912B62-C371-BEEC-5CFE-106823FD1305}"/>
                </a:ext>
              </a:extLst>
            </p:cNvPr>
            <p:cNvSpPr/>
            <p:nvPr/>
          </p:nvSpPr>
          <p:spPr>
            <a:xfrm>
              <a:off x="9641302" y="6506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A1CEB360-981C-8920-F051-2C7B1F55CFF9}"/>
                </a:ext>
              </a:extLst>
            </p:cNvPr>
            <p:cNvSpPr/>
            <p:nvPr/>
          </p:nvSpPr>
          <p:spPr>
            <a:xfrm>
              <a:off x="11150865" y="46737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DECF5969-2B9A-89B0-1161-79687800B462}"/>
                </a:ext>
              </a:extLst>
            </p:cNvPr>
            <p:cNvSpPr/>
            <p:nvPr/>
          </p:nvSpPr>
          <p:spPr>
            <a:xfrm>
              <a:off x="10902213" y="45020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92084A9E-3345-4554-2E86-0F8EC5E5077B}"/>
                </a:ext>
              </a:extLst>
            </p:cNvPr>
            <p:cNvSpPr/>
            <p:nvPr/>
          </p:nvSpPr>
          <p:spPr>
            <a:xfrm>
              <a:off x="10902213" y="51108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97411EA2-F17A-E31F-6D1A-7CD55302F547}"/>
                </a:ext>
              </a:extLst>
            </p:cNvPr>
            <p:cNvSpPr/>
            <p:nvPr/>
          </p:nvSpPr>
          <p:spPr>
            <a:xfrm>
              <a:off x="9804934" y="54188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D87ADEDF-4E46-D1FC-ACCA-BFBA94662BE1}"/>
                </a:ext>
              </a:extLst>
            </p:cNvPr>
            <p:cNvSpPr/>
            <p:nvPr/>
          </p:nvSpPr>
          <p:spPr>
            <a:xfrm>
              <a:off x="11198992" y="60910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D8B381B-7244-EB3F-835B-A5B8066B45C7}"/>
                </a:ext>
              </a:extLst>
            </p:cNvPr>
            <p:cNvSpPr/>
            <p:nvPr/>
          </p:nvSpPr>
          <p:spPr>
            <a:xfrm>
              <a:off x="5388540" y="3162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38256E20-1194-03C4-30FF-6F825EDE1E63}"/>
                </a:ext>
              </a:extLst>
            </p:cNvPr>
            <p:cNvSpPr/>
            <p:nvPr/>
          </p:nvSpPr>
          <p:spPr>
            <a:xfrm>
              <a:off x="6108831" y="17103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E444A754-DD53-77AF-7AA9-496BE5E3EDB5}"/>
                </a:ext>
              </a:extLst>
            </p:cNvPr>
            <p:cNvSpPr/>
            <p:nvPr/>
          </p:nvSpPr>
          <p:spPr>
            <a:xfrm>
              <a:off x="6533946" y="816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B013B01E-D7AD-61A2-DDFF-1503B1A0AAB2}"/>
                </a:ext>
              </a:extLst>
            </p:cNvPr>
            <p:cNvSpPr/>
            <p:nvPr/>
          </p:nvSpPr>
          <p:spPr>
            <a:xfrm>
              <a:off x="5436667" y="17335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55946E4D-086E-583E-C06C-D94F3E516CC9}"/>
                </a:ext>
              </a:extLst>
            </p:cNvPr>
            <p:cNvSpPr/>
            <p:nvPr/>
          </p:nvSpPr>
          <p:spPr>
            <a:xfrm>
              <a:off x="4730814" y="7774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41969C8D-1233-8AEB-9470-AFBD175BC4E7}"/>
                </a:ext>
              </a:extLst>
            </p:cNvPr>
            <p:cNvSpPr/>
            <p:nvPr/>
          </p:nvSpPr>
          <p:spPr>
            <a:xfrm>
              <a:off x="6548384" y="18635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661334E-B2CE-F710-9EC2-0E731112ECB7}"/>
                </a:ext>
              </a:extLst>
            </p:cNvPr>
            <p:cNvSpPr/>
            <p:nvPr/>
          </p:nvSpPr>
          <p:spPr>
            <a:xfrm>
              <a:off x="5451105" y="21715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BD6068-9356-312B-3EED-B64D630C890D}"/>
                </a:ext>
              </a:extLst>
            </p:cNvPr>
            <p:cNvSpPr/>
            <p:nvPr/>
          </p:nvSpPr>
          <p:spPr>
            <a:xfrm>
              <a:off x="5876220" y="12779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A7D5FA6A-4147-3C4E-384A-991929655664}"/>
                </a:ext>
              </a:extLst>
            </p:cNvPr>
            <p:cNvSpPr/>
            <p:nvPr/>
          </p:nvSpPr>
          <p:spPr>
            <a:xfrm>
              <a:off x="4778941" y="21947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6EC97E73-24A8-468C-0CA6-F1005C44A104}"/>
                </a:ext>
              </a:extLst>
            </p:cNvPr>
            <p:cNvSpPr/>
            <p:nvPr/>
          </p:nvSpPr>
          <p:spPr>
            <a:xfrm>
              <a:off x="6288504" y="3622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8F52DCE2-8313-2A8D-4E45-2FB48C319481}"/>
                </a:ext>
              </a:extLst>
            </p:cNvPr>
            <p:cNvSpPr/>
            <p:nvPr/>
          </p:nvSpPr>
          <p:spPr>
            <a:xfrm>
              <a:off x="6039852" y="1906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B9AC8F1-B9C5-4FDC-4586-A94C3E3D6D0D}"/>
                </a:ext>
              </a:extLst>
            </p:cNvPr>
            <p:cNvSpPr/>
            <p:nvPr/>
          </p:nvSpPr>
          <p:spPr>
            <a:xfrm>
              <a:off x="6039852" y="7994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9F1374F-DD7C-1C02-ECE6-B28DFCB13029}"/>
                </a:ext>
              </a:extLst>
            </p:cNvPr>
            <p:cNvSpPr/>
            <p:nvPr/>
          </p:nvSpPr>
          <p:spPr>
            <a:xfrm>
              <a:off x="4942573" y="11074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0D61E96A-823C-B45E-1C28-EABD89B37357}"/>
                </a:ext>
              </a:extLst>
            </p:cNvPr>
            <p:cNvSpPr/>
            <p:nvPr/>
          </p:nvSpPr>
          <p:spPr>
            <a:xfrm>
              <a:off x="6336631" y="17795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2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2F83-758A-F22C-6278-6594A035DBCB}"/>
              </a:ext>
            </a:extLst>
          </p:cNvPr>
          <p:cNvSpPr/>
          <p:nvPr/>
        </p:nvSpPr>
        <p:spPr>
          <a:xfrm>
            <a:off x="-163629" y="-77002"/>
            <a:ext cx="12355629" cy="701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030F24-FD40-4616-7C0B-7C1551B78E1E}"/>
              </a:ext>
            </a:extLst>
          </p:cNvPr>
          <p:cNvGrpSpPr/>
          <p:nvPr/>
        </p:nvGrpSpPr>
        <p:grpSpPr>
          <a:xfrm>
            <a:off x="-166838" y="64034"/>
            <a:ext cx="12365246" cy="6900232"/>
            <a:chOff x="-166838" y="64034"/>
            <a:chExt cx="12365246" cy="6900232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05FBF8A-4B02-7C53-8E2E-E06EE4EE808C}"/>
                </a:ext>
              </a:extLst>
            </p:cNvPr>
            <p:cNvSpPr/>
            <p:nvPr/>
          </p:nvSpPr>
          <p:spPr>
            <a:xfrm>
              <a:off x="10693658" y="640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DFD05F-7622-71DD-A989-5330A2273111}"/>
                </a:ext>
              </a:extLst>
            </p:cNvPr>
            <p:cNvSpPr/>
            <p:nvPr/>
          </p:nvSpPr>
          <p:spPr>
            <a:xfrm>
              <a:off x="490888" y="240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80E5B6-1AE6-D34C-9641-6C8CAA7866C7}"/>
                </a:ext>
              </a:extLst>
            </p:cNvPr>
            <p:cNvSpPr/>
            <p:nvPr/>
          </p:nvSpPr>
          <p:spPr>
            <a:xfrm>
              <a:off x="2308458" y="13266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B0CE23-0F7A-5E4F-062A-8E2F8F25C934}"/>
                </a:ext>
              </a:extLst>
            </p:cNvPr>
            <p:cNvSpPr/>
            <p:nvPr/>
          </p:nvSpPr>
          <p:spPr>
            <a:xfrm>
              <a:off x="1211179" y="16346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4368CA-444C-09C5-D190-C8C99D5513B4}"/>
                </a:ext>
              </a:extLst>
            </p:cNvPr>
            <p:cNvSpPr/>
            <p:nvPr/>
          </p:nvSpPr>
          <p:spPr>
            <a:xfrm>
              <a:off x="2605237" y="23068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EFD2B1-23C0-5683-92AF-80D3BB500FB8}"/>
                </a:ext>
              </a:extLst>
            </p:cNvPr>
            <p:cNvSpPr/>
            <p:nvPr/>
          </p:nvSpPr>
          <p:spPr>
            <a:xfrm>
              <a:off x="2855494" y="4299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700155-C8F3-F850-B526-8492C0C8167A}"/>
                </a:ext>
              </a:extLst>
            </p:cNvPr>
            <p:cNvSpPr/>
            <p:nvPr/>
          </p:nvSpPr>
          <p:spPr>
            <a:xfrm>
              <a:off x="1636294" y="741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B956F4-EEF9-B7E0-A802-582327FF9DD8}"/>
                </a:ext>
              </a:extLst>
            </p:cNvPr>
            <p:cNvSpPr/>
            <p:nvPr/>
          </p:nvSpPr>
          <p:spPr>
            <a:xfrm>
              <a:off x="3453864" y="18271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101E49-65E9-17BC-72A0-0FD9D0EB44D7}"/>
                </a:ext>
              </a:extLst>
            </p:cNvPr>
            <p:cNvSpPr/>
            <p:nvPr/>
          </p:nvSpPr>
          <p:spPr>
            <a:xfrm>
              <a:off x="2356585" y="21351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E434F2-A362-F58C-6225-0207A19DD4C6}"/>
                </a:ext>
              </a:extLst>
            </p:cNvPr>
            <p:cNvSpPr/>
            <p:nvPr/>
          </p:nvSpPr>
          <p:spPr>
            <a:xfrm>
              <a:off x="3750643" y="28073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A68BAA-7DB4-CE22-58AA-2E9FF5BDFA65}"/>
                </a:ext>
              </a:extLst>
            </p:cNvPr>
            <p:cNvSpPr/>
            <p:nvPr/>
          </p:nvSpPr>
          <p:spPr>
            <a:xfrm>
              <a:off x="4000900" y="9304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E7B4AE-84F1-0B7E-D65E-BC45C95311D8}"/>
                </a:ext>
              </a:extLst>
            </p:cNvPr>
            <p:cNvSpPr/>
            <p:nvPr/>
          </p:nvSpPr>
          <p:spPr>
            <a:xfrm>
              <a:off x="539015" y="16579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7F1346-83F0-35E5-41D9-6A1DB5388DAE}"/>
                </a:ext>
              </a:extLst>
            </p:cNvPr>
            <p:cNvSpPr/>
            <p:nvPr/>
          </p:nvSpPr>
          <p:spPr>
            <a:xfrm>
              <a:off x="2356585" y="27440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353D6F-C851-21BD-25B2-8B3B1224A5F6}"/>
                </a:ext>
              </a:extLst>
            </p:cNvPr>
            <p:cNvSpPr/>
            <p:nvPr/>
          </p:nvSpPr>
          <p:spPr>
            <a:xfrm>
              <a:off x="1259306" y="30520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D38DFB-490F-DC50-D87C-2FA332DE449B}"/>
                </a:ext>
              </a:extLst>
            </p:cNvPr>
            <p:cNvSpPr/>
            <p:nvPr/>
          </p:nvSpPr>
          <p:spPr>
            <a:xfrm>
              <a:off x="2653364" y="3724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3A853F-1614-36C1-0F13-21DC134F17EF}"/>
                </a:ext>
              </a:extLst>
            </p:cNvPr>
            <p:cNvSpPr/>
            <p:nvPr/>
          </p:nvSpPr>
          <p:spPr>
            <a:xfrm>
              <a:off x="2903621" y="18472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13DAA1-C6F7-7A5B-060A-C2EBAAA103B9}"/>
                </a:ext>
              </a:extLst>
            </p:cNvPr>
            <p:cNvSpPr/>
            <p:nvPr/>
          </p:nvSpPr>
          <p:spPr>
            <a:xfrm>
              <a:off x="4154904" y="1546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A277F-8E18-CD42-E21C-0F2EB66E3E44}"/>
                </a:ext>
              </a:extLst>
            </p:cNvPr>
            <p:cNvSpPr/>
            <p:nvPr/>
          </p:nvSpPr>
          <p:spPr>
            <a:xfrm>
              <a:off x="5972474" y="12406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E620B3-1DA8-47F9-3B00-1668025706E6}"/>
                </a:ext>
              </a:extLst>
            </p:cNvPr>
            <p:cNvSpPr/>
            <p:nvPr/>
          </p:nvSpPr>
          <p:spPr>
            <a:xfrm>
              <a:off x="4875195" y="15486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0C0739B-CE9F-DBB4-B271-D2B88FCE2729}"/>
                </a:ext>
              </a:extLst>
            </p:cNvPr>
            <p:cNvSpPr/>
            <p:nvPr/>
          </p:nvSpPr>
          <p:spPr>
            <a:xfrm>
              <a:off x="6269253" y="22208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3B37E-345F-D7E9-9663-4E97A98AA555}"/>
                </a:ext>
              </a:extLst>
            </p:cNvPr>
            <p:cNvSpPr/>
            <p:nvPr/>
          </p:nvSpPr>
          <p:spPr>
            <a:xfrm>
              <a:off x="6519510" y="3439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5BC25D-33D7-5D7A-A16A-6294DCE75516}"/>
                </a:ext>
              </a:extLst>
            </p:cNvPr>
            <p:cNvSpPr/>
            <p:nvPr/>
          </p:nvSpPr>
          <p:spPr>
            <a:xfrm>
              <a:off x="3404135" y="31001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A8F204-D091-4D35-B7E3-4E67C113E89E}"/>
                </a:ext>
              </a:extLst>
            </p:cNvPr>
            <p:cNvSpPr/>
            <p:nvPr/>
          </p:nvSpPr>
          <p:spPr>
            <a:xfrm>
              <a:off x="5221705" y="41861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F88F453-A0D3-23CB-CE85-54B8F8B40FEE}"/>
                </a:ext>
              </a:extLst>
            </p:cNvPr>
            <p:cNvSpPr/>
            <p:nvPr/>
          </p:nvSpPr>
          <p:spPr>
            <a:xfrm>
              <a:off x="4124426" y="44941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F4FF73-93E4-E7BD-4095-AEA0CB6EFD1F}"/>
                </a:ext>
              </a:extLst>
            </p:cNvPr>
            <p:cNvSpPr/>
            <p:nvPr/>
          </p:nvSpPr>
          <p:spPr>
            <a:xfrm>
              <a:off x="5518484" y="51663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7E738E-B290-CE7E-3221-1DB4F29FA89C}"/>
                </a:ext>
              </a:extLst>
            </p:cNvPr>
            <p:cNvSpPr/>
            <p:nvPr/>
          </p:nvSpPr>
          <p:spPr>
            <a:xfrm>
              <a:off x="5768741" y="32894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0BD0440-D79D-63FB-B60F-D5DB8129783F}"/>
                </a:ext>
              </a:extLst>
            </p:cNvPr>
            <p:cNvSpPr/>
            <p:nvPr/>
          </p:nvSpPr>
          <p:spPr>
            <a:xfrm>
              <a:off x="7222154" y="4267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49C8EBA-1D78-3FF7-C616-4468C9D87832}"/>
                </a:ext>
              </a:extLst>
            </p:cNvPr>
            <p:cNvSpPr/>
            <p:nvPr/>
          </p:nvSpPr>
          <p:spPr>
            <a:xfrm>
              <a:off x="9039724" y="15127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5298EC-2D87-6B95-9AAA-25D35FEC1F13}"/>
                </a:ext>
              </a:extLst>
            </p:cNvPr>
            <p:cNvSpPr/>
            <p:nvPr/>
          </p:nvSpPr>
          <p:spPr>
            <a:xfrm>
              <a:off x="7942445" y="18207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717DF0-C8E1-941A-DA04-501F3192E724}"/>
                </a:ext>
              </a:extLst>
            </p:cNvPr>
            <p:cNvSpPr/>
            <p:nvPr/>
          </p:nvSpPr>
          <p:spPr>
            <a:xfrm>
              <a:off x="9336503" y="24929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32B96D-EAE2-E236-766E-A9440BEE1266}"/>
                </a:ext>
              </a:extLst>
            </p:cNvPr>
            <p:cNvSpPr/>
            <p:nvPr/>
          </p:nvSpPr>
          <p:spPr>
            <a:xfrm>
              <a:off x="9586760" y="6160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B43BA9-53F9-5F32-3AD3-D211B9BA685E}"/>
                </a:ext>
              </a:extLst>
            </p:cNvPr>
            <p:cNvSpPr/>
            <p:nvPr/>
          </p:nvSpPr>
          <p:spPr>
            <a:xfrm>
              <a:off x="-166838" y="7018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02AF70-71A2-DBD9-5C7B-DF57A1433284}"/>
                </a:ext>
              </a:extLst>
            </p:cNvPr>
            <p:cNvSpPr/>
            <p:nvPr/>
          </p:nvSpPr>
          <p:spPr>
            <a:xfrm>
              <a:off x="1650732" y="17878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742DF8-73DD-84C9-2CFA-3334B05386DA}"/>
                </a:ext>
              </a:extLst>
            </p:cNvPr>
            <p:cNvSpPr/>
            <p:nvPr/>
          </p:nvSpPr>
          <p:spPr>
            <a:xfrm>
              <a:off x="553453" y="20958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EE0B0F-1C2D-007F-A525-3E8FFBC8FA83}"/>
                </a:ext>
              </a:extLst>
            </p:cNvPr>
            <p:cNvSpPr/>
            <p:nvPr/>
          </p:nvSpPr>
          <p:spPr>
            <a:xfrm>
              <a:off x="1947511" y="27680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CD9F51-2D39-80E0-4D0D-BF54ADEFB203}"/>
                </a:ext>
              </a:extLst>
            </p:cNvPr>
            <p:cNvSpPr/>
            <p:nvPr/>
          </p:nvSpPr>
          <p:spPr>
            <a:xfrm>
              <a:off x="2197768" y="8911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253AF7-2B65-D6E0-BF66-40F61E9499F3}"/>
                </a:ext>
              </a:extLst>
            </p:cNvPr>
            <p:cNvSpPr/>
            <p:nvPr/>
          </p:nvSpPr>
          <p:spPr>
            <a:xfrm>
              <a:off x="978568" y="12023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21DCCB-99DE-7671-3FD8-86224A2E5F90}"/>
                </a:ext>
              </a:extLst>
            </p:cNvPr>
            <p:cNvSpPr/>
            <p:nvPr/>
          </p:nvSpPr>
          <p:spPr>
            <a:xfrm>
              <a:off x="2796138" y="22883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FC90ED-ECFA-5BA1-083D-90A449580765}"/>
                </a:ext>
              </a:extLst>
            </p:cNvPr>
            <p:cNvSpPr/>
            <p:nvPr/>
          </p:nvSpPr>
          <p:spPr>
            <a:xfrm>
              <a:off x="1698859" y="25963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DCBC212-2FAC-2956-BF7B-5162830ABAB0}"/>
                </a:ext>
              </a:extLst>
            </p:cNvPr>
            <p:cNvSpPr/>
            <p:nvPr/>
          </p:nvSpPr>
          <p:spPr>
            <a:xfrm>
              <a:off x="3092917" y="32685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66F72E-5504-629E-B634-0A535D15C229}"/>
                </a:ext>
              </a:extLst>
            </p:cNvPr>
            <p:cNvSpPr/>
            <p:nvPr/>
          </p:nvSpPr>
          <p:spPr>
            <a:xfrm>
              <a:off x="3343174" y="13916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1EE3E4-3787-64C1-717B-E74D0776A1BC}"/>
                </a:ext>
              </a:extLst>
            </p:cNvPr>
            <p:cNvSpPr/>
            <p:nvPr/>
          </p:nvSpPr>
          <p:spPr>
            <a:xfrm>
              <a:off x="-118711" y="21191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EBDCA2-507F-6D6E-9E13-5F8D4EF745BA}"/>
                </a:ext>
              </a:extLst>
            </p:cNvPr>
            <p:cNvSpPr/>
            <p:nvPr/>
          </p:nvSpPr>
          <p:spPr>
            <a:xfrm>
              <a:off x="1698859" y="32051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2EE8E9-5625-B27A-2740-8B33F4F26C53}"/>
                </a:ext>
              </a:extLst>
            </p:cNvPr>
            <p:cNvSpPr/>
            <p:nvPr/>
          </p:nvSpPr>
          <p:spPr>
            <a:xfrm>
              <a:off x="601580" y="35132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99AC96-9BDF-FEF7-2D3A-3911D7174E63}"/>
                </a:ext>
              </a:extLst>
            </p:cNvPr>
            <p:cNvSpPr/>
            <p:nvPr/>
          </p:nvSpPr>
          <p:spPr>
            <a:xfrm>
              <a:off x="1995638" y="41853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90A0645-EE85-306F-AE6D-DF30D12B9150}"/>
                </a:ext>
              </a:extLst>
            </p:cNvPr>
            <p:cNvSpPr/>
            <p:nvPr/>
          </p:nvSpPr>
          <p:spPr>
            <a:xfrm>
              <a:off x="2245895" y="23084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4BE36C-A4E5-CABF-E04F-F2C9A8AB467A}"/>
                </a:ext>
              </a:extLst>
            </p:cNvPr>
            <p:cNvSpPr/>
            <p:nvPr/>
          </p:nvSpPr>
          <p:spPr>
            <a:xfrm>
              <a:off x="3497178" y="615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01F57B-8A12-2323-9319-5028F1531C9B}"/>
                </a:ext>
              </a:extLst>
            </p:cNvPr>
            <p:cNvSpPr/>
            <p:nvPr/>
          </p:nvSpPr>
          <p:spPr>
            <a:xfrm>
              <a:off x="5314748" y="1701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B301013-0B8A-0BEF-3B13-8A1E6B8422D7}"/>
                </a:ext>
              </a:extLst>
            </p:cNvPr>
            <p:cNvSpPr/>
            <p:nvPr/>
          </p:nvSpPr>
          <p:spPr>
            <a:xfrm>
              <a:off x="4217469" y="2009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F9216C0-CC99-B038-8560-A2B1DC77B1D4}"/>
                </a:ext>
              </a:extLst>
            </p:cNvPr>
            <p:cNvSpPr/>
            <p:nvPr/>
          </p:nvSpPr>
          <p:spPr>
            <a:xfrm>
              <a:off x="5611527" y="2682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2E0FC-C284-CAFE-2F38-362829496367}"/>
                </a:ext>
              </a:extLst>
            </p:cNvPr>
            <p:cNvSpPr/>
            <p:nvPr/>
          </p:nvSpPr>
          <p:spPr>
            <a:xfrm>
              <a:off x="5861784" y="805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900BAF-4CDA-0CAD-5272-CB48DCB7FCF4}"/>
                </a:ext>
              </a:extLst>
            </p:cNvPr>
            <p:cNvSpPr/>
            <p:nvPr/>
          </p:nvSpPr>
          <p:spPr>
            <a:xfrm>
              <a:off x="2746409" y="35613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222843-57D0-BF49-3948-B1098185B1CA}"/>
                </a:ext>
              </a:extLst>
            </p:cNvPr>
            <p:cNvSpPr/>
            <p:nvPr/>
          </p:nvSpPr>
          <p:spPr>
            <a:xfrm>
              <a:off x="4563979" y="46473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76D460-C723-C1A8-30BD-1CCBC69D658D}"/>
                </a:ext>
              </a:extLst>
            </p:cNvPr>
            <p:cNvSpPr/>
            <p:nvPr/>
          </p:nvSpPr>
          <p:spPr>
            <a:xfrm>
              <a:off x="3466700" y="4955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4E1E0C-8FFA-3392-54E6-8029716E3ACF}"/>
                </a:ext>
              </a:extLst>
            </p:cNvPr>
            <p:cNvSpPr/>
            <p:nvPr/>
          </p:nvSpPr>
          <p:spPr>
            <a:xfrm>
              <a:off x="4860758" y="56275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3FAB4F-0255-AE88-1B2A-0F43C82E77CB}"/>
                </a:ext>
              </a:extLst>
            </p:cNvPr>
            <p:cNvSpPr/>
            <p:nvPr/>
          </p:nvSpPr>
          <p:spPr>
            <a:xfrm>
              <a:off x="5111015" y="37506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D5193D-3419-2885-341F-BC0C8257AC13}"/>
                </a:ext>
              </a:extLst>
            </p:cNvPr>
            <p:cNvSpPr/>
            <p:nvPr/>
          </p:nvSpPr>
          <p:spPr>
            <a:xfrm>
              <a:off x="6564428" y="88790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2EA7872-6A3B-735D-0EE4-91CEC6AF80A1}"/>
                </a:ext>
              </a:extLst>
            </p:cNvPr>
            <p:cNvSpPr/>
            <p:nvPr/>
          </p:nvSpPr>
          <p:spPr>
            <a:xfrm>
              <a:off x="8381998" y="19739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D21BA2-9AE6-4957-6949-BDA00F8B1485}"/>
                </a:ext>
              </a:extLst>
            </p:cNvPr>
            <p:cNvSpPr/>
            <p:nvPr/>
          </p:nvSpPr>
          <p:spPr>
            <a:xfrm>
              <a:off x="7284719" y="22819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2A4AEC3-69DC-929F-701C-50C8FC5E5D0F}"/>
                </a:ext>
              </a:extLst>
            </p:cNvPr>
            <p:cNvSpPr/>
            <p:nvPr/>
          </p:nvSpPr>
          <p:spPr>
            <a:xfrm>
              <a:off x="8678777" y="29541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17A2ECC-7FA3-1A26-F419-3EBA9D256EB3}"/>
                </a:ext>
              </a:extLst>
            </p:cNvPr>
            <p:cNvSpPr/>
            <p:nvPr/>
          </p:nvSpPr>
          <p:spPr>
            <a:xfrm>
              <a:off x="8929034" y="10771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E877BBD-757D-1914-D06F-2BE59A7613AD}"/>
                </a:ext>
              </a:extLst>
            </p:cNvPr>
            <p:cNvSpPr/>
            <p:nvPr/>
          </p:nvSpPr>
          <p:spPr>
            <a:xfrm>
              <a:off x="1390852" y="2866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8813D41-7D94-36F4-61F6-88DA06DA804F}"/>
                </a:ext>
              </a:extLst>
            </p:cNvPr>
            <p:cNvSpPr/>
            <p:nvPr/>
          </p:nvSpPr>
          <p:spPr>
            <a:xfrm>
              <a:off x="1142200" y="1149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A30119-6B57-067E-9B86-F7F1D90AD92F}"/>
                </a:ext>
              </a:extLst>
            </p:cNvPr>
            <p:cNvSpPr/>
            <p:nvPr/>
          </p:nvSpPr>
          <p:spPr>
            <a:xfrm>
              <a:off x="2536258" y="7871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829AD14-E4C3-53C3-A980-F622592DC8E7}"/>
                </a:ext>
              </a:extLst>
            </p:cNvPr>
            <p:cNvSpPr/>
            <p:nvPr/>
          </p:nvSpPr>
          <p:spPr>
            <a:xfrm>
              <a:off x="1142200" y="7237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4F857E8-61AF-1B28-9F59-998B1C37A6BE}"/>
                </a:ext>
              </a:extLst>
            </p:cNvPr>
            <p:cNvSpPr/>
            <p:nvPr/>
          </p:nvSpPr>
          <p:spPr>
            <a:xfrm>
              <a:off x="44921" y="10317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685701-C81C-60E0-AC64-6F479E610225}"/>
                </a:ext>
              </a:extLst>
            </p:cNvPr>
            <p:cNvSpPr/>
            <p:nvPr/>
          </p:nvSpPr>
          <p:spPr>
            <a:xfrm>
              <a:off x="1438979" y="17039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3C89374-C6EC-6229-BF06-80781AAC1875}"/>
                </a:ext>
              </a:extLst>
            </p:cNvPr>
            <p:cNvSpPr/>
            <p:nvPr/>
          </p:nvSpPr>
          <p:spPr>
            <a:xfrm>
              <a:off x="5054868" y="200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C58D5D7-8F3B-8BA3-7D7D-49FE98C9A9E9}"/>
                </a:ext>
              </a:extLst>
            </p:cNvPr>
            <p:cNvSpPr/>
            <p:nvPr/>
          </p:nvSpPr>
          <p:spPr>
            <a:xfrm>
              <a:off x="2189750" y="10799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544E604-E402-79E3-CBF2-E8062DFAF109}"/>
                </a:ext>
              </a:extLst>
            </p:cNvPr>
            <p:cNvSpPr/>
            <p:nvPr/>
          </p:nvSpPr>
          <p:spPr>
            <a:xfrm>
              <a:off x="4007320" y="21659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E91FC-A5CC-4DDB-7C43-835E9DFF59E3}"/>
                </a:ext>
              </a:extLst>
            </p:cNvPr>
            <p:cNvSpPr/>
            <p:nvPr/>
          </p:nvSpPr>
          <p:spPr>
            <a:xfrm>
              <a:off x="2910041" y="24739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4F73C60-1619-D5BE-AF0A-7A17AE0E46AB}"/>
                </a:ext>
              </a:extLst>
            </p:cNvPr>
            <p:cNvSpPr/>
            <p:nvPr/>
          </p:nvSpPr>
          <p:spPr>
            <a:xfrm>
              <a:off x="4304099" y="31461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8E0ECF-5CC4-F481-0505-B5CC291CCD40}"/>
                </a:ext>
              </a:extLst>
            </p:cNvPr>
            <p:cNvSpPr/>
            <p:nvPr/>
          </p:nvSpPr>
          <p:spPr>
            <a:xfrm>
              <a:off x="4554356" y="12692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B171BC2-2DF8-4D9D-C386-4290605A6C7F}"/>
                </a:ext>
              </a:extLst>
            </p:cNvPr>
            <p:cNvSpPr/>
            <p:nvPr/>
          </p:nvSpPr>
          <p:spPr>
            <a:xfrm>
              <a:off x="8122118" y="4727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57CDF31-F186-07A4-CB4A-ADEF7707BA69}"/>
                </a:ext>
              </a:extLst>
            </p:cNvPr>
            <p:cNvSpPr/>
            <p:nvPr/>
          </p:nvSpPr>
          <p:spPr>
            <a:xfrm>
              <a:off x="9520986" y="96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665FA18-E677-0606-70E9-DF36156B24B2}"/>
                </a:ext>
              </a:extLst>
            </p:cNvPr>
            <p:cNvSpPr/>
            <p:nvPr/>
          </p:nvSpPr>
          <p:spPr>
            <a:xfrm>
              <a:off x="11338556" y="1182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296CC5-92D4-591F-C0DC-D99DE48A7096}"/>
                </a:ext>
              </a:extLst>
            </p:cNvPr>
            <p:cNvSpPr/>
            <p:nvPr/>
          </p:nvSpPr>
          <p:spPr>
            <a:xfrm>
              <a:off x="10241277" y="14905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6BB5DF-DCC9-B7C7-F213-D603A03F5FA5}"/>
                </a:ext>
              </a:extLst>
            </p:cNvPr>
            <p:cNvSpPr/>
            <p:nvPr/>
          </p:nvSpPr>
          <p:spPr>
            <a:xfrm>
              <a:off x="11635335" y="21626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618DA20-E58F-7D57-572D-FD9DED42F6CF}"/>
                </a:ext>
              </a:extLst>
            </p:cNvPr>
            <p:cNvSpPr/>
            <p:nvPr/>
          </p:nvSpPr>
          <p:spPr>
            <a:xfrm>
              <a:off x="11885592" y="2857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6DBBAC5-E284-8B87-EE54-13075CD2A17F}"/>
                </a:ext>
              </a:extLst>
            </p:cNvPr>
            <p:cNvSpPr/>
            <p:nvPr/>
          </p:nvSpPr>
          <p:spPr>
            <a:xfrm>
              <a:off x="10680830" y="1643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624BDA-BB4A-E102-47C4-E1F7AD9102F0}"/>
                </a:ext>
              </a:extLst>
            </p:cNvPr>
            <p:cNvSpPr/>
            <p:nvPr/>
          </p:nvSpPr>
          <p:spPr>
            <a:xfrm>
              <a:off x="9583551" y="19517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91E9B3-09BF-63F6-5D67-49B770F29C49}"/>
                </a:ext>
              </a:extLst>
            </p:cNvPr>
            <p:cNvSpPr/>
            <p:nvPr/>
          </p:nvSpPr>
          <p:spPr>
            <a:xfrm>
              <a:off x="10977609" y="2623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4A94D5-34A9-99B8-144F-2240D73744A9}"/>
                </a:ext>
              </a:extLst>
            </p:cNvPr>
            <p:cNvSpPr/>
            <p:nvPr/>
          </p:nvSpPr>
          <p:spPr>
            <a:xfrm>
              <a:off x="11227866" y="7469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5E9DE16-2648-848C-4FCA-C8C9C20ACD9F}"/>
                </a:ext>
              </a:extLst>
            </p:cNvPr>
            <p:cNvSpPr/>
            <p:nvPr/>
          </p:nvSpPr>
          <p:spPr>
            <a:xfrm>
              <a:off x="10420950" y="1424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D2CF321-E81B-76C6-7227-2E74FB377145}"/>
                </a:ext>
              </a:extLst>
            </p:cNvPr>
            <p:cNvSpPr/>
            <p:nvPr/>
          </p:nvSpPr>
          <p:spPr>
            <a:xfrm>
              <a:off x="7701809" y="2318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3750F9C-EB37-2061-74F8-8375E8518710}"/>
                </a:ext>
              </a:extLst>
            </p:cNvPr>
            <p:cNvSpPr/>
            <p:nvPr/>
          </p:nvSpPr>
          <p:spPr>
            <a:xfrm>
              <a:off x="9519379" y="13178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6D29AB6-4AF4-B670-D789-5EC553CD1094}"/>
                </a:ext>
              </a:extLst>
            </p:cNvPr>
            <p:cNvSpPr/>
            <p:nvPr/>
          </p:nvSpPr>
          <p:spPr>
            <a:xfrm>
              <a:off x="8422100" y="1625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418B8CE-CCC0-C299-E096-E660AF4C36CA}"/>
                </a:ext>
              </a:extLst>
            </p:cNvPr>
            <p:cNvSpPr/>
            <p:nvPr/>
          </p:nvSpPr>
          <p:spPr>
            <a:xfrm>
              <a:off x="9816158" y="2298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0084FF-D8F5-E9F3-9B79-87339220B040}"/>
                </a:ext>
              </a:extLst>
            </p:cNvPr>
            <p:cNvSpPr/>
            <p:nvPr/>
          </p:nvSpPr>
          <p:spPr>
            <a:xfrm>
              <a:off x="10066415" y="4211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630AC07-B591-8D20-9793-3A41B4D66BB4}"/>
                </a:ext>
              </a:extLst>
            </p:cNvPr>
            <p:cNvSpPr/>
            <p:nvPr/>
          </p:nvSpPr>
          <p:spPr>
            <a:xfrm>
              <a:off x="8861653" y="1779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C56128-A32A-2A74-FA50-B94C559E90D9}"/>
                </a:ext>
              </a:extLst>
            </p:cNvPr>
            <p:cNvSpPr/>
            <p:nvPr/>
          </p:nvSpPr>
          <p:spPr>
            <a:xfrm>
              <a:off x="7764374" y="20870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6081DE5-F78A-F4FF-68A7-9EC74657D354}"/>
                </a:ext>
              </a:extLst>
            </p:cNvPr>
            <p:cNvSpPr/>
            <p:nvPr/>
          </p:nvSpPr>
          <p:spPr>
            <a:xfrm>
              <a:off x="9158432" y="27592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0C2929-0596-4229-1AC7-A489744CA99A}"/>
                </a:ext>
              </a:extLst>
            </p:cNvPr>
            <p:cNvSpPr/>
            <p:nvPr/>
          </p:nvSpPr>
          <p:spPr>
            <a:xfrm>
              <a:off x="9408689" y="882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504ECD-6875-A71F-11EA-127F36EED93A}"/>
                </a:ext>
              </a:extLst>
            </p:cNvPr>
            <p:cNvSpPr/>
            <p:nvPr/>
          </p:nvSpPr>
          <p:spPr>
            <a:xfrm>
              <a:off x="8601773" y="277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684BB9B-0062-2ADB-8E1F-E1A91644639E}"/>
                </a:ext>
              </a:extLst>
            </p:cNvPr>
            <p:cNvSpPr/>
            <p:nvPr/>
          </p:nvSpPr>
          <p:spPr>
            <a:xfrm>
              <a:off x="6682338" y="18039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B335FEA-1A27-6074-477B-752536095E7B}"/>
                </a:ext>
              </a:extLst>
            </p:cNvPr>
            <p:cNvSpPr/>
            <p:nvPr/>
          </p:nvSpPr>
          <p:spPr>
            <a:xfrm>
              <a:off x="8499908" y="2889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6B498D7-8769-1B7A-2F4C-1696A438071F}"/>
                </a:ext>
              </a:extLst>
            </p:cNvPr>
            <p:cNvSpPr/>
            <p:nvPr/>
          </p:nvSpPr>
          <p:spPr>
            <a:xfrm>
              <a:off x="7402629" y="31979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F67AC2-1A4C-DF90-BCD3-09C52B9017A6}"/>
                </a:ext>
              </a:extLst>
            </p:cNvPr>
            <p:cNvSpPr/>
            <p:nvPr/>
          </p:nvSpPr>
          <p:spPr>
            <a:xfrm>
              <a:off x="8796687" y="38701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19B67E9-A31A-55A5-A5BC-4D7B5947D721}"/>
                </a:ext>
              </a:extLst>
            </p:cNvPr>
            <p:cNvSpPr/>
            <p:nvPr/>
          </p:nvSpPr>
          <p:spPr>
            <a:xfrm>
              <a:off x="9046944" y="19932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9FEC9E-DB7E-BC8D-A4AB-6D908D61BD64}"/>
                </a:ext>
              </a:extLst>
            </p:cNvPr>
            <p:cNvSpPr/>
            <p:nvPr/>
          </p:nvSpPr>
          <p:spPr>
            <a:xfrm>
              <a:off x="7842182" y="33511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04DB4CA-578C-FB48-5532-08761E946BDF}"/>
                </a:ext>
              </a:extLst>
            </p:cNvPr>
            <p:cNvSpPr/>
            <p:nvPr/>
          </p:nvSpPr>
          <p:spPr>
            <a:xfrm>
              <a:off x="6744903" y="36591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431881F-A7DF-A81E-A387-CA270C62D47C}"/>
                </a:ext>
              </a:extLst>
            </p:cNvPr>
            <p:cNvSpPr/>
            <p:nvPr/>
          </p:nvSpPr>
          <p:spPr>
            <a:xfrm>
              <a:off x="8138961" y="43313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03F4842-FCC3-664C-667C-4FCF66841CB3}"/>
                </a:ext>
              </a:extLst>
            </p:cNvPr>
            <p:cNvSpPr/>
            <p:nvPr/>
          </p:nvSpPr>
          <p:spPr>
            <a:xfrm>
              <a:off x="8389218" y="24544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F98965C-7E6C-DF7A-7F10-A3C98EF4BDB0}"/>
                </a:ext>
              </a:extLst>
            </p:cNvPr>
            <p:cNvSpPr/>
            <p:nvPr/>
          </p:nvSpPr>
          <p:spPr>
            <a:xfrm>
              <a:off x="7582302" y="18499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E30584-F3A3-8809-BE3E-4B1380CAFB83}"/>
                </a:ext>
              </a:extLst>
            </p:cNvPr>
            <p:cNvSpPr/>
            <p:nvPr/>
          </p:nvSpPr>
          <p:spPr>
            <a:xfrm>
              <a:off x="4806206" y="24269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50480FF-EFDC-20B5-2880-46A051147709}"/>
                </a:ext>
              </a:extLst>
            </p:cNvPr>
            <p:cNvSpPr/>
            <p:nvPr/>
          </p:nvSpPr>
          <p:spPr>
            <a:xfrm>
              <a:off x="6623776" y="3513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1E145A1-ED34-357F-87B2-C362334F4727}"/>
                </a:ext>
              </a:extLst>
            </p:cNvPr>
            <p:cNvSpPr/>
            <p:nvPr/>
          </p:nvSpPr>
          <p:spPr>
            <a:xfrm>
              <a:off x="5526497" y="38210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B00C79A-2409-2906-D92C-89372768E17A}"/>
                </a:ext>
              </a:extLst>
            </p:cNvPr>
            <p:cNvSpPr/>
            <p:nvPr/>
          </p:nvSpPr>
          <p:spPr>
            <a:xfrm>
              <a:off x="6920555" y="44931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890F80C-67A6-701D-996E-74487AC55A87}"/>
                </a:ext>
              </a:extLst>
            </p:cNvPr>
            <p:cNvSpPr/>
            <p:nvPr/>
          </p:nvSpPr>
          <p:spPr>
            <a:xfrm>
              <a:off x="7170812" y="261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295C100-36F3-D70A-CD55-49972F8FB3D7}"/>
                </a:ext>
              </a:extLst>
            </p:cNvPr>
            <p:cNvSpPr/>
            <p:nvPr/>
          </p:nvSpPr>
          <p:spPr>
            <a:xfrm>
              <a:off x="5966050" y="3974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403DC1D-721B-4948-07B5-21FDB153C673}"/>
                </a:ext>
              </a:extLst>
            </p:cNvPr>
            <p:cNvSpPr/>
            <p:nvPr/>
          </p:nvSpPr>
          <p:spPr>
            <a:xfrm>
              <a:off x="4868771" y="42822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29EFAEB-FB93-A607-FCA1-19E9BA7A277D}"/>
                </a:ext>
              </a:extLst>
            </p:cNvPr>
            <p:cNvSpPr/>
            <p:nvPr/>
          </p:nvSpPr>
          <p:spPr>
            <a:xfrm>
              <a:off x="6262829" y="49543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3F48EFA-6935-6CB4-A127-289974112579}"/>
                </a:ext>
              </a:extLst>
            </p:cNvPr>
            <p:cNvSpPr/>
            <p:nvPr/>
          </p:nvSpPr>
          <p:spPr>
            <a:xfrm>
              <a:off x="6513086" y="3077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553538-54F0-7502-0A03-C250824517A6}"/>
                </a:ext>
              </a:extLst>
            </p:cNvPr>
            <p:cNvSpPr/>
            <p:nvPr/>
          </p:nvSpPr>
          <p:spPr>
            <a:xfrm>
              <a:off x="5706170" y="24729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5A7ABAB-E90F-CD87-F876-C1A61FB4C728}"/>
                </a:ext>
              </a:extLst>
            </p:cNvPr>
            <p:cNvSpPr/>
            <p:nvPr/>
          </p:nvSpPr>
          <p:spPr>
            <a:xfrm>
              <a:off x="9058173" y="31778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B817FFF-9F13-D095-8774-A9E43D6C7215}"/>
                </a:ext>
              </a:extLst>
            </p:cNvPr>
            <p:cNvSpPr/>
            <p:nvPr/>
          </p:nvSpPr>
          <p:spPr>
            <a:xfrm>
              <a:off x="10875743" y="42639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29B7FA7-6B34-3E6E-B215-A7A1EBA51F44}"/>
                </a:ext>
              </a:extLst>
            </p:cNvPr>
            <p:cNvSpPr/>
            <p:nvPr/>
          </p:nvSpPr>
          <p:spPr>
            <a:xfrm>
              <a:off x="9778464" y="45719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0271398-85B1-6128-FDBC-6952C2F8C323}"/>
                </a:ext>
              </a:extLst>
            </p:cNvPr>
            <p:cNvSpPr/>
            <p:nvPr/>
          </p:nvSpPr>
          <p:spPr>
            <a:xfrm>
              <a:off x="11172522" y="52441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966D24C-E63B-AF74-D144-7D129252CBDF}"/>
                </a:ext>
              </a:extLst>
            </p:cNvPr>
            <p:cNvSpPr/>
            <p:nvPr/>
          </p:nvSpPr>
          <p:spPr>
            <a:xfrm>
              <a:off x="11422779" y="33671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BB0633D-4977-756F-B40E-8D3452F79752}"/>
                </a:ext>
              </a:extLst>
            </p:cNvPr>
            <p:cNvSpPr/>
            <p:nvPr/>
          </p:nvSpPr>
          <p:spPr>
            <a:xfrm>
              <a:off x="10218017" y="4725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4329FC6-4BFB-8181-33C6-CD18B222D19E}"/>
                </a:ext>
              </a:extLst>
            </p:cNvPr>
            <p:cNvSpPr/>
            <p:nvPr/>
          </p:nvSpPr>
          <p:spPr>
            <a:xfrm>
              <a:off x="9120738" y="50331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7FFD37-397C-274C-2B2C-8388410FB0D6}"/>
                </a:ext>
              </a:extLst>
            </p:cNvPr>
            <p:cNvSpPr/>
            <p:nvPr/>
          </p:nvSpPr>
          <p:spPr>
            <a:xfrm>
              <a:off x="10514796" y="5705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78E3F0D-BBEB-652C-EDB4-B2B6AC6FC054}"/>
                </a:ext>
              </a:extLst>
            </p:cNvPr>
            <p:cNvSpPr/>
            <p:nvPr/>
          </p:nvSpPr>
          <p:spPr>
            <a:xfrm>
              <a:off x="10765053" y="38283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03707D0-DCE2-AD7F-E869-029D8A0A41DE}"/>
                </a:ext>
              </a:extLst>
            </p:cNvPr>
            <p:cNvSpPr/>
            <p:nvPr/>
          </p:nvSpPr>
          <p:spPr>
            <a:xfrm>
              <a:off x="9958137" y="32239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07663F0-6DCF-36C4-4394-90D8BB4AA887}"/>
                </a:ext>
              </a:extLst>
            </p:cNvPr>
            <p:cNvSpPr/>
            <p:nvPr/>
          </p:nvSpPr>
          <p:spPr>
            <a:xfrm>
              <a:off x="452386" y="38521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5E476D9-70AD-ACE1-A376-4D69E89587DA}"/>
                </a:ext>
              </a:extLst>
            </p:cNvPr>
            <p:cNvSpPr/>
            <p:nvPr/>
          </p:nvSpPr>
          <p:spPr>
            <a:xfrm>
              <a:off x="2269956" y="49381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206299F-DD5A-F273-74B1-E11702D41528}"/>
                </a:ext>
              </a:extLst>
            </p:cNvPr>
            <p:cNvSpPr/>
            <p:nvPr/>
          </p:nvSpPr>
          <p:spPr>
            <a:xfrm>
              <a:off x="1172677" y="52461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6EF0013-CB37-696A-A92C-A9974FEA491D}"/>
                </a:ext>
              </a:extLst>
            </p:cNvPr>
            <p:cNvSpPr/>
            <p:nvPr/>
          </p:nvSpPr>
          <p:spPr>
            <a:xfrm>
              <a:off x="2566735" y="59183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0544826-A8BB-557B-F19D-B339B90C8D1B}"/>
                </a:ext>
              </a:extLst>
            </p:cNvPr>
            <p:cNvSpPr/>
            <p:nvPr/>
          </p:nvSpPr>
          <p:spPr>
            <a:xfrm>
              <a:off x="2816992" y="40414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565D339-6C90-61FD-8C5D-8ABCABC7D914}"/>
                </a:ext>
              </a:extLst>
            </p:cNvPr>
            <p:cNvSpPr/>
            <p:nvPr/>
          </p:nvSpPr>
          <p:spPr>
            <a:xfrm>
              <a:off x="1612230" y="53993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826C54E-6F4C-D7C3-3153-7E5C4BA72AEB}"/>
                </a:ext>
              </a:extLst>
            </p:cNvPr>
            <p:cNvSpPr/>
            <p:nvPr/>
          </p:nvSpPr>
          <p:spPr>
            <a:xfrm>
              <a:off x="514951" y="57073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D49B3EB-C223-193D-DFED-1783B4C431CB}"/>
                </a:ext>
              </a:extLst>
            </p:cNvPr>
            <p:cNvSpPr/>
            <p:nvPr/>
          </p:nvSpPr>
          <p:spPr>
            <a:xfrm>
              <a:off x="1909009" y="63795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8D1A3F-AC42-0D97-F69A-C9E7902556E0}"/>
                </a:ext>
              </a:extLst>
            </p:cNvPr>
            <p:cNvSpPr/>
            <p:nvPr/>
          </p:nvSpPr>
          <p:spPr>
            <a:xfrm>
              <a:off x="2159266" y="45026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02BA3C2-B90E-B5D0-B082-69B4656B54F4}"/>
                </a:ext>
              </a:extLst>
            </p:cNvPr>
            <p:cNvSpPr/>
            <p:nvPr/>
          </p:nvSpPr>
          <p:spPr>
            <a:xfrm>
              <a:off x="1352350" y="38981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EE3E515-7C31-3558-75DF-B5AC1C88C396}"/>
                </a:ext>
              </a:extLst>
            </p:cNvPr>
            <p:cNvSpPr/>
            <p:nvPr/>
          </p:nvSpPr>
          <p:spPr>
            <a:xfrm>
              <a:off x="6409626" y="39092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DEB4E58-ECEB-0EA7-ECF8-1525708C28BD}"/>
                </a:ext>
              </a:extLst>
            </p:cNvPr>
            <p:cNvSpPr/>
            <p:nvPr/>
          </p:nvSpPr>
          <p:spPr>
            <a:xfrm>
              <a:off x="8227196" y="49952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FDE3EF5-5D20-EC23-8109-3CD4CA8FD5D5}"/>
                </a:ext>
              </a:extLst>
            </p:cNvPr>
            <p:cNvSpPr/>
            <p:nvPr/>
          </p:nvSpPr>
          <p:spPr>
            <a:xfrm>
              <a:off x="7129917" y="53032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166B0CE-4D04-E4CD-05B2-26D59BE012EC}"/>
                </a:ext>
              </a:extLst>
            </p:cNvPr>
            <p:cNvSpPr/>
            <p:nvPr/>
          </p:nvSpPr>
          <p:spPr>
            <a:xfrm>
              <a:off x="8523975" y="59754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CC907BE-4D4A-A7F3-D58C-800869A6F7FA}"/>
                </a:ext>
              </a:extLst>
            </p:cNvPr>
            <p:cNvSpPr/>
            <p:nvPr/>
          </p:nvSpPr>
          <p:spPr>
            <a:xfrm>
              <a:off x="8774232" y="40985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E63460E-C697-96AE-6B94-5AB331C806F9}"/>
                </a:ext>
              </a:extLst>
            </p:cNvPr>
            <p:cNvSpPr/>
            <p:nvPr/>
          </p:nvSpPr>
          <p:spPr>
            <a:xfrm>
              <a:off x="7569470" y="5456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87848B-FACF-40F6-D982-866803257535}"/>
                </a:ext>
              </a:extLst>
            </p:cNvPr>
            <p:cNvSpPr/>
            <p:nvPr/>
          </p:nvSpPr>
          <p:spPr>
            <a:xfrm>
              <a:off x="6472191" y="57644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64F2ECA-78DB-B975-1E1E-5676924588A3}"/>
                </a:ext>
              </a:extLst>
            </p:cNvPr>
            <p:cNvSpPr/>
            <p:nvPr/>
          </p:nvSpPr>
          <p:spPr>
            <a:xfrm>
              <a:off x="7866249" y="64366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8A39A-C907-56FA-8906-610D90C9D17E}"/>
                </a:ext>
              </a:extLst>
            </p:cNvPr>
            <p:cNvSpPr/>
            <p:nvPr/>
          </p:nvSpPr>
          <p:spPr>
            <a:xfrm>
              <a:off x="8116506" y="45597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72890-A33F-556E-9DCC-B8481FCA36DA}"/>
                </a:ext>
              </a:extLst>
            </p:cNvPr>
            <p:cNvSpPr/>
            <p:nvPr/>
          </p:nvSpPr>
          <p:spPr>
            <a:xfrm>
              <a:off x="7309590" y="3955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592FD5E-D5FD-DFCC-B773-A31682F510D3}"/>
                </a:ext>
              </a:extLst>
            </p:cNvPr>
            <p:cNvSpPr/>
            <p:nvPr/>
          </p:nvSpPr>
          <p:spPr>
            <a:xfrm>
              <a:off x="3665615" y="36263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A7B5A9D-5FD5-0D0D-C98E-80974D3C1980}"/>
                </a:ext>
              </a:extLst>
            </p:cNvPr>
            <p:cNvSpPr/>
            <p:nvPr/>
          </p:nvSpPr>
          <p:spPr>
            <a:xfrm>
              <a:off x="4385906" y="50203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40C94E3-58D1-132F-A5D3-4A9F0A151E77}"/>
                </a:ext>
              </a:extLst>
            </p:cNvPr>
            <p:cNvSpPr/>
            <p:nvPr/>
          </p:nvSpPr>
          <p:spPr>
            <a:xfrm>
              <a:off x="4811021" y="41268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DBDB86E-BA09-1514-D931-3382AFD9AF11}"/>
                </a:ext>
              </a:extLst>
            </p:cNvPr>
            <p:cNvSpPr/>
            <p:nvPr/>
          </p:nvSpPr>
          <p:spPr>
            <a:xfrm>
              <a:off x="3713742" y="5043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83F0296-B1FD-E7B4-503C-A64EEBC59486}"/>
                </a:ext>
              </a:extLst>
            </p:cNvPr>
            <p:cNvSpPr/>
            <p:nvPr/>
          </p:nvSpPr>
          <p:spPr>
            <a:xfrm>
              <a:off x="3007889" y="4087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10BBDDD-D485-D313-AFFB-437BA05DE558}"/>
                </a:ext>
              </a:extLst>
            </p:cNvPr>
            <p:cNvSpPr/>
            <p:nvPr/>
          </p:nvSpPr>
          <p:spPr>
            <a:xfrm>
              <a:off x="4825459" y="51735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24078C1-73D6-7908-060F-4144D0E03F77}"/>
                </a:ext>
              </a:extLst>
            </p:cNvPr>
            <p:cNvSpPr/>
            <p:nvPr/>
          </p:nvSpPr>
          <p:spPr>
            <a:xfrm>
              <a:off x="3728180" y="54815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5EBFAC7-0770-06DB-8EA5-08012C698859}"/>
                </a:ext>
              </a:extLst>
            </p:cNvPr>
            <p:cNvSpPr/>
            <p:nvPr/>
          </p:nvSpPr>
          <p:spPr>
            <a:xfrm>
              <a:off x="4153295" y="45879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63E0D1E-F9DE-9CC3-2DE8-5CA3C3E0F2F1}"/>
                </a:ext>
              </a:extLst>
            </p:cNvPr>
            <p:cNvSpPr/>
            <p:nvPr/>
          </p:nvSpPr>
          <p:spPr>
            <a:xfrm>
              <a:off x="3056016" y="55048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0DB10DC-6F3B-2D42-1EBE-FF75F3E85D0F}"/>
                </a:ext>
              </a:extLst>
            </p:cNvPr>
            <p:cNvSpPr/>
            <p:nvPr/>
          </p:nvSpPr>
          <p:spPr>
            <a:xfrm>
              <a:off x="4565579" y="36723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F54266B-BC6C-6311-ADF4-7E8696B919E1}"/>
                </a:ext>
              </a:extLst>
            </p:cNvPr>
            <p:cNvSpPr/>
            <p:nvPr/>
          </p:nvSpPr>
          <p:spPr>
            <a:xfrm>
              <a:off x="4316927" y="35006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5CEBB74-2861-E970-8144-15A545D19CBB}"/>
                </a:ext>
              </a:extLst>
            </p:cNvPr>
            <p:cNvSpPr/>
            <p:nvPr/>
          </p:nvSpPr>
          <p:spPr>
            <a:xfrm>
              <a:off x="4316927" y="41094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B72231A-E1FA-DFE5-9AF4-28E993551D8C}"/>
                </a:ext>
              </a:extLst>
            </p:cNvPr>
            <p:cNvSpPr/>
            <p:nvPr/>
          </p:nvSpPr>
          <p:spPr>
            <a:xfrm>
              <a:off x="3219648" y="44174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070797C-C81E-2055-7E4A-8370D8EAB458}"/>
                </a:ext>
              </a:extLst>
            </p:cNvPr>
            <p:cNvSpPr/>
            <p:nvPr/>
          </p:nvSpPr>
          <p:spPr>
            <a:xfrm>
              <a:off x="4613706" y="50896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A303CDD-DFE7-FB86-7930-EE7C8E3D5943}"/>
                </a:ext>
              </a:extLst>
            </p:cNvPr>
            <p:cNvSpPr/>
            <p:nvPr/>
          </p:nvSpPr>
          <p:spPr>
            <a:xfrm>
              <a:off x="5783173" y="45291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BAEBF0A-9DCE-3D04-5AFA-E797F4679F6E}"/>
                </a:ext>
              </a:extLst>
            </p:cNvPr>
            <p:cNvSpPr/>
            <p:nvPr/>
          </p:nvSpPr>
          <p:spPr>
            <a:xfrm>
              <a:off x="6503464" y="59231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6D9EDB5-F6C5-D19A-DBE0-34E7C82F27E8}"/>
                </a:ext>
              </a:extLst>
            </p:cNvPr>
            <p:cNvSpPr/>
            <p:nvPr/>
          </p:nvSpPr>
          <p:spPr>
            <a:xfrm>
              <a:off x="6928579" y="5029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918F1C9-6DAF-F677-BE50-14565DB0A2BD}"/>
                </a:ext>
              </a:extLst>
            </p:cNvPr>
            <p:cNvSpPr/>
            <p:nvPr/>
          </p:nvSpPr>
          <p:spPr>
            <a:xfrm>
              <a:off x="5831300" y="59464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08E07B-16D0-364C-0AEB-2D655F67F4C1}"/>
                </a:ext>
              </a:extLst>
            </p:cNvPr>
            <p:cNvSpPr/>
            <p:nvPr/>
          </p:nvSpPr>
          <p:spPr>
            <a:xfrm>
              <a:off x="5125447" y="49903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1549ED-7CF9-085B-955F-0AC0D1A151B8}"/>
                </a:ext>
              </a:extLst>
            </p:cNvPr>
            <p:cNvSpPr/>
            <p:nvPr/>
          </p:nvSpPr>
          <p:spPr>
            <a:xfrm>
              <a:off x="6943017" y="60763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1A484DF-6FC3-3E69-CA5E-DDA3845186B4}"/>
                </a:ext>
              </a:extLst>
            </p:cNvPr>
            <p:cNvSpPr/>
            <p:nvPr/>
          </p:nvSpPr>
          <p:spPr>
            <a:xfrm>
              <a:off x="5845738" y="63843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2DDD85B-FD1C-DED6-05FE-67948E59A69A}"/>
                </a:ext>
              </a:extLst>
            </p:cNvPr>
            <p:cNvSpPr/>
            <p:nvPr/>
          </p:nvSpPr>
          <p:spPr>
            <a:xfrm>
              <a:off x="6270853" y="5490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076C905-B7FE-3CE7-9EA1-CD3565E7E421}"/>
                </a:ext>
              </a:extLst>
            </p:cNvPr>
            <p:cNvSpPr/>
            <p:nvPr/>
          </p:nvSpPr>
          <p:spPr>
            <a:xfrm>
              <a:off x="5173574" y="64076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35398AA-EC53-8D53-5FC9-0B996641A5D1}"/>
                </a:ext>
              </a:extLst>
            </p:cNvPr>
            <p:cNvSpPr/>
            <p:nvPr/>
          </p:nvSpPr>
          <p:spPr>
            <a:xfrm>
              <a:off x="6683137" y="45751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F3EF40C-D2CC-B541-7A29-F8A622310FCE}"/>
                </a:ext>
              </a:extLst>
            </p:cNvPr>
            <p:cNvSpPr/>
            <p:nvPr/>
          </p:nvSpPr>
          <p:spPr>
            <a:xfrm>
              <a:off x="6434485" y="44034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F6EAA59-50AD-A63C-C9B5-B3ABD4E877AD}"/>
                </a:ext>
              </a:extLst>
            </p:cNvPr>
            <p:cNvSpPr/>
            <p:nvPr/>
          </p:nvSpPr>
          <p:spPr>
            <a:xfrm>
              <a:off x="6434485" y="50122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C94622-C80F-DC8D-ED0F-36368BD4A843}"/>
                </a:ext>
              </a:extLst>
            </p:cNvPr>
            <p:cNvSpPr/>
            <p:nvPr/>
          </p:nvSpPr>
          <p:spPr>
            <a:xfrm>
              <a:off x="5337206" y="53202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BED4E8E-9131-1B61-6240-F02482F85ECB}"/>
                </a:ext>
              </a:extLst>
            </p:cNvPr>
            <p:cNvSpPr/>
            <p:nvPr/>
          </p:nvSpPr>
          <p:spPr>
            <a:xfrm>
              <a:off x="6731264" y="59924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00425CA-6BFB-F43A-BB91-9272EDBB2092}"/>
                </a:ext>
              </a:extLst>
            </p:cNvPr>
            <p:cNvSpPr/>
            <p:nvPr/>
          </p:nvSpPr>
          <p:spPr>
            <a:xfrm>
              <a:off x="10250901" y="46277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ED9C073-8FA7-34D7-3D84-789FC519348C}"/>
                </a:ext>
              </a:extLst>
            </p:cNvPr>
            <p:cNvSpPr/>
            <p:nvPr/>
          </p:nvSpPr>
          <p:spPr>
            <a:xfrm>
              <a:off x="10971192" y="60217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D5A1EF0-6DF9-895E-9A05-28CA9CD9ED60}"/>
                </a:ext>
              </a:extLst>
            </p:cNvPr>
            <p:cNvSpPr/>
            <p:nvPr/>
          </p:nvSpPr>
          <p:spPr>
            <a:xfrm>
              <a:off x="11396307" y="51282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E6425A1-2BDB-BF4B-589D-A6F797A4EF8F}"/>
                </a:ext>
              </a:extLst>
            </p:cNvPr>
            <p:cNvSpPr/>
            <p:nvPr/>
          </p:nvSpPr>
          <p:spPr>
            <a:xfrm>
              <a:off x="10299028" y="60450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9F2A68B-033B-6195-7DA4-F7BD94AD47E9}"/>
                </a:ext>
              </a:extLst>
            </p:cNvPr>
            <p:cNvSpPr/>
            <p:nvPr/>
          </p:nvSpPr>
          <p:spPr>
            <a:xfrm>
              <a:off x="9593175" y="50889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3B5E888-6D12-8A55-FAC1-1A563C950043}"/>
                </a:ext>
              </a:extLst>
            </p:cNvPr>
            <p:cNvSpPr/>
            <p:nvPr/>
          </p:nvSpPr>
          <p:spPr>
            <a:xfrm>
              <a:off x="11410745" y="61749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E36E26B-24D7-3544-8047-45C09EE86F7E}"/>
                </a:ext>
              </a:extLst>
            </p:cNvPr>
            <p:cNvSpPr/>
            <p:nvPr/>
          </p:nvSpPr>
          <p:spPr>
            <a:xfrm>
              <a:off x="10313466" y="64829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F1948C-1307-4DCD-53E8-D21103B962B2}"/>
                </a:ext>
              </a:extLst>
            </p:cNvPr>
            <p:cNvSpPr/>
            <p:nvPr/>
          </p:nvSpPr>
          <p:spPr>
            <a:xfrm>
              <a:off x="10738581" y="55894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3681D53-C360-33C5-F595-146AB605901C}"/>
                </a:ext>
              </a:extLst>
            </p:cNvPr>
            <p:cNvSpPr/>
            <p:nvPr/>
          </p:nvSpPr>
          <p:spPr>
            <a:xfrm>
              <a:off x="9641302" y="65062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B01D8CE-62C2-4B40-0A6F-B62285DC655D}"/>
                </a:ext>
              </a:extLst>
            </p:cNvPr>
            <p:cNvSpPr/>
            <p:nvPr/>
          </p:nvSpPr>
          <p:spPr>
            <a:xfrm>
              <a:off x="11150865" y="46737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AFCBCC6-ABD3-E38B-B97E-4B4759CCB64B}"/>
                </a:ext>
              </a:extLst>
            </p:cNvPr>
            <p:cNvSpPr/>
            <p:nvPr/>
          </p:nvSpPr>
          <p:spPr>
            <a:xfrm>
              <a:off x="10902213" y="45020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F179EAF-6770-5ED0-2D93-566137C22020}"/>
                </a:ext>
              </a:extLst>
            </p:cNvPr>
            <p:cNvSpPr/>
            <p:nvPr/>
          </p:nvSpPr>
          <p:spPr>
            <a:xfrm>
              <a:off x="10902213" y="51108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37EA52B-95F6-3F5A-E2AF-28A59C805992}"/>
                </a:ext>
              </a:extLst>
            </p:cNvPr>
            <p:cNvSpPr/>
            <p:nvPr/>
          </p:nvSpPr>
          <p:spPr>
            <a:xfrm>
              <a:off x="9804934" y="541889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E988128-53F9-E17A-3778-F5F7417DA138}"/>
                </a:ext>
              </a:extLst>
            </p:cNvPr>
            <p:cNvSpPr/>
            <p:nvPr/>
          </p:nvSpPr>
          <p:spPr>
            <a:xfrm>
              <a:off x="11198992" y="60910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7837758-11F7-4C99-5B8B-2060BF7DA1EA}"/>
                </a:ext>
              </a:extLst>
            </p:cNvPr>
            <p:cNvSpPr/>
            <p:nvPr/>
          </p:nvSpPr>
          <p:spPr>
            <a:xfrm>
              <a:off x="5388540" y="3162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05A9DB2-5206-E921-DED3-95B46BFB44B6}"/>
                </a:ext>
              </a:extLst>
            </p:cNvPr>
            <p:cNvSpPr/>
            <p:nvPr/>
          </p:nvSpPr>
          <p:spPr>
            <a:xfrm>
              <a:off x="6108831" y="17103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ADA747A-DCD7-E78A-621B-98829611EA70}"/>
                </a:ext>
              </a:extLst>
            </p:cNvPr>
            <p:cNvSpPr/>
            <p:nvPr/>
          </p:nvSpPr>
          <p:spPr>
            <a:xfrm>
              <a:off x="6533946" y="816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C281406-92C3-E435-80D0-76BC61650B53}"/>
                </a:ext>
              </a:extLst>
            </p:cNvPr>
            <p:cNvSpPr/>
            <p:nvPr/>
          </p:nvSpPr>
          <p:spPr>
            <a:xfrm>
              <a:off x="5436667" y="17335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71A85DE-14A5-3245-2E24-2E843D052833}"/>
                </a:ext>
              </a:extLst>
            </p:cNvPr>
            <p:cNvSpPr/>
            <p:nvPr/>
          </p:nvSpPr>
          <p:spPr>
            <a:xfrm>
              <a:off x="4730814" y="7774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6BDF9444-CF03-25BF-7437-544684172D04}"/>
                </a:ext>
              </a:extLst>
            </p:cNvPr>
            <p:cNvSpPr/>
            <p:nvPr/>
          </p:nvSpPr>
          <p:spPr>
            <a:xfrm>
              <a:off x="6548384" y="18635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F35F0E4-8DA8-44C8-330E-2BB7D4840856}"/>
                </a:ext>
              </a:extLst>
            </p:cNvPr>
            <p:cNvSpPr/>
            <p:nvPr/>
          </p:nvSpPr>
          <p:spPr>
            <a:xfrm>
              <a:off x="5451105" y="21715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8A83779-9AD2-F025-B1EB-A25952DC3C34}"/>
                </a:ext>
              </a:extLst>
            </p:cNvPr>
            <p:cNvSpPr/>
            <p:nvPr/>
          </p:nvSpPr>
          <p:spPr>
            <a:xfrm>
              <a:off x="5876220" y="12779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BA293C5-73AB-9C34-8608-A5CE42AD21FA}"/>
                </a:ext>
              </a:extLst>
            </p:cNvPr>
            <p:cNvSpPr/>
            <p:nvPr/>
          </p:nvSpPr>
          <p:spPr>
            <a:xfrm>
              <a:off x="4778941" y="21947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033CEC6-833F-2468-0B1C-104B5F60408E}"/>
                </a:ext>
              </a:extLst>
            </p:cNvPr>
            <p:cNvSpPr/>
            <p:nvPr/>
          </p:nvSpPr>
          <p:spPr>
            <a:xfrm>
              <a:off x="6288504" y="36227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FF9E285-183D-3BDB-C361-5568DC2EB1E2}"/>
                </a:ext>
              </a:extLst>
            </p:cNvPr>
            <p:cNvSpPr/>
            <p:nvPr/>
          </p:nvSpPr>
          <p:spPr>
            <a:xfrm>
              <a:off x="6039852" y="1906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8E7FD4C-5C96-3F60-1845-A622A1D87D3C}"/>
                </a:ext>
              </a:extLst>
            </p:cNvPr>
            <p:cNvSpPr/>
            <p:nvPr/>
          </p:nvSpPr>
          <p:spPr>
            <a:xfrm>
              <a:off x="6039852" y="7994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9F9F7EF-C714-6727-0254-60D826E460A7}"/>
                </a:ext>
              </a:extLst>
            </p:cNvPr>
            <p:cNvSpPr/>
            <p:nvPr/>
          </p:nvSpPr>
          <p:spPr>
            <a:xfrm>
              <a:off x="4942573" y="11074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FD79606-0322-23A2-7F17-2447680D822C}"/>
                </a:ext>
              </a:extLst>
            </p:cNvPr>
            <p:cNvSpPr/>
            <p:nvPr/>
          </p:nvSpPr>
          <p:spPr>
            <a:xfrm>
              <a:off x="6336631" y="17795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D027CFB-D293-314B-18C0-6891D7FBF507}"/>
                </a:ext>
              </a:extLst>
            </p:cNvPr>
            <p:cNvSpPr/>
            <p:nvPr/>
          </p:nvSpPr>
          <p:spPr>
            <a:xfrm>
              <a:off x="1663560" y="2082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2776DBA-8AF4-8B9D-E0E5-223A1DC2313F}"/>
                </a:ext>
              </a:extLst>
            </p:cNvPr>
            <p:cNvSpPr/>
            <p:nvPr/>
          </p:nvSpPr>
          <p:spPr>
            <a:xfrm>
              <a:off x="3481130" y="12942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F9AAD72-1E92-506C-6ACA-A71D4D5AA941}"/>
                </a:ext>
              </a:extLst>
            </p:cNvPr>
            <p:cNvSpPr/>
            <p:nvPr/>
          </p:nvSpPr>
          <p:spPr>
            <a:xfrm>
              <a:off x="2383851" y="16022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7B21D78-B2BE-D93C-DF55-8BCB90FBFE07}"/>
                </a:ext>
              </a:extLst>
            </p:cNvPr>
            <p:cNvSpPr/>
            <p:nvPr/>
          </p:nvSpPr>
          <p:spPr>
            <a:xfrm>
              <a:off x="3777909" y="22744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2EBACE2-0B8E-5B1A-FF0A-8DD7926045AE}"/>
                </a:ext>
              </a:extLst>
            </p:cNvPr>
            <p:cNvSpPr/>
            <p:nvPr/>
          </p:nvSpPr>
          <p:spPr>
            <a:xfrm>
              <a:off x="4028166" y="3975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CAFD14F-9630-99EA-81A2-7E8553BE005E}"/>
                </a:ext>
              </a:extLst>
            </p:cNvPr>
            <p:cNvSpPr/>
            <p:nvPr/>
          </p:nvSpPr>
          <p:spPr>
            <a:xfrm>
              <a:off x="2808966" y="7087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E73453C-D73D-B8FC-149C-0853A885D8C9}"/>
                </a:ext>
              </a:extLst>
            </p:cNvPr>
            <p:cNvSpPr/>
            <p:nvPr/>
          </p:nvSpPr>
          <p:spPr>
            <a:xfrm>
              <a:off x="4626536" y="17947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F040B4B-A8C1-C082-DBEF-45829320BEAB}"/>
                </a:ext>
              </a:extLst>
            </p:cNvPr>
            <p:cNvSpPr/>
            <p:nvPr/>
          </p:nvSpPr>
          <p:spPr>
            <a:xfrm>
              <a:off x="3529257" y="21027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C2F61ED-61E5-0FF9-38A2-2E2AE5536EBB}"/>
                </a:ext>
              </a:extLst>
            </p:cNvPr>
            <p:cNvSpPr/>
            <p:nvPr/>
          </p:nvSpPr>
          <p:spPr>
            <a:xfrm>
              <a:off x="5173572" y="898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849F5CF-694A-6F8D-ABA2-011E9429DF81}"/>
                </a:ext>
              </a:extLst>
            </p:cNvPr>
            <p:cNvSpPr/>
            <p:nvPr/>
          </p:nvSpPr>
          <p:spPr>
            <a:xfrm>
              <a:off x="1711687" y="16255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60E9E38-F7AB-7697-237F-26FECC5D88CC}"/>
                </a:ext>
              </a:extLst>
            </p:cNvPr>
            <p:cNvSpPr/>
            <p:nvPr/>
          </p:nvSpPr>
          <p:spPr>
            <a:xfrm>
              <a:off x="3529257" y="27115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F3C50D2-C1C4-091C-4026-F890BC2670F1}"/>
                </a:ext>
              </a:extLst>
            </p:cNvPr>
            <p:cNvSpPr/>
            <p:nvPr/>
          </p:nvSpPr>
          <p:spPr>
            <a:xfrm>
              <a:off x="2431978" y="30195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5932089-5F75-5E9F-A2E8-CAA292CAA15B}"/>
                </a:ext>
              </a:extLst>
            </p:cNvPr>
            <p:cNvSpPr/>
            <p:nvPr/>
          </p:nvSpPr>
          <p:spPr>
            <a:xfrm>
              <a:off x="3826036" y="36917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512B1B9-DC62-803A-27ED-7F2F4A250043}"/>
                </a:ext>
              </a:extLst>
            </p:cNvPr>
            <p:cNvSpPr/>
            <p:nvPr/>
          </p:nvSpPr>
          <p:spPr>
            <a:xfrm>
              <a:off x="4076293" y="18148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356382F-E4B6-8351-B0DB-D912514684CA}"/>
                </a:ext>
              </a:extLst>
            </p:cNvPr>
            <p:cNvSpPr/>
            <p:nvPr/>
          </p:nvSpPr>
          <p:spPr>
            <a:xfrm>
              <a:off x="5327576" y="1222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F530BB0-525A-FF64-9FD5-0F99A9189FAC}"/>
                </a:ext>
              </a:extLst>
            </p:cNvPr>
            <p:cNvSpPr/>
            <p:nvPr/>
          </p:nvSpPr>
          <p:spPr>
            <a:xfrm>
              <a:off x="7145146" y="12082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C91E549-2C50-EA3E-561C-EEFADC17BB22}"/>
                </a:ext>
              </a:extLst>
            </p:cNvPr>
            <p:cNvSpPr/>
            <p:nvPr/>
          </p:nvSpPr>
          <p:spPr>
            <a:xfrm>
              <a:off x="6047867" y="151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E33EC49-A86C-7EC3-6BC7-EA3C553DB397}"/>
                </a:ext>
              </a:extLst>
            </p:cNvPr>
            <p:cNvSpPr/>
            <p:nvPr/>
          </p:nvSpPr>
          <p:spPr>
            <a:xfrm>
              <a:off x="7441925" y="21884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0987A84-5D68-D2CE-139F-7C4C06DA3C8E}"/>
                </a:ext>
              </a:extLst>
            </p:cNvPr>
            <p:cNvSpPr/>
            <p:nvPr/>
          </p:nvSpPr>
          <p:spPr>
            <a:xfrm>
              <a:off x="7692182" y="3114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736D8EA-8358-40E3-4DBF-3F92F8D1AD9D}"/>
                </a:ext>
              </a:extLst>
            </p:cNvPr>
            <p:cNvSpPr/>
            <p:nvPr/>
          </p:nvSpPr>
          <p:spPr>
            <a:xfrm>
              <a:off x="4576807" y="306772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C8E8624-FAFD-96BA-D2B0-E0266752F0DC}"/>
                </a:ext>
              </a:extLst>
            </p:cNvPr>
            <p:cNvSpPr/>
            <p:nvPr/>
          </p:nvSpPr>
          <p:spPr>
            <a:xfrm>
              <a:off x="6394377" y="41537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688CD0B-4AF2-F894-29EE-38AED79746FB}"/>
                </a:ext>
              </a:extLst>
            </p:cNvPr>
            <p:cNvSpPr/>
            <p:nvPr/>
          </p:nvSpPr>
          <p:spPr>
            <a:xfrm>
              <a:off x="5297098" y="44617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ABE9AFF-516A-C218-741A-0135E2A32D05}"/>
                </a:ext>
              </a:extLst>
            </p:cNvPr>
            <p:cNvSpPr/>
            <p:nvPr/>
          </p:nvSpPr>
          <p:spPr>
            <a:xfrm>
              <a:off x="6691156" y="51339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4515458-3E1F-E0D2-154E-289A6E70AA43}"/>
                </a:ext>
              </a:extLst>
            </p:cNvPr>
            <p:cNvSpPr/>
            <p:nvPr/>
          </p:nvSpPr>
          <p:spPr>
            <a:xfrm>
              <a:off x="6941413" y="32570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3660734-B6E5-2B19-82D3-38C88EC084EC}"/>
                </a:ext>
              </a:extLst>
            </p:cNvPr>
            <p:cNvSpPr/>
            <p:nvPr/>
          </p:nvSpPr>
          <p:spPr>
            <a:xfrm>
              <a:off x="8394826" y="39429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D8F60FD-2685-ADD7-4547-A34979D5DEEF}"/>
                </a:ext>
              </a:extLst>
            </p:cNvPr>
            <p:cNvSpPr/>
            <p:nvPr/>
          </p:nvSpPr>
          <p:spPr>
            <a:xfrm>
              <a:off x="10212396" y="14803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4D5E3653-B751-ACDE-0259-0AAB49F3926C}"/>
                </a:ext>
              </a:extLst>
            </p:cNvPr>
            <p:cNvSpPr/>
            <p:nvPr/>
          </p:nvSpPr>
          <p:spPr>
            <a:xfrm>
              <a:off x="9115117" y="17883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16618C5-88B2-EFEF-2739-017AFCD4A04A}"/>
                </a:ext>
              </a:extLst>
            </p:cNvPr>
            <p:cNvSpPr/>
            <p:nvPr/>
          </p:nvSpPr>
          <p:spPr>
            <a:xfrm>
              <a:off x="10509175" y="246051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E23E3EC-6F99-AD07-56F5-AC6B5C07549C}"/>
                </a:ext>
              </a:extLst>
            </p:cNvPr>
            <p:cNvSpPr/>
            <p:nvPr/>
          </p:nvSpPr>
          <p:spPr>
            <a:xfrm>
              <a:off x="10759432" y="5835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F9FF13F-83C2-0B56-2FFC-39EB8076ECDA}"/>
                </a:ext>
              </a:extLst>
            </p:cNvPr>
            <p:cNvSpPr/>
            <p:nvPr/>
          </p:nvSpPr>
          <p:spPr>
            <a:xfrm>
              <a:off x="1005834" y="6694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35F5CC3-2ECC-51C1-185A-EEF44B39D078}"/>
                </a:ext>
              </a:extLst>
            </p:cNvPr>
            <p:cNvSpPr/>
            <p:nvPr/>
          </p:nvSpPr>
          <p:spPr>
            <a:xfrm>
              <a:off x="2823404" y="17554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8AFFF42-0A35-F571-53E7-259D72BD94EC}"/>
                </a:ext>
              </a:extLst>
            </p:cNvPr>
            <p:cNvSpPr/>
            <p:nvPr/>
          </p:nvSpPr>
          <p:spPr>
            <a:xfrm>
              <a:off x="1726125" y="20634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A3EC82D-4C43-B293-6403-57ECCC3535E6}"/>
                </a:ext>
              </a:extLst>
            </p:cNvPr>
            <p:cNvSpPr/>
            <p:nvPr/>
          </p:nvSpPr>
          <p:spPr>
            <a:xfrm>
              <a:off x="3120183" y="27356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C594F4B-89C2-9BB3-B41F-6AAE76FD633E}"/>
                </a:ext>
              </a:extLst>
            </p:cNvPr>
            <p:cNvSpPr/>
            <p:nvPr/>
          </p:nvSpPr>
          <p:spPr>
            <a:xfrm>
              <a:off x="3370440" y="8587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075B79B-9F04-8AF5-6A9C-E81BDD5C1B86}"/>
                </a:ext>
              </a:extLst>
            </p:cNvPr>
            <p:cNvSpPr/>
            <p:nvPr/>
          </p:nvSpPr>
          <p:spPr>
            <a:xfrm>
              <a:off x="2151240" y="11699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FCAADA8-D734-D085-4259-B81CD67A9926}"/>
                </a:ext>
              </a:extLst>
            </p:cNvPr>
            <p:cNvSpPr/>
            <p:nvPr/>
          </p:nvSpPr>
          <p:spPr>
            <a:xfrm>
              <a:off x="3968810" y="22559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C88D614-4EF0-D0C5-DA1F-CC4EC0259DA2}"/>
                </a:ext>
              </a:extLst>
            </p:cNvPr>
            <p:cNvSpPr/>
            <p:nvPr/>
          </p:nvSpPr>
          <p:spPr>
            <a:xfrm>
              <a:off x="2871531" y="25639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6AC7F1-44E0-F6E0-46C7-E1CA8D29D65A}"/>
                </a:ext>
              </a:extLst>
            </p:cNvPr>
            <p:cNvSpPr/>
            <p:nvPr/>
          </p:nvSpPr>
          <p:spPr>
            <a:xfrm>
              <a:off x="4265589" y="32361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C4A651F-84E4-DF50-BB7C-57FC2271BCB0}"/>
                </a:ext>
              </a:extLst>
            </p:cNvPr>
            <p:cNvSpPr/>
            <p:nvPr/>
          </p:nvSpPr>
          <p:spPr>
            <a:xfrm>
              <a:off x="4515846" y="1359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4E7A5AE-8E7F-0D4D-324D-E5C54BF7CDE6}"/>
                </a:ext>
              </a:extLst>
            </p:cNvPr>
            <p:cNvSpPr/>
            <p:nvPr/>
          </p:nvSpPr>
          <p:spPr>
            <a:xfrm>
              <a:off x="1053961" y="20867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BC0ACDD-631F-E8CE-8291-3E8F55F61792}"/>
                </a:ext>
              </a:extLst>
            </p:cNvPr>
            <p:cNvSpPr/>
            <p:nvPr/>
          </p:nvSpPr>
          <p:spPr>
            <a:xfrm>
              <a:off x="2871531" y="317278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FB86A3E-5B47-251E-15C8-AA8DED8445E5}"/>
                </a:ext>
              </a:extLst>
            </p:cNvPr>
            <p:cNvSpPr/>
            <p:nvPr/>
          </p:nvSpPr>
          <p:spPr>
            <a:xfrm>
              <a:off x="1774252" y="34807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BDB4C5D-863E-04CA-2C7E-4A3C7E3E8AF3}"/>
                </a:ext>
              </a:extLst>
            </p:cNvPr>
            <p:cNvSpPr/>
            <p:nvPr/>
          </p:nvSpPr>
          <p:spPr>
            <a:xfrm>
              <a:off x="3168310" y="41529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6B4B5DE-E3BD-0ECC-D63A-83167710EEA8}"/>
                </a:ext>
              </a:extLst>
            </p:cNvPr>
            <p:cNvSpPr/>
            <p:nvPr/>
          </p:nvSpPr>
          <p:spPr>
            <a:xfrm>
              <a:off x="3418567" y="227603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AFE8734-40C4-0EEA-BF4B-A1C7DB11CC5F}"/>
                </a:ext>
              </a:extLst>
            </p:cNvPr>
            <p:cNvSpPr/>
            <p:nvPr/>
          </p:nvSpPr>
          <p:spPr>
            <a:xfrm>
              <a:off x="4669850" y="5833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1D00915-5174-A9E3-C542-39C7CDF52F0F}"/>
                </a:ext>
              </a:extLst>
            </p:cNvPr>
            <p:cNvSpPr/>
            <p:nvPr/>
          </p:nvSpPr>
          <p:spPr>
            <a:xfrm>
              <a:off x="6487420" y="1669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11486C2-C48B-3CCD-1997-3E1DFCEA0C64}"/>
                </a:ext>
              </a:extLst>
            </p:cNvPr>
            <p:cNvSpPr/>
            <p:nvPr/>
          </p:nvSpPr>
          <p:spPr>
            <a:xfrm>
              <a:off x="5390141" y="1977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F919E18-A079-2D66-DADC-DA2317F48309}"/>
                </a:ext>
              </a:extLst>
            </p:cNvPr>
            <p:cNvSpPr/>
            <p:nvPr/>
          </p:nvSpPr>
          <p:spPr>
            <a:xfrm>
              <a:off x="6784199" y="2649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FD1A370-01E8-EA2B-31F8-BA12A9C85C75}"/>
                </a:ext>
              </a:extLst>
            </p:cNvPr>
            <p:cNvSpPr/>
            <p:nvPr/>
          </p:nvSpPr>
          <p:spPr>
            <a:xfrm>
              <a:off x="7034456" y="772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D80C55-6291-C698-BE2C-49D539B166A0}"/>
                </a:ext>
              </a:extLst>
            </p:cNvPr>
            <p:cNvSpPr/>
            <p:nvPr/>
          </p:nvSpPr>
          <p:spPr>
            <a:xfrm>
              <a:off x="3919081" y="35289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8F759A5-68AD-80E3-A5FF-289D13D047E0}"/>
                </a:ext>
              </a:extLst>
            </p:cNvPr>
            <p:cNvSpPr/>
            <p:nvPr/>
          </p:nvSpPr>
          <p:spPr>
            <a:xfrm>
              <a:off x="5736651" y="46149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23A911D-404C-99BF-D40D-384C00AE6697}"/>
                </a:ext>
              </a:extLst>
            </p:cNvPr>
            <p:cNvSpPr/>
            <p:nvPr/>
          </p:nvSpPr>
          <p:spPr>
            <a:xfrm>
              <a:off x="4639372" y="49229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337A055B-3E00-C682-8104-7C2BB4143998}"/>
                </a:ext>
              </a:extLst>
            </p:cNvPr>
            <p:cNvSpPr/>
            <p:nvPr/>
          </p:nvSpPr>
          <p:spPr>
            <a:xfrm>
              <a:off x="6033430" y="55951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4081C96-F982-2C58-FF3D-1E6238F7BF4F}"/>
                </a:ext>
              </a:extLst>
            </p:cNvPr>
            <p:cNvSpPr/>
            <p:nvPr/>
          </p:nvSpPr>
          <p:spPr>
            <a:xfrm>
              <a:off x="6283687" y="37182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DF64A7CC-AB7C-FE7B-E171-387B8CA8F400}"/>
                </a:ext>
              </a:extLst>
            </p:cNvPr>
            <p:cNvSpPr/>
            <p:nvPr/>
          </p:nvSpPr>
          <p:spPr>
            <a:xfrm>
              <a:off x="7737100" y="85548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4D2ABED-F08C-C66E-D29C-0BF1872A9A23}"/>
                </a:ext>
              </a:extLst>
            </p:cNvPr>
            <p:cNvSpPr/>
            <p:nvPr/>
          </p:nvSpPr>
          <p:spPr>
            <a:xfrm>
              <a:off x="9554670" y="19415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9B9F148-2BD3-A995-8BD9-E1AC9AC52E70}"/>
                </a:ext>
              </a:extLst>
            </p:cNvPr>
            <p:cNvSpPr/>
            <p:nvPr/>
          </p:nvSpPr>
          <p:spPr>
            <a:xfrm>
              <a:off x="8457391" y="22495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8E94412-CE6A-C0B0-9C6B-0AEC6CE556A1}"/>
                </a:ext>
              </a:extLst>
            </p:cNvPr>
            <p:cNvSpPr/>
            <p:nvPr/>
          </p:nvSpPr>
          <p:spPr>
            <a:xfrm>
              <a:off x="9851449" y="29217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EC280-40AC-317C-1155-E8297B3F63D5}"/>
                </a:ext>
              </a:extLst>
            </p:cNvPr>
            <p:cNvSpPr/>
            <p:nvPr/>
          </p:nvSpPr>
          <p:spPr>
            <a:xfrm>
              <a:off x="10101706" y="10447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0C62E8B-461F-ABA9-396F-B95961428F46}"/>
                </a:ext>
              </a:extLst>
            </p:cNvPr>
            <p:cNvSpPr/>
            <p:nvPr/>
          </p:nvSpPr>
          <p:spPr>
            <a:xfrm>
              <a:off x="2563524" y="2542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599084E-8517-5219-F725-1237477CB23F}"/>
                </a:ext>
              </a:extLst>
            </p:cNvPr>
            <p:cNvSpPr/>
            <p:nvPr/>
          </p:nvSpPr>
          <p:spPr>
            <a:xfrm>
              <a:off x="2314872" y="825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B520620-69B3-3BBB-2DEB-E70EF6C8BA4F}"/>
                </a:ext>
              </a:extLst>
            </p:cNvPr>
            <p:cNvSpPr/>
            <p:nvPr/>
          </p:nvSpPr>
          <p:spPr>
            <a:xfrm>
              <a:off x="3708930" y="75472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DED9F8-BC2E-639B-F93C-917F8B34D10D}"/>
                </a:ext>
              </a:extLst>
            </p:cNvPr>
            <p:cNvSpPr/>
            <p:nvPr/>
          </p:nvSpPr>
          <p:spPr>
            <a:xfrm>
              <a:off x="2314872" y="6913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3EAC1BF-9F2A-73EB-6CAE-CED53BB5B296}"/>
                </a:ext>
              </a:extLst>
            </p:cNvPr>
            <p:cNvSpPr/>
            <p:nvPr/>
          </p:nvSpPr>
          <p:spPr>
            <a:xfrm>
              <a:off x="1217593" y="9993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1DA9AC-BF78-AB1E-C7FC-4F85D7D9E1A2}"/>
                </a:ext>
              </a:extLst>
            </p:cNvPr>
            <p:cNvSpPr/>
            <p:nvPr/>
          </p:nvSpPr>
          <p:spPr>
            <a:xfrm>
              <a:off x="2611651" y="16715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CC2FDBC-32F4-1E99-0A2F-F4FE36081D2D}"/>
                </a:ext>
              </a:extLst>
            </p:cNvPr>
            <p:cNvSpPr/>
            <p:nvPr/>
          </p:nvSpPr>
          <p:spPr>
            <a:xfrm>
              <a:off x="6227540" y="1682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098C59A-5446-BB46-8515-7D9F626024D3}"/>
                </a:ext>
              </a:extLst>
            </p:cNvPr>
            <p:cNvSpPr/>
            <p:nvPr/>
          </p:nvSpPr>
          <p:spPr>
            <a:xfrm>
              <a:off x="3362422" y="10475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AA403E8-C726-F4BF-75C9-3BFADBBF8C04}"/>
                </a:ext>
              </a:extLst>
            </p:cNvPr>
            <p:cNvSpPr/>
            <p:nvPr/>
          </p:nvSpPr>
          <p:spPr>
            <a:xfrm>
              <a:off x="5179992" y="21335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0887C1C-CA86-A049-9846-1624E80EC65F}"/>
                </a:ext>
              </a:extLst>
            </p:cNvPr>
            <p:cNvSpPr/>
            <p:nvPr/>
          </p:nvSpPr>
          <p:spPr>
            <a:xfrm>
              <a:off x="4082713" y="244156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E2F754DB-66F1-C229-EBCE-E6BDD2B75761}"/>
                </a:ext>
              </a:extLst>
            </p:cNvPr>
            <p:cNvSpPr/>
            <p:nvPr/>
          </p:nvSpPr>
          <p:spPr>
            <a:xfrm>
              <a:off x="5476771" y="311373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09BE7CA-3267-8193-FDDB-B77825581B50}"/>
                </a:ext>
              </a:extLst>
            </p:cNvPr>
            <p:cNvSpPr/>
            <p:nvPr/>
          </p:nvSpPr>
          <p:spPr>
            <a:xfrm>
              <a:off x="5727028" y="12368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2C0B3598-CEAE-AB8B-8A90-E6ECB263C729}"/>
                </a:ext>
              </a:extLst>
            </p:cNvPr>
            <p:cNvSpPr/>
            <p:nvPr/>
          </p:nvSpPr>
          <p:spPr>
            <a:xfrm>
              <a:off x="9294790" y="440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B589DAE-664C-1FA8-47DB-55A3DE0D538C}"/>
                </a:ext>
              </a:extLst>
            </p:cNvPr>
            <p:cNvSpPr/>
            <p:nvPr/>
          </p:nvSpPr>
          <p:spPr>
            <a:xfrm>
              <a:off x="286336" y="13450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FFBA6EC-1D3E-E7D6-9090-76E6E5CE3DC5}"/>
                </a:ext>
              </a:extLst>
            </p:cNvPr>
            <p:cNvSpPr/>
            <p:nvPr/>
          </p:nvSpPr>
          <p:spPr>
            <a:xfrm>
              <a:off x="11413949" y="14580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56B3057-BDD8-654F-09AC-DD8CE7B5EF60}"/>
                </a:ext>
              </a:extLst>
            </p:cNvPr>
            <p:cNvSpPr/>
            <p:nvPr/>
          </p:nvSpPr>
          <p:spPr>
            <a:xfrm>
              <a:off x="11853502" y="161128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8C1666A-9B1F-10C0-9AA4-7DBB185B6681}"/>
                </a:ext>
              </a:extLst>
            </p:cNvPr>
            <p:cNvSpPr/>
            <p:nvPr/>
          </p:nvSpPr>
          <p:spPr>
            <a:xfrm>
              <a:off x="10756223" y="19192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FF6353F-C1C8-AFA7-794A-72D79F4D92D4}"/>
                </a:ext>
              </a:extLst>
            </p:cNvPr>
            <p:cNvSpPr/>
            <p:nvPr/>
          </p:nvSpPr>
          <p:spPr>
            <a:xfrm>
              <a:off x="12150281" y="25914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BA8878F-1795-2F72-B4C9-FE50ADCEDE8A}"/>
                </a:ext>
              </a:extLst>
            </p:cNvPr>
            <p:cNvSpPr/>
            <p:nvPr/>
          </p:nvSpPr>
          <p:spPr>
            <a:xfrm>
              <a:off x="11593622" y="1100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BC289F8-624A-3C64-A4E6-55BCC1EC27E1}"/>
                </a:ext>
              </a:extLst>
            </p:cNvPr>
            <p:cNvSpPr/>
            <p:nvPr/>
          </p:nvSpPr>
          <p:spPr>
            <a:xfrm>
              <a:off x="8874481" y="1993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8FACB81-95A9-646F-A78E-F1A864AAA4D8}"/>
                </a:ext>
              </a:extLst>
            </p:cNvPr>
            <p:cNvSpPr/>
            <p:nvPr/>
          </p:nvSpPr>
          <p:spPr>
            <a:xfrm>
              <a:off x="10692051" y="12854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080B803-4F05-B591-A2B7-7DDDDB788E56}"/>
                </a:ext>
              </a:extLst>
            </p:cNvPr>
            <p:cNvSpPr/>
            <p:nvPr/>
          </p:nvSpPr>
          <p:spPr>
            <a:xfrm>
              <a:off x="9594772" y="15934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12AAED9-C39A-C826-4ECC-74199C78400D}"/>
                </a:ext>
              </a:extLst>
            </p:cNvPr>
            <p:cNvSpPr/>
            <p:nvPr/>
          </p:nvSpPr>
          <p:spPr>
            <a:xfrm>
              <a:off x="10988830" y="22656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EFB70EB-B4D9-89F0-8640-497D73B99675}"/>
                </a:ext>
              </a:extLst>
            </p:cNvPr>
            <p:cNvSpPr/>
            <p:nvPr/>
          </p:nvSpPr>
          <p:spPr>
            <a:xfrm>
              <a:off x="11239087" y="3886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A067A795-1C7D-F746-C25B-A618C6C7AF1A}"/>
                </a:ext>
              </a:extLst>
            </p:cNvPr>
            <p:cNvSpPr/>
            <p:nvPr/>
          </p:nvSpPr>
          <p:spPr>
            <a:xfrm>
              <a:off x="10034325" y="17466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13A3A4A-483A-F788-5A7D-5FC8B13CA9E4}"/>
                </a:ext>
              </a:extLst>
            </p:cNvPr>
            <p:cNvSpPr/>
            <p:nvPr/>
          </p:nvSpPr>
          <p:spPr>
            <a:xfrm>
              <a:off x="8937046" y="20546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F905719C-F578-BA1A-D67B-3A4F29709C93}"/>
                </a:ext>
              </a:extLst>
            </p:cNvPr>
            <p:cNvSpPr/>
            <p:nvPr/>
          </p:nvSpPr>
          <p:spPr>
            <a:xfrm>
              <a:off x="10331104" y="2726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976091A-24D0-D26C-5824-9D4497B274C8}"/>
                </a:ext>
              </a:extLst>
            </p:cNvPr>
            <p:cNvSpPr/>
            <p:nvPr/>
          </p:nvSpPr>
          <p:spPr>
            <a:xfrm>
              <a:off x="10581361" y="8498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E747C12-058F-5698-39CF-CEBE9FD84321}"/>
                </a:ext>
              </a:extLst>
            </p:cNvPr>
            <p:cNvSpPr/>
            <p:nvPr/>
          </p:nvSpPr>
          <p:spPr>
            <a:xfrm>
              <a:off x="9774445" y="2454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BC29A869-6D6F-9E39-0B4A-794B63175E36}"/>
                </a:ext>
              </a:extLst>
            </p:cNvPr>
            <p:cNvSpPr/>
            <p:nvPr/>
          </p:nvSpPr>
          <p:spPr>
            <a:xfrm>
              <a:off x="7855010" y="17715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80ACE0F7-90D4-4110-093E-C9953DDBA49E}"/>
                </a:ext>
              </a:extLst>
            </p:cNvPr>
            <p:cNvSpPr/>
            <p:nvPr/>
          </p:nvSpPr>
          <p:spPr>
            <a:xfrm>
              <a:off x="9672580" y="28575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90B1E835-443B-F87B-332C-920F9C7505EF}"/>
                </a:ext>
              </a:extLst>
            </p:cNvPr>
            <p:cNvSpPr/>
            <p:nvPr/>
          </p:nvSpPr>
          <p:spPr>
            <a:xfrm>
              <a:off x="8575301" y="31655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3DBD15A-67C9-4348-525A-4974114C380F}"/>
                </a:ext>
              </a:extLst>
            </p:cNvPr>
            <p:cNvSpPr/>
            <p:nvPr/>
          </p:nvSpPr>
          <p:spPr>
            <a:xfrm>
              <a:off x="9969359" y="383773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958533FC-7064-CEE4-3688-52D5AAEB4D21}"/>
                </a:ext>
              </a:extLst>
            </p:cNvPr>
            <p:cNvSpPr/>
            <p:nvPr/>
          </p:nvSpPr>
          <p:spPr>
            <a:xfrm>
              <a:off x="10219616" y="19608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3B8FB28-7CB4-747C-02EB-FCA466B9B66C}"/>
                </a:ext>
              </a:extLst>
            </p:cNvPr>
            <p:cNvSpPr/>
            <p:nvPr/>
          </p:nvSpPr>
          <p:spPr>
            <a:xfrm>
              <a:off x="9014854" y="33187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19E16568-7340-A238-E15B-60D570B212C8}"/>
                </a:ext>
              </a:extLst>
            </p:cNvPr>
            <p:cNvSpPr/>
            <p:nvPr/>
          </p:nvSpPr>
          <p:spPr>
            <a:xfrm>
              <a:off x="7917575" y="36267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D4A1D79-0DA8-CD3E-00F6-A3A4AA328554}"/>
                </a:ext>
              </a:extLst>
            </p:cNvPr>
            <p:cNvSpPr/>
            <p:nvPr/>
          </p:nvSpPr>
          <p:spPr>
            <a:xfrm>
              <a:off x="9311633" y="429892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B252527-DCA2-619A-280A-9404C07FEE64}"/>
                </a:ext>
              </a:extLst>
            </p:cNvPr>
            <p:cNvSpPr/>
            <p:nvPr/>
          </p:nvSpPr>
          <p:spPr>
            <a:xfrm>
              <a:off x="9561890" y="242200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70922C61-972A-3CE9-3173-173023D23396}"/>
                </a:ext>
              </a:extLst>
            </p:cNvPr>
            <p:cNvSpPr/>
            <p:nvPr/>
          </p:nvSpPr>
          <p:spPr>
            <a:xfrm>
              <a:off x="8754974" y="18175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A652F1BF-820F-1C7B-6115-39ABA4E3358B}"/>
                </a:ext>
              </a:extLst>
            </p:cNvPr>
            <p:cNvSpPr/>
            <p:nvPr/>
          </p:nvSpPr>
          <p:spPr>
            <a:xfrm>
              <a:off x="5978878" y="23945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1BCD057-438E-1859-4303-C30803A3EA76}"/>
                </a:ext>
              </a:extLst>
            </p:cNvPr>
            <p:cNvSpPr/>
            <p:nvPr/>
          </p:nvSpPr>
          <p:spPr>
            <a:xfrm>
              <a:off x="7796448" y="34806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EBAE302-2CC8-F40E-BA54-DED664444D6E}"/>
                </a:ext>
              </a:extLst>
            </p:cNvPr>
            <p:cNvSpPr/>
            <p:nvPr/>
          </p:nvSpPr>
          <p:spPr>
            <a:xfrm>
              <a:off x="6699169" y="37886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A498AF7-E1C4-11E8-7FFA-D8342FF26B15}"/>
                </a:ext>
              </a:extLst>
            </p:cNvPr>
            <p:cNvSpPr/>
            <p:nvPr/>
          </p:nvSpPr>
          <p:spPr>
            <a:xfrm>
              <a:off x="8093227" y="44607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553A506-16AA-1591-55B5-AD8E34BA7793}"/>
                </a:ext>
              </a:extLst>
            </p:cNvPr>
            <p:cNvSpPr/>
            <p:nvPr/>
          </p:nvSpPr>
          <p:spPr>
            <a:xfrm>
              <a:off x="8343484" y="25838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4696C9A6-244D-DD98-5DB8-9367AD90B771}"/>
                </a:ext>
              </a:extLst>
            </p:cNvPr>
            <p:cNvSpPr/>
            <p:nvPr/>
          </p:nvSpPr>
          <p:spPr>
            <a:xfrm>
              <a:off x="7138722" y="39417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9511E532-4072-FB43-5AA1-3A0E1AC4500F}"/>
                </a:ext>
              </a:extLst>
            </p:cNvPr>
            <p:cNvSpPr/>
            <p:nvPr/>
          </p:nvSpPr>
          <p:spPr>
            <a:xfrm>
              <a:off x="6041443" y="424980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D5C797E-2249-5FC8-32AD-627D1F43A03E}"/>
                </a:ext>
              </a:extLst>
            </p:cNvPr>
            <p:cNvSpPr/>
            <p:nvPr/>
          </p:nvSpPr>
          <p:spPr>
            <a:xfrm>
              <a:off x="7435501" y="49219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E5101D7C-5415-C2FA-D578-A6D63A347E3F}"/>
                </a:ext>
              </a:extLst>
            </p:cNvPr>
            <p:cNvSpPr/>
            <p:nvPr/>
          </p:nvSpPr>
          <p:spPr>
            <a:xfrm>
              <a:off x="7685758" y="30450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3DFC1F4-5A3F-0389-DB87-EE2089BEDC93}"/>
                </a:ext>
              </a:extLst>
            </p:cNvPr>
            <p:cNvSpPr/>
            <p:nvPr/>
          </p:nvSpPr>
          <p:spPr>
            <a:xfrm>
              <a:off x="6878842" y="24405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8535B8CB-010E-4953-1474-54399AECD150}"/>
                </a:ext>
              </a:extLst>
            </p:cNvPr>
            <p:cNvSpPr/>
            <p:nvPr/>
          </p:nvSpPr>
          <p:spPr>
            <a:xfrm>
              <a:off x="10230845" y="31454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0C1805-EA58-E13C-D921-4C1A3F906B05}"/>
                </a:ext>
              </a:extLst>
            </p:cNvPr>
            <p:cNvSpPr/>
            <p:nvPr/>
          </p:nvSpPr>
          <p:spPr>
            <a:xfrm>
              <a:off x="12048415" y="42315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D88D8F1-585C-9EC2-BC55-FA08ACE04575}"/>
                </a:ext>
              </a:extLst>
            </p:cNvPr>
            <p:cNvSpPr/>
            <p:nvPr/>
          </p:nvSpPr>
          <p:spPr>
            <a:xfrm>
              <a:off x="10951136" y="45395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223A41D0-B818-EEBF-AE6B-838542C3208E}"/>
                </a:ext>
              </a:extLst>
            </p:cNvPr>
            <p:cNvSpPr/>
            <p:nvPr/>
          </p:nvSpPr>
          <p:spPr>
            <a:xfrm>
              <a:off x="120302" y="54066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9D454C57-D8F0-8AB2-B925-AFC807B5D634}"/>
                </a:ext>
              </a:extLst>
            </p:cNvPr>
            <p:cNvSpPr/>
            <p:nvPr/>
          </p:nvSpPr>
          <p:spPr>
            <a:xfrm>
              <a:off x="370559" y="352976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DD3D60B-E780-E862-8B0F-9E3D67EE3D56}"/>
                </a:ext>
              </a:extLst>
            </p:cNvPr>
            <p:cNvSpPr/>
            <p:nvPr/>
          </p:nvSpPr>
          <p:spPr>
            <a:xfrm>
              <a:off x="11390689" y="46927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00114687-5F2A-A295-6DF7-4B5DAC210582}"/>
                </a:ext>
              </a:extLst>
            </p:cNvPr>
            <p:cNvSpPr/>
            <p:nvPr/>
          </p:nvSpPr>
          <p:spPr>
            <a:xfrm>
              <a:off x="10293410" y="500073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3173163-CE1F-6606-CB38-267FA7275282}"/>
                </a:ext>
              </a:extLst>
            </p:cNvPr>
            <p:cNvSpPr/>
            <p:nvPr/>
          </p:nvSpPr>
          <p:spPr>
            <a:xfrm>
              <a:off x="11687468" y="56728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BEC9AEB0-A7EE-15A9-678E-9CA004128FED}"/>
                </a:ext>
              </a:extLst>
            </p:cNvPr>
            <p:cNvSpPr/>
            <p:nvPr/>
          </p:nvSpPr>
          <p:spPr>
            <a:xfrm>
              <a:off x="11937725" y="37959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DF328492-3459-DDE6-1AE6-80DB3E9CF767}"/>
                </a:ext>
              </a:extLst>
            </p:cNvPr>
            <p:cNvSpPr/>
            <p:nvPr/>
          </p:nvSpPr>
          <p:spPr>
            <a:xfrm>
              <a:off x="11130809" y="31914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3E085389-AA40-C1EE-4E39-F31BEB67E6E5}"/>
                </a:ext>
              </a:extLst>
            </p:cNvPr>
            <p:cNvSpPr/>
            <p:nvPr/>
          </p:nvSpPr>
          <p:spPr>
            <a:xfrm>
              <a:off x="1625058" y="38196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BBBF8F36-7673-EF3B-96A2-AA253F3B108B}"/>
                </a:ext>
              </a:extLst>
            </p:cNvPr>
            <p:cNvSpPr/>
            <p:nvPr/>
          </p:nvSpPr>
          <p:spPr>
            <a:xfrm>
              <a:off x="3442628" y="49057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758950BE-54B2-F30E-2E95-76C492313FA0}"/>
                </a:ext>
              </a:extLst>
            </p:cNvPr>
            <p:cNvSpPr/>
            <p:nvPr/>
          </p:nvSpPr>
          <p:spPr>
            <a:xfrm>
              <a:off x="2345349" y="52137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FA2AF84-A65B-332D-8857-F1BB7963320B}"/>
                </a:ext>
              </a:extLst>
            </p:cNvPr>
            <p:cNvSpPr/>
            <p:nvPr/>
          </p:nvSpPr>
          <p:spPr>
            <a:xfrm>
              <a:off x="3739407" y="58859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3960187-9F0F-7430-6438-0C389B110029}"/>
                </a:ext>
              </a:extLst>
            </p:cNvPr>
            <p:cNvSpPr/>
            <p:nvPr/>
          </p:nvSpPr>
          <p:spPr>
            <a:xfrm>
              <a:off x="3989664" y="400899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16F5915A-731F-4445-AD02-2CABA946C32B}"/>
                </a:ext>
              </a:extLst>
            </p:cNvPr>
            <p:cNvSpPr/>
            <p:nvPr/>
          </p:nvSpPr>
          <p:spPr>
            <a:xfrm>
              <a:off x="2784902" y="53669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CDCF1EF-18AD-E1A0-EB8B-6D2EB2962805}"/>
                </a:ext>
              </a:extLst>
            </p:cNvPr>
            <p:cNvSpPr/>
            <p:nvPr/>
          </p:nvSpPr>
          <p:spPr>
            <a:xfrm>
              <a:off x="1687623" y="56749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5320D29-AB54-A5B4-A778-3525349CB76F}"/>
                </a:ext>
              </a:extLst>
            </p:cNvPr>
            <p:cNvSpPr/>
            <p:nvPr/>
          </p:nvSpPr>
          <p:spPr>
            <a:xfrm>
              <a:off x="3081681" y="63471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11365A3-498A-27DF-66D0-196CEDF0913F}"/>
                </a:ext>
              </a:extLst>
            </p:cNvPr>
            <p:cNvSpPr/>
            <p:nvPr/>
          </p:nvSpPr>
          <p:spPr>
            <a:xfrm>
              <a:off x="3331938" y="44701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68438E-7C5F-CE8C-7DA1-C7B57FAA4007}"/>
                </a:ext>
              </a:extLst>
            </p:cNvPr>
            <p:cNvSpPr/>
            <p:nvPr/>
          </p:nvSpPr>
          <p:spPr>
            <a:xfrm>
              <a:off x="2525022" y="38657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0F63BD2-321D-A4C9-5AC0-77B20B71E1A9}"/>
                </a:ext>
              </a:extLst>
            </p:cNvPr>
            <p:cNvSpPr/>
            <p:nvPr/>
          </p:nvSpPr>
          <p:spPr>
            <a:xfrm>
              <a:off x="7582298" y="38768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9AAB27-0AEA-ACAD-2528-B76C4D6174E4}"/>
                </a:ext>
              </a:extLst>
            </p:cNvPr>
            <p:cNvSpPr/>
            <p:nvPr/>
          </p:nvSpPr>
          <p:spPr>
            <a:xfrm>
              <a:off x="9399868" y="49628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F028DF0-E1C8-7AA8-248B-EBCC3F1AEB50}"/>
                </a:ext>
              </a:extLst>
            </p:cNvPr>
            <p:cNvSpPr/>
            <p:nvPr/>
          </p:nvSpPr>
          <p:spPr>
            <a:xfrm>
              <a:off x="8302589" y="52708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47C0533-4507-464F-1415-1A89A370EFF0}"/>
                </a:ext>
              </a:extLst>
            </p:cNvPr>
            <p:cNvSpPr/>
            <p:nvPr/>
          </p:nvSpPr>
          <p:spPr>
            <a:xfrm>
              <a:off x="9696647" y="59430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EB609F3B-9745-9905-D98D-A1554DA5D99C}"/>
                </a:ext>
              </a:extLst>
            </p:cNvPr>
            <p:cNvSpPr/>
            <p:nvPr/>
          </p:nvSpPr>
          <p:spPr>
            <a:xfrm>
              <a:off x="9946904" y="40661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BF5E598-62F1-0A39-743B-7B11074E102A}"/>
                </a:ext>
              </a:extLst>
            </p:cNvPr>
            <p:cNvSpPr/>
            <p:nvPr/>
          </p:nvSpPr>
          <p:spPr>
            <a:xfrm>
              <a:off x="8742142" y="54240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E7A1740-C341-F083-ADAD-52DF0E026598}"/>
                </a:ext>
              </a:extLst>
            </p:cNvPr>
            <p:cNvSpPr/>
            <p:nvPr/>
          </p:nvSpPr>
          <p:spPr>
            <a:xfrm>
              <a:off x="7644863" y="57320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09A46000-6726-65B4-0D51-AAE0FC8F300F}"/>
                </a:ext>
              </a:extLst>
            </p:cNvPr>
            <p:cNvSpPr/>
            <p:nvPr/>
          </p:nvSpPr>
          <p:spPr>
            <a:xfrm>
              <a:off x="9038921" y="64042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F9FC78-1C36-2D4B-8BD0-95A71B84D298}"/>
                </a:ext>
              </a:extLst>
            </p:cNvPr>
            <p:cNvSpPr/>
            <p:nvPr/>
          </p:nvSpPr>
          <p:spPr>
            <a:xfrm>
              <a:off x="9289178" y="45273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1DE5762-648F-24E5-1D4D-E7899D4F397D}"/>
                </a:ext>
              </a:extLst>
            </p:cNvPr>
            <p:cNvSpPr/>
            <p:nvPr/>
          </p:nvSpPr>
          <p:spPr>
            <a:xfrm>
              <a:off x="8482262" y="39228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78BDD87-82CF-2626-C7B0-2FC915BDAD19}"/>
                </a:ext>
              </a:extLst>
            </p:cNvPr>
            <p:cNvSpPr/>
            <p:nvPr/>
          </p:nvSpPr>
          <p:spPr>
            <a:xfrm>
              <a:off x="4838287" y="35938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69D483C-9FD9-F0AB-3740-D77B1E4B1C78}"/>
                </a:ext>
              </a:extLst>
            </p:cNvPr>
            <p:cNvSpPr/>
            <p:nvPr/>
          </p:nvSpPr>
          <p:spPr>
            <a:xfrm>
              <a:off x="5558578" y="49879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983FD546-A8C0-3DFE-B907-5D59CB463354}"/>
                </a:ext>
              </a:extLst>
            </p:cNvPr>
            <p:cNvSpPr/>
            <p:nvPr/>
          </p:nvSpPr>
          <p:spPr>
            <a:xfrm>
              <a:off x="5983693" y="409438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3960E207-624C-A06C-E1E6-4B36169E6189}"/>
                </a:ext>
              </a:extLst>
            </p:cNvPr>
            <p:cNvSpPr/>
            <p:nvPr/>
          </p:nvSpPr>
          <p:spPr>
            <a:xfrm>
              <a:off x="4886414" y="50112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BE1D8032-8C56-1E1F-407E-88D323E0844F}"/>
                </a:ext>
              </a:extLst>
            </p:cNvPr>
            <p:cNvSpPr/>
            <p:nvPr/>
          </p:nvSpPr>
          <p:spPr>
            <a:xfrm>
              <a:off x="4180561" y="405508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5032F32-1FA3-0D33-9098-24DB5C396190}"/>
                </a:ext>
              </a:extLst>
            </p:cNvPr>
            <p:cNvSpPr/>
            <p:nvPr/>
          </p:nvSpPr>
          <p:spPr>
            <a:xfrm>
              <a:off x="5998131" y="514113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191891F-58E1-EDE9-67A4-01A6F4AECC00}"/>
                </a:ext>
              </a:extLst>
            </p:cNvPr>
            <p:cNvSpPr/>
            <p:nvPr/>
          </p:nvSpPr>
          <p:spPr>
            <a:xfrm>
              <a:off x="4900852" y="54491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98DF48-4E0B-5CF2-7DA6-DC118F0D14D8}"/>
                </a:ext>
              </a:extLst>
            </p:cNvPr>
            <p:cNvSpPr/>
            <p:nvPr/>
          </p:nvSpPr>
          <p:spPr>
            <a:xfrm>
              <a:off x="5325967" y="455558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168C62E-AF55-C4E6-F8F6-4D888F75C5BF}"/>
                </a:ext>
              </a:extLst>
            </p:cNvPr>
            <p:cNvSpPr/>
            <p:nvPr/>
          </p:nvSpPr>
          <p:spPr>
            <a:xfrm>
              <a:off x="4228688" y="54724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DAB1EBB5-8A05-E2A8-458A-AF1193D5B4E1}"/>
                </a:ext>
              </a:extLst>
            </p:cNvPr>
            <p:cNvSpPr/>
            <p:nvPr/>
          </p:nvSpPr>
          <p:spPr>
            <a:xfrm>
              <a:off x="5738251" y="36398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027D6BD-A93E-DF37-EE6C-B616D3CEECB2}"/>
                </a:ext>
              </a:extLst>
            </p:cNvPr>
            <p:cNvSpPr/>
            <p:nvPr/>
          </p:nvSpPr>
          <p:spPr>
            <a:xfrm>
              <a:off x="5489599" y="346823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412B23F2-9BA9-7297-D3B9-FFF4AFDA958A}"/>
                </a:ext>
              </a:extLst>
            </p:cNvPr>
            <p:cNvSpPr/>
            <p:nvPr/>
          </p:nvSpPr>
          <p:spPr>
            <a:xfrm>
              <a:off x="5489599" y="407704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FBF70A5B-2014-682E-5220-55DE76A8C774}"/>
                </a:ext>
              </a:extLst>
            </p:cNvPr>
            <p:cNvSpPr/>
            <p:nvPr/>
          </p:nvSpPr>
          <p:spPr>
            <a:xfrm>
              <a:off x="4392320" y="4385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FAE72495-9C17-FEF0-5494-0E773CD35C25}"/>
                </a:ext>
              </a:extLst>
            </p:cNvPr>
            <p:cNvSpPr/>
            <p:nvPr/>
          </p:nvSpPr>
          <p:spPr>
            <a:xfrm>
              <a:off x="5786378" y="50572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3FC78C0-2F7B-994C-98F7-BC3C65377A7F}"/>
                </a:ext>
              </a:extLst>
            </p:cNvPr>
            <p:cNvSpPr/>
            <p:nvPr/>
          </p:nvSpPr>
          <p:spPr>
            <a:xfrm>
              <a:off x="6955845" y="449670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B602328-32CC-4AAB-A98E-48E3DAB44010}"/>
                </a:ext>
              </a:extLst>
            </p:cNvPr>
            <p:cNvSpPr/>
            <p:nvPr/>
          </p:nvSpPr>
          <p:spPr>
            <a:xfrm>
              <a:off x="7676136" y="58907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05F2B47-9A89-D00A-0857-DCE9BB683C0E}"/>
                </a:ext>
              </a:extLst>
            </p:cNvPr>
            <p:cNvSpPr/>
            <p:nvPr/>
          </p:nvSpPr>
          <p:spPr>
            <a:xfrm>
              <a:off x="8101251" y="49972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436459EB-1951-A2B8-0820-200F7C5CE20A}"/>
                </a:ext>
              </a:extLst>
            </p:cNvPr>
            <p:cNvSpPr/>
            <p:nvPr/>
          </p:nvSpPr>
          <p:spPr>
            <a:xfrm>
              <a:off x="7003972" y="59140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2382B424-5A38-7400-87B4-0F64BB1623A1}"/>
                </a:ext>
              </a:extLst>
            </p:cNvPr>
            <p:cNvSpPr/>
            <p:nvPr/>
          </p:nvSpPr>
          <p:spPr>
            <a:xfrm>
              <a:off x="6298119" y="49579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A4086103-A5FA-02C8-6472-6298A3E4A385}"/>
                </a:ext>
              </a:extLst>
            </p:cNvPr>
            <p:cNvSpPr/>
            <p:nvPr/>
          </p:nvSpPr>
          <p:spPr>
            <a:xfrm>
              <a:off x="8115689" y="60439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E4F29F-C20D-A750-DE00-D334002458D8}"/>
                </a:ext>
              </a:extLst>
            </p:cNvPr>
            <p:cNvSpPr/>
            <p:nvPr/>
          </p:nvSpPr>
          <p:spPr>
            <a:xfrm>
              <a:off x="7018410" y="63519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E0E1F47-C736-0BA1-0EA5-58E66DE7BFDF}"/>
                </a:ext>
              </a:extLst>
            </p:cNvPr>
            <p:cNvSpPr/>
            <p:nvPr/>
          </p:nvSpPr>
          <p:spPr>
            <a:xfrm>
              <a:off x="7443525" y="54584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F2B7A1D8-071E-C4ED-CF59-5B99DA4D3402}"/>
                </a:ext>
              </a:extLst>
            </p:cNvPr>
            <p:cNvSpPr/>
            <p:nvPr/>
          </p:nvSpPr>
          <p:spPr>
            <a:xfrm>
              <a:off x="6346246" y="63752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CDC0F0E1-9E38-8ED4-84DA-52EEAA057FF3}"/>
                </a:ext>
              </a:extLst>
            </p:cNvPr>
            <p:cNvSpPr/>
            <p:nvPr/>
          </p:nvSpPr>
          <p:spPr>
            <a:xfrm>
              <a:off x="7855809" y="45427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966FE4A-5355-394F-FBE3-EA01A1533333}"/>
                </a:ext>
              </a:extLst>
            </p:cNvPr>
            <p:cNvSpPr/>
            <p:nvPr/>
          </p:nvSpPr>
          <p:spPr>
            <a:xfrm>
              <a:off x="7607157" y="43710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E26AEA15-46FD-61E4-0E1E-9F5E6F26C2D3}"/>
                </a:ext>
              </a:extLst>
            </p:cNvPr>
            <p:cNvSpPr/>
            <p:nvPr/>
          </p:nvSpPr>
          <p:spPr>
            <a:xfrm>
              <a:off x="7607157" y="4979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EB46BB7-D07F-6948-A910-79B7099462C9}"/>
                </a:ext>
              </a:extLst>
            </p:cNvPr>
            <p:cNvSpPr/>
            <p:nvPr/>
          </p:nvSpPr>
          <p:spPr>
            <a:xfrm>
              <a:off x="6509878" y="52878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5FAE879-2A1D-13B9-DFAA-6A09EEE26A1D}"/>
                </a:ext>
              </a:extLst>
            </p:cNvPr>
            <p:cNvSpPr/>
            <p:nvPr/>
          </p:nvSpPr>
          <p:spPr>
            <a:xfrm>
              <a:off x="7903936" y="59600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8327F42-D378-5D6F-ABD4-59C679245E93}"/>
                </a:ext>
              </a:extLst>
            </p:cNvPr>
            <p:cNvSpPr/>
            <p:nvPr/>
          </p:nvSpPr>
          <p:spPr>
            <a:xfrm>
              <a:off x="11423573" y="459531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CCE6508-1E3A-131A-916C-71E9DBF44580}"/>
                </a:ext>
              </a:extLst>
            </p:cNvPr>
            <p:cNvSpPr/>
            <p:nvPr/>
          </p:nvSpPr>
          <p:spPr>
            <a:xfrm>
              <a:off x="12143864" y="598937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7C45ABFB-B305-AFB2-83E6-3AEEEB89FC35}"/>
                </a:ext>
              </a:extLst>
            </p:cNvPr>
            <p:cNvSpPr/>
            <p:nvPr/>
          </p:nvSpPr>
          <p:spPr>
            <a:xfrm>
              <a:off x="344087" y="529080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6CFE205-5198-F81F-E6CF-3F1871625C37}"/>
                </a:ext>
              </a:extLst>
            </p:cNvPr>
            <p:cNvSpPr/>
            <p:nvPr/>
          </p:nvSpPr>
          <p:spPr>
            <a:xfrm>
              <a:off x="11471700" y="60126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5378130-459A-C6E4-C1AB-9C7AEFA90B45}"/>
                </a:ext>
              </a:extLst>
            </p:cNvPr>
            <p:cNvSpPr/>
            <p:nvPr/>
          </p:nvSpPr>
          <p:spPr>
            <a:xfrm>
              <a:off x="10765847" y="50565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1B53CDD-DC80-24DE-5E4E-51FD6BADD279}"/>
                </a:ext>
              </a:extLst>
            </p:cNvPr>
            <p:cNvSpPr/>
            <p:nvPr/>
          </p:nvSpPr>
          <p:spPr>
            <a:xfrm>
              <a:off x="358525" y="63375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02E53E4-933B-6AE5-3850-6CA80F3ADA8F}"/>
                </a:ext>
              </a:extLst>
            </p:cNvPr>
            <p:cNvSpPr/>
            <p:nvPr/>
          </p:nvSpPr>
          <p:spPr>
            <a:xfrm>
              <a:off x="11486138" y="64505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D3C2774F-EF84-DAD7-E674-8F99843A87BC}"/>
                </a:ext>
              </a:extLst>
            </p:cNvPr>
            <p:cNvSpPr/>
            <p:nvPr/>
          </p:nvSpPr>
          <p:spPr>
            <a:xfrm>
              <a:off x="11911253" y="55570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75852ADF-CE2A-1E88-E17A-8A8D24F0ED3F}"/>
                </a:ext>
              </a:extLst>
            </p:cNvPr>
            <p:cNvSpPr/>
            <p:nvPr/>
          </p:nvSpPr>
          <p:spPr>
            <a:xfrm>
              <a:off x="10813974" y="64738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D80D63E-B51B-75B7-3345-1DE195A5F8E1}"/>
                </a:ext>
              </a:extLst>
            </p:cNvPr>
            <p:cNvSpPr/>
            <p:nvPr/>
          </p:nvSpPr>
          <p:spPr>
            <a:xfrm>
              <a:off x="98645" y="48363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265CFE83-B328-5C2A-8A46-6FB08153F059}"/>
                </a:ext>
              </a:extLst>
            </p:cNvPr>
            <p:cNvSpPr/>
            <p:nvPr/>
          </p:nvSpPr>
          <p:spPr>
            <a:xfrm>
              <a:off x="12074885" y="446966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AA9D22CE-1B2B-CB64-3572-452DD46DA3DF}"/>
                </a:ext>
              </a:extLst>
            </p:cNvPr>
            <p:cNvSpPr/>
            <p:nvPr/>
          </p:nvSpPr>
          <p:spPr>
            <a:xfrm>
              <a:off x="12074885" y="50784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B4EE740-1823-E17E-9C34-44D9D47C1B9B}"/>
                </a:ext>
              </a:extLst>
            </p:cNvPr>
            <p:cNvSpPr/>
            <p:nvPr/>
          </p:nvSpPr>
          <p:spPr>
            <a:xfrm>
              <a:off x="10977606" y="53864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F4EE5C5-8A6E-FED5-BADE-5469E3923749}"/>
                </a:ext>
              </a:extLst>
            </p:cNvPr>
            <p:cNvSpPr/>
            <p:nvPr/>
          </p:nvSpPr>
          <p:spPr>
            <a:xfrm>
              <a:off x="146772" y="62536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A909C70-4ED8-39AC-73C9-45EEB9D5E434}"/>
                </a:ext>
              </a:extLst>
            </p:cNvPr>
            <p:cNvSpPr/>
            <p:nvPr/>
          </p:nvSpPr>
          <p:spPr>
            <a:xfrm>
              <a:off x="6561212" y="2838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99AADCF-AA3E-8B47-CD5B-AEF700DAE4C9}"/>
                </a:ext>
              </a:extLst>
            </p:cNvPr>
            <p:cNvSpPr/>
            <p:nvPr/>
          </p:nvSpPr>
          <p:spPr>
            <a:xfrm>
              <a:off x="7281503" y="16779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6292274-88C3-D9FF-2F71-4704520836FB}"/>
                </a:ext>
              </a:extLst>
            </p:cNvPr>
            <p:cNvSpPr/>
            <p:nvPr/>
          </p:nvSpPr>
          <p:spPr>
            <a:xfrm>
              <a:off x="7706618" y="7843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7FFCC6A-B627-7874-65AF-E6BDD063B438}"/>
                </a:ext>
              </a:extLst>
            </p:cNvPr>
            <p:cNvSpPr/>
            <p:nvPr/>
          </p:nvSpPr>
          <p:spPr>
            <a:xfrm>
              <a:off x="6609339" y="170117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7E1CD45-6220-9680-182F-CFB6ACCA4B9F}"/>
                </a:ext>
              </a:extLst>
            </p:cNvPr>
            <p:cNvSpPr/>
            <p:nvPr/>
          </p:nvSpPr>
          <p:spPr>
            <a:xfrm>
              <a:off x="5903486" y="7450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5FEB6A28-C8BE-12B8-4617-E1DE6A988DF5}"/>
                </a:ext>
              </a:extLst>
            </p:cNvPr>
            <p:cNvSpPr/>
            <p:nvPr/>
          </p:nvSpPr>
          <p:spPr>
            <a:xfrm>
              <a:off x="7721056" y="18310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27CEA54E-B629-8EB2-227A-3439E63D0320}"/>
                </a:ext>
              </a:extLst>
            </p:cNvPr>
            <p:cNvSpPr/>
            <p:nvPr/>
          </p:nvSpPr>
          <p:spPr>
            <a:xfrm>
              <a:off x="6623777" y="213910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3735854C-1503-F298-9F07-0F1FEA28B5A5}"/>
                </a:ext>
              </a:extLst>
            </p:cNvPr>
            <p:cNvSpPr/>
            <p:nvPr/>
          </p:nvSpPr>
          <p:spPr>
            <a:xfrm>
              <a:off x="7048892" y="12455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2578335-53E8-035C-4F22-60C99A8451E2}"/>
                </a:ext>
              </a:extLst>
            </p:cNvPr>
            <p:cNvSpPr/>
            <p:nvPr/>
          </p:nvSpPr>
          <p:spPr>
            <a:xfrm>
              <a:off x="5951613" y="21623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5409F92-AF4A-9FB8-ED0D-BA12C7977F05}"/>
                </a:ext>
              </a:extLst>
            </p:cNvPr>
            <p:cNvSpPr/>
            <p:nvPr/>
          </p:nvSpPr>
          <p:spPr>
            <a:xfrm>
              <a:off x="7461176" y="32985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0A9AE1C-D915-C635-2A80-7BB6E37A75EB}"/>
                </a:ext>
              </a:extLst>
            </p:cNvPr>
            <p:cNvSpPr/>
            <p:nvPr/>
          </p:nvSpPr>
          <p:spPr>
            <a:xfrm>
              <a:off x="7212524" y="1581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7D164E4-630C-D4ED-F6B7-D77A3F4AFE46}"/>
                </a:ext>
              </a:extLst>
            </p:cNvPr>
            <p:cNvSpPr/>
            <p:nvPr/>
          </p:nvSpPr>
          <p:spPr>
            <a:xfrm>
              <a:off x="7212524" y="7670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22A0268-2B5C-EA83-DE4D-19A199A6BDBC}"/>
                </a:ext>
              </a:extLst>
            </p:cNvPr>
            <p:cNvSpPr/>
            <p:nvPr/>
          </p:nvSpPr>
          <p:spPr>
            <a:xfrm>
              <a:off x="6115245" y="107501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BD9AE59D-38A4-5795-671C-83F859B0AE3A}"/>
                </a:ext>
              </a:extLst>
            </p:cNvPr>
            <p:cNvSpPr/>
            <p:nvPr/>
          </p:nvSpPr>
          <p:spPr>
            <a:xfrm>
              <a:off x="7509303" y="17471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A11B2E1-C7D9-04E9-BB84-4FF8E1CAF0CD}"/>
                </a:ext>
              </a:extLst>
            </p:cNvPr>
            <p:cNvSpPr/>
            <p:nvPr/>
          </p:nvSpPr>
          <p:spPr>
            <a:xfrm>
              <a:off x="206848" y="6505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7610C2F-0CF9-A0EA-9EFF-660D45E987F2}"/>
                </a:ext>
              </a:extLst>
            </p:cNvPr>
            <p:cNvSpPr/>
            <p:nvPr/>
          </p:nvSpPr>
          <p:spPr>
            <a:xfrm>
              <a:off x="2024418" y="17365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0A507B7-88C6-7FE9-4C77-D0E3CE065A33}"/>
                </a:ext>
              </a:extLst>
            </p:cNvPr>
            <p:cNvSpPr/>
            <p:nvPr/>
          </p:nvSpPr>
          <p:spPr>
            <a:xfrm>
              <a:off x="927139" y="20445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37A4594-0745-74CA-1401-31EF505A30C8}"/>
                </a:ext>
              </a:extLst>
            </p:cNvPr>
            <p:cNvSpPr/>
            <p:nvPr/>
          </p:nvSpPr>
          <p:spPr>
            <a:xfrm>
              <a:off x="2321197" y="27167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5CE4733-A060-88C7-46FC-7796488907A5}"/>
                </a:ext>
              </a:extLst>
            </p:cNvPr>
            <p:cNvSpPr/>
            <p:nvPr/>
          </p:nvSpPr>
          <p:spPr>
            <a:xfrm>
              <a:off x="2571454" y="8398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96501A89-0943-F1F9-674F-28840FEE2B26}"/>
                </a:ext>
              </a:extLst>
            </p:cNvPr>
            <p:cNvSpPr/>
            <p:nvPr/>
          </p:nvSpPr>
          <p:spPr>
            <a:xfrm>
              <a:off x="1352254" y="11510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348EAC5-D100-5E9C-D1A0-FF871ED31F44}"/>
                </a:ext>
              </a:extLst>
            </p:cNvPr>
            <p:cNvSpPr/>
            <p:nvPr/>
          </p:nvSpPr>
          <p:spPr>
            <a:xfrm>
              <a:off x="3169824" y="22370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4D8ED51F-C2D4-A985-E67E-8BC52DD4CBC8}"/>
                </a:ext>
              </a:extLst>
            </p:cNvPr>
            <p:cNvSpPr/>
            <p:nvPr/>
          </p:nvSpPr>
          <p:spPr>
            <a:xfrm>
              <a:off x="2072545" y="25450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92B4A5BE-ADCB-9070-D2A4-2B33B3CB7C97}"/>
                </a:ext>
              </a:extLst>
            </p:cNvPr>
            <p:cNvSpPr/>
            <p:nvPr/>
          </p:nvSpPr>
          <p:spPr>
            <a:xfrm>
              <a:off x="3466603" y="32172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B7CAC662-6AFB-CC96-46C9-D1D188FAF8BE}"/>
                </a:ext>
              </a:extLst>
            </p:cNvPr>
            <p:cNvSpPr/>
            <p:nvPr/>
          </p:nvSpPr>
          <p:spPr>
            <a:xfrm>
              <a:off x="3716860" y="13403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5A5888D7-61EF-9F62-2799-C82652A24C1D}"/>
                </a:ext>
              </a:extLst>
            </p:cNvPr>
            <p:cNvSpPr/>
            <p:nvPr/>
          </p:nvSpPr>
          <p:spPr>
            <a:xfrm>
              <a:off x="254975" y="20678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213AAC2-3AB6-312F-7BD5-D2FE458FD10F}"/>
                </a:ext>
              </a:extLst>
            </p:cNvPr>
            <p:cNvSpPr/>
            <p:nvPr/>
          </p:nvSpPr>
          <p:spPr>
            <a:xfrm>
              <a:off x="2072545" y="31538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C21580E-1095-4976-A3BD-EF2CF4859EFF}"/>
                </a:ext>
              </a:extLst>
            </p:cNvPr>
            <p:cNvSpPr/>
            <p:nvPr/>
          </p:nvSpPr>
          <p:spPr>
            <a:xfrm>
              <a:off x="975266" y="346190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0FD33F3-6AFE-8FC1-C3EE-72A42C32A3AA}"/>
                </a:ext>
              </a:extLst>
            </p:cNvPr>
            <p:cNvSpPr/>
            <p:nvPr/>
          </p:nvSpPr>
          <p:spPr>
            <a:xfrm>
              <a:off x="2369324" y="41340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FCA1C76-2032-843A-D60D-B13C6E7935C0}"/>
                </a:ext>
              </a:extLst>
            </p:cNvPr>
            <p:cNvSpPr/>
            <p:nvPr/>
          </p:nvSpPr>
          <p:spPr>
            <a:xfrm>
              <a:off x="2619581" y="22571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05FC5B20-82DB-3E91-9255-B47E7FD5949D}"/>
                </a:ext>
              </a:extLst>
            </p:cNvPr>
            <p:cNvSpPr/>
            <p:nvPr/>
          </p:nvSpPr>
          <p:spPr>
            <a:xfrm>
              <a:off x="3870864" y="5645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C1DA7624-660B-6A4E-C83B-7EC3AF420541}"/>
                </a:ext>
              </a:extLst>
            </p:cNvPr>
            <p:cNvSpPr/>
            <p:nvPr/>
          </p:nvSpPr>
          <p:spPr>
            <a:xfrm>
              <a:off x="5688434" y="16505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5AF5C55-FB28-DF3F-2672-EA5AB0618779}"/>
                </a:ext>
              </a:extLst>
            </p:cNvPr>
            <p:cNvSpPr/>
            <p:nvPr/>
          </p:nvSpPr>
          <p:spPr>
            <a:xfrm>
              <a:off x="4591155" y="195856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D1B3EF07-F59F-678A-2473-BB8259BCA6EF}"/>
                </a:ext>
              </a:extLst>
            </p:cNvPr>
            <p:cNvSpPr/>
            <p:nvPr/>
          </p:nvSpPr>
          <p:spPr>
            <a:xfrm>
              <a:off x="5985213" y="26307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206CA346-9782-DAE8-55DF-3684A2C01B71}"/>
                </a:ext>
              </a:extLst>
            </p:cNvPr>
            <p:cNvSpPr/>
            <p:nvPr/>
          </p:nvSpPr>
          <p:spPr>
            <a:xfrm>
              <a:off x="6235470" y="75380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B00D288-E034-EB9D-5718-BF4C5A07B2B0}"/>
                </a:ext>
              </a:extLst>
            </p:cNvPr>
            <p:cNvSpPr/>
            <p:nvPr/>
          </p:nvSpPr>
          <p:spPr>
            <a:xfrm>
              <a:off x="3120095" y="351003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2B4172E2-4945-0793-BD58-0AFF5A0BFED8}"/>
                </a:ext>
              </a:extLst>
            </p:cNvPr>
            <p:cNvSpPr/>
            <p:nvPr/>
          </p:nvSpPr>
          <p:spPr>
            <a:xfrm>
              <a:off x="4937665" y="459608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54367381-6ECB-26DD-327F-5F78C693D794}"/>
                </a:ext>
              </a:extLst>
            </p:cNvPr>
            <p:cNvSpPr/>
            <p:nvPr/>
          </p:nvSpPr>
          <p:spPr>
            <a:xfrm>
              <a:off x="3840386" y="49040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85A73B4-E6EA-6649-DAF1-AD82D7CFA29E}"/>
                </a:ext>
              </a:extLst>
            </p:cNvPr>
            <p:cNvSpPr/>
            <p:nvPr/>
          </p:nvSpPr>
          <p:spPr>
            <a:xfrm>
              <a:off x="5234444" y="55762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05F6EB7-6D4B-72D8-FC34-B583D664D1E6}"/>
                </a:ext>
              </a:extLst>
            </p:cNvPr>
            <p:cNvSpPr/>
            <p:nvPr/>
          </p:nvSpPr>
          <p:spPr>
            <a:xfrm>
              <a:off x="5484701" y="36993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3BA25103-F02F-C495-7B53-C52C6A3055BA}"/>
                </a:ext>
              </a:extLst>
            </p:cNvPr>
            <p:cNvSpPr/>
            <p:nvPr/>
          </p:nvSpPr>
          <p:spPr>
            <a:xfrm>
              <a:off x="6938114" y="83659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E0FD259B-0CD8-9259-E49E-A966D059B2B9}"/>
                </a:ext>
              </a:extLst>
            </p:cNvPr>
            <p:cNvSpPr/>
            <p:nvPr/>
          </p:nvSpPr>
          <p:spPr>
            <a:xfrm>
              <a:off x="8755684" y="19226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D2734D7F-0C41-AC1E-BF52-4043632867A3}"/>
                </a:ext>
              </a:extLst>
            </p:cNvPr>
            <p:cNvSpPr/>
            <p:nvPr/>
          </p:nvSpPr>
          <p:spPr>
            <a:xfrm>
              <a:off x="7658405" y="22306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98D9316-E3C6-B319-3643-AD897C3B1E82}"/>
                </a:ext>
              </a:extLst>
            </p:cNvPr>
            <p:cNvSpPr/>
            <p:nvPr/>
          </p:nvSpPr>
          <p:spPr>
            <a:xfrm>
              <a:off x="9052463" y="29028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8E7A32CE-31E5-521A-A0DB-6BFC4D416329}"/>
                </a:ext>
              </a:extLst>
            </p:cNvPr>
            <p:cNvSpPr/>
            <p:nvPr/>
          </p:nvSpPr>
          <p:spPr>
            <a:xfrm>
              <a:off x="9302720" y="102589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51746BF-0893-8024-4CB1-86AB4C85CCAE}"/>
                </a:ext>
              </a:extLst>
            </p:cNvPr>
            <p:cNvSpPr/>
            <p:nvPr/>
          </p:nvSpPr>
          <p:spPr>
            <a:xfrm>
              <a:off x="1366692" y="21977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BE0BD4A-5628-814F-EA4A-31B72313B93F}"/>
                </a:ext>
              </a:extLst>
            </p:cNvPr>
            <p:cNvSpPr/>
            <p:nvPr/>
          </p:nvSpPr>
          <p:spPr>
            <a:xfrm>
              <a:off x="269413" y="25057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93555E29-BE28-3E5F-049A-270165926C5E}"/>
                </a:ext>
              </a:extLst>
            </p:cNvPr>
            <p:cNvSpPr/>
            <p:nvPr/>
          </p:nvSpPr>
          <p:spPr>
            <a:xfrm>
              <a:off x="1663471" y="31779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BE67644-F35E-342D-3F91-0473FC4AC4D4}"/>
                </a:ext>
              </a:extLst>
            </p:cNvPr>
            <p:cNvSpPr/>
            <p:nvPr/>
          </p:nvSpPr>
          <p:spPr>
            <a:xfrm>
              <a:off x="1913728" y="130101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1CF2CF69-DF11-75CB-9A73-C6ABC01C2FC9}"/>
                </a:ext>
              </a:extLst>
            </p:cNvPr>
            <p:cNvSpPr/>
            <p:nvPr/>
          </p:nvSpPr>
          <p:spPr>
            <a:xfrm>
              <a:off x="694528" y="16122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57819F6C-2037-A59C-F4C9-86438749F07E}"/>
                </a:ext>
              </a:extLst>
            </p:cNvPr>
            <p:cNvSpPr/>
            <p:nvPr/>
          </p:nvSpPr>
          <p:spPr>
            <a:xfrm>
              <a:off x="2512098" y="269826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D4308C38-0CFE-2E8A-09E6-E1CAE8214CC7}"/>
                </a:ext>
              </a:extLst>
            </p:cNvPr>
            <p:cNvSpPr/>
            <p:nvPr/>
          </p:nvSpPr>
          <p:spPr>
            <a:xfrm>
              <a:off x="1414819" y="300627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FD423AE-A1FF-FD24-B91A-65F37BD9BA27}"/>
                </a:ext>
              </a:extLst>
            </p:cNvPr>
            <p:cNvSpPr/>
            <p:nvPr/>
          </p:nvSpPr>
          <p:spPr>
            <a:xfrm>
              <a:off x="2808877" y="36784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BD54D1CF-3B6D-DDF7-AC9F-A1D69AF5155B}"/>
                </a:ext>
              </a:extLst>
            </p:cNvPr>
            <p:cNvSpPr/>
            <p:nvPr/>
          </p:nvSpPr>
          <p:spPr>
            <a:xfrm>
              <a:off x="3059134" y="180151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CBB770F-2743-C368-3474-FBBC44E068CF}"/>
                </a:ext>
              </a:extLst>
            </p:cNvPr>
            <p:cNvSpPr/>
            <p:nvPr/>
          </p:nvSpPr>
          <p:spPr>
            <a:xfrm>
              <a:off x="1414819" y="36150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B2D72113-AADD-F9E1-5D27-8C738A9A65AA}"/>
                </a:ext>
              </a:extLst>
            </p:cNvPr>
            <p:cNvSpPr/>
            <p:nvPr/>
          </p:nvSpPr>
          <p:spPr>
            <a:xfrm>
              <a:off x="317540" y="39230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9BC04CB-ED97-0A14-CCA9-6EDC35F67717}"/>
                </a:ext>
              </a:extLst>
            </p:cNvPr>
            <p:cNvSpPr/>
            <p:nvPr/>
          </p:nvSpPr>
          <p:spPr>
            <a:xfrm>
              <a:off x="1711598" y="45952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793DC903-2B26-D93E-C55F-62BCA08BAA46}"/>
                </a:ext>
              </a:extLst>
            </p:cNvPr>
            <p:cNvSpPr/>
            <p:nvPr/>
          </p:nvSpPr>
          <p:spPr>
            <a:xfrm>
              <a:off x="1961855" y="27183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455F22A-E0EC-6759-107E-B84C4F05F120}"/>
                </a:ext>
              </a:extLst>
            </p:cNvPr>
            <p:cNvSpPr/>
            <p:nvPr/>
          </p:nvSpPr>
          <p:spPr>
            <a:xfrm>
              <a:off x="3213138" y="10257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2387A881-10EA-815C-513F-18272AB140EC}"/>
                </a:ext>
              </a:extLst>
            </p:cNvPr>
            <p:cNvSpPr/>
            <p:nvPr/>
          </p:nvSpPr>
          <p:spPr>
            <a:xfrm>
              <a:off x="5030708" y="21117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2A2E5D97-48FD-ED36-8360-3FD3CB4884BB}"/>
                </a:ext>
              </a:extLst>
            </p:cNvPr>
            <p:cNvSpPr/>
            <p:nvPr/>
          </p:nvSpPr>
          <p:spPr>
            <a:xfrm>
              <a:off x="3933429" y="2419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C3F4C54-953D-035E-2CFA-C68D1BB65C2E}"/>
                </a:ext>
              </a:extLst>
            </p:cNvPr>
            <p:cNvSpPr/>
            <p:nvPr/>
          </p:nvSpPr>
          <p:spPr>
            <a:xfrm>
              <a:off x="5327487" y="30919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AA0297D-81A1-C187-AD14-18E2645B61A3}"/>
                </a:ext>
              </a:extLst>
            </p:cNvPr>
            <p:cNvSpPr/>
            <p:nvPr/>
          </p:nvSpPr>
          <p:spPr>
            <a:xfrm>
              <a:off x="5577744" y="12149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859BD0C9-30C3-37E2-E560-CF88E6934F6D}"/>
                </a:ext>
              </a:extLst>
            </p:cNvPr>
            <p:cNvSpPr/>
            <p:nvPr/>
          </p:nvSpPr>
          <p:spPr>
            <a:xfrm>
              <a:off x="2462369" y="39712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B27FED98-F5F2-06B0-8289-6A5FDE172D27}"/>
                </a:ext>
              </a:extLst>
            </p:cNvPr>
            <p:cNvSpPr/>
            <p:nvPr/>
          </p:nvSpPr>
          <p:spPr>
            <a:xfrm>
              <a:off x="4279939" y="50572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2FE2E087-DF6B-2461-BA64-9CF08F57C37E}"/>
                </a:ext>
              </a:extLst>
            </p:cNvPr>
            <p:cNvSpPr/>
            <p:nvPr/>
          </p:nvSpPr>
          <p:spPr>
            <a:xfrm>
              <a:off x="3182660" y="53652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7791030E-933F-1B21-8EFD-0ECCFE1C184A}"/>
                </a:ext>
              </a:extLst>
            </p:cNvPr>
            <p:cNvSpPr/>
            <p:nvPr/>
          </p:nvSpPr>
          <p:spPr>
            <a:xfrm>
              <a:off x="4576718" y="60374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4A31BF1F-E633-45FE-076B-1286092322E2}"/>
                </a:ext>
              </a:extLst>
            </p:cNvPr>
            <p:cNvSpPr/>
            <p:nvPr/>
          </p:nvSpPr>
          <p:spPr>
            <a:xfrm>
              <a:off x="4826975" y="41605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3D2A695-586C-5781-DC3E-046170E032D4}"/>
                </a:ext>
              </a:extLst>
            </p:cNvPr>
            <p:cNvSpPr/>
            <p:nvPr/>
          </p:nvSpPr>
          <p:spPr>
            <a:xfrm>
              <a:off x="6280388" y="129779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4EFC602-A77D-018C-F464-980CDAA078CD}"/>
                </a:ext>
              </a:extLst>
            </p:cNvPr>
            <p:cNvSpPr/>
            <p:nvPr/>
          </p:nvSpPr>
          <p:spPr>
            <a:xfrm>
              <a:off x="8097958" y="238384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384E845-9AEF-8D0E-60D3-41137B66F616}"/>
                </a:ext>
              </a:extLst>
            </p:cNvPr>
            <p:cNvSpPr/>
            <p:nvPr/>
          </p:nvSpPr>
          <p:spPr>
            <a:xfrm>
              <a:off x="7000679" y="269185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75E3BA9-F48E-D162-7A47-DA4EC50FE164}"/>
                </a:ext>
              </a:extLst>
            </p:cNvPr>
            <p:cNvSpPr/>
            <p:nvPr/>
          </p:nvSpPr>
          <p:spPr>
            <a:xfrm>
              <a:off x="8394737" y="33640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ECA214E-6632-3838-B3DB-8B24BBD371AC}"/>
                </a:ext>
              </a:extLst>
            </p:cNvPr>
            <p:cNvSpPr/>
            <p:nvPr/>
          </p:nvSpPr>
          <p:spPr>
            <a:xfrm>
              <a:off x="8644994" y="14870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AB3901C-8016-3645-F3DE-CB66F7588FE6}"/>
                </a:ext>
              </a:extLst>
            </p:cNvPr>
            <p:cNvSpPr/>
            <p:nvPr/>
          </p:nvSpPr>
          <p:spPr>
            <a:xfrm>
              <a:off x="1106812" y="6965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46562C9-CFB6-FA30-8809-F7ED7FCAF894}"/>
                </a:ext>
              </a:extLst>
            </p:cNvPr>
            <p:cNvSpPr/>
            <p:nvPr/>
          </p:nvSpPr>
          <p:spPr>
            <a:xfrm>
              <a:off x="858160" y="5248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7A9206-F787-4C1F-4F69-C1AD3CBCB878}"/>
                </a:ext>
              </a:extLst>
            </p:cNvPr>
            <p:cNvSpPr/>
            <p:nvPr/>
          </p:nvSpPr>
          <p:spPr>
            <a:xfrm>
              <a:off x="2252218" y="11970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FA0D6220-0BAB-B1AC-958C-AFE06D3E9A22}"/>
                </a:ext>
              </a:extLst>
            </p:cNvPr>
            <p:cNvSpPr/>
            <p:nvPr/>
          </p:nvSpPr>
          <p:spPr>
            <a:xfrm>
              <a:off x="858160" y="11336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FB020EE-69CF-FF46-7861-CCA09BD28555}"/>
                </a:ext>
              </a:extLst>
            </p:cNvPr>
            <p:cNvSpPr/>
            <p:nvPr/>
          </p:nvSpPr>
          <p:spPr>
            <a:xfrm>
              <a:off x="1154939" y="21138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30F1726-6FDB-30D0-B89F-F30929FFB71D}"/>
                </a:ext>
              </a:extLst>
            </p:cNvPr>
            <p:cNvSpPr/>
            <p:nvPr/>
          </p:nvSpPr>
          <p:spPr>
            <a:xfrm>
              <a:off x="4770828" y="6105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294689A9-6A99-F44F-B931-B1FAB1A6B30F}"/>
                </a:ext>
              </a:extLst>
            </p:cNvPr>
            <p:cNvSpPr/>
            <p:nvPr/>
          </p:nvSpPr>
          <p:spPr>
            <a:xfrm>
              <a:off x="1905710" y="14898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E97751D2-1343-C949-C55D-E4DBBD078954}"/>
                </a:ext>
              </a:extLst>
            </p:cNvPr>
            <p:cNvSpPr/>
            <p:nvPr/>
          </p:nvSpPr>
          <p:spPr>
            <a:xfrm>
              <a:off x="3723280" y="257586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FDCB3441-5556-CF9B-C918-28D674DC5CAE}"/>
                </a:ext>
              </a:extLst>
            </p:cNvPr>
            <p:cNvSpPr/>
            <p:nvPr/>
          </p:nvSpPr>
          <p:spPr>
            <a:xfrm>
              <a:off x="2626001" y="288387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EFD1B348-4149-B6CA-F8DF-3A6D8B94B27F}"/>
                </a:ext>
              </a:extLst>
            </p:cNvPr>
            <p:cNvSpPr/>
            <p:nvPr/>
          </p:nvSpPr>
          <p:spPr>
            <a:xfrm>
              <a:off x="4020059" y="35560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DB5B868-A0E0-B861-E343-16E2B714DE24}"/>
                </a:ext>
              </a:extLst>
            </p:cNvPr>
            <p:cNvSpPr/>
            <p:nvPr/>
          </p:nvSpPr>
          <p:spPr>
            <a:xfrm>
              <a:off x="4270316" y="16791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EE6E98C0-E672-9931-1D56-5243971DB30E}"/>
                </a:ext>
              </a:extLst>
            </p:cNvPr>
            <p:cNvSpPr/>
            <p:nvPr/>
          </p:nvSpPr>
          <p:spPr>
            <a:xfrm>
              <a:off x="7838078" y="8826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CB3B8E43-A019-DDAE-3460-412AE6BDD7D8}"/>
                </a:ext>
              </a:extLst>
            </p:cNvPr>
            <p:cNvSpPr/>
            <p:nvPr/>
          </p:nvSpPr>
          <p:spPr>
            <a:xfrm>
              <a:off x="9236946" y="5063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5B2AE5F-8ECA-40D3-E324-179AD5035A69}"/>
                </a:ext>
              </a:extLst>
            </p:cNvPr>
            <p:cNvSpPr/>
            <p:nvPr/>
          </p:nvSpPr>
          <p:spPr>
            <a:xfrm>
              <a:off x="11054516" y="1592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698AE143-5E91-3721-1134-029D04BC8614}"/>
                </a:ext>
              </a:extLst>
            </p:cNvPr>
            <p:cNvSpPr/>
            <p:nvPr/>
          </p:nvSpPr>
          <p:spPr>
            <a:xfrm>
              <a:off x="9957237" y="19003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6D1258DE-E5E3-8C14-776A-323D33EDC411}"/>
                </a:ext>
              </a:extLst>
            </p:cNvPr>
            <p:cNvSpPr/>
            <p:nvPr/>
          </p:nvSpPr>
          <p:spPr>
            <a:xfrm>
              <a:off x="11351295" y="25725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8B9EDAAB-4056-50AE-87D2-5CFFDD0B1FC8}"/>
                </a:ext>
              </a:extLst>
            </p:cNvPr>
            <p:cNvSpPr/>
            <p:nvPr/>
          </p:nvSpPr>
          <p:spPr>
            <a:xfrm>
              <a:off x="11601552" y="6956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E2B8B648-16DF-BCD6-4281-4A02FBF39DA9}"/>
                </a:ext>
              </a:extLst>
            </p:cNvPr>
            <p:cNvSpPr/>
            <p:nvPr/>
          </p:nvSpPr>
          <p:spPr>
            <a:xfrm>
              <a:off x="10396790" y="205358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D4851330-1451-E082-2985-D92CCDBB6CEE}"/>
                </a:ext>
              </a:extLst>
            </p:cNvPr>
            <p:cNvSpPr/>
            <p:nvPr/>
          </p:nvSpPr>
          <p:spPr>
            <a:xfrm>
              <a:off x="9299511" y="23615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4014D6B5-A4E8-2499-0018-F0F366B386BC}"/>
                </a:ext>
              </a:extLst>
            </p:cNvPr>
            <p:cNvSpPr/>
            <p:nvPr/>
          </p:nvSpPr>
          <p:spPr>
            <a:xfrm>
              <a:off x="10693569" y="30337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696D05A8-623A-49F7-5FA1-36773BCCF84B}"/>
                </a:ext>
              </a:extLst>
            </p:cNvPr>
            <p:cNvSpPr/>
            <p:nvPr/>
          </p:nvSpPr>
          <p:spPr>
            <a:xfrm>
              <a:off x="10943826" y="11568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CFB105A-5312-6741-6CC4-699167863270}"/>
                </a:ext>
              </a:extLst>
            </p:cNvPr>
            <p:cNvSpPr/>
            <p:nvPr/>
          </p:nvSpPr>
          <p:spPr>
            <a:xfrm>
              <a:off x="10136910" y="5523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4D60DEB-F6FB-511D-643F-BA5AD9ADFBF6}"/>
                </a:ext>
              </a:extLst>
            </p:cNvPr>
            <p:cNvSpPr/>
            <p:nvPr/>
          </p:nvSpPr>
          <p:spPr>
            <a:xfrm>
              <a:off x="7417769" y="6417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4D962FD2-F36B-15AD-959D-BF44048F9502}"/>
                </a:ext>
              </a:extLst>
            </p:cNvPr>
            <p:cNvSpPr/>
            <p:nvPr/>
          </p:nvSpPr>
          <p:spPr>
            <a:xfrm>
              <a:off x="9235339" y="17277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6B34F70-ED40-63C0-A930-2C770FA5FD2B}"/>
                </a:ext>
              </a:extLst>
            </p:cNvPr>
            <p:cNvSpPr/>
            <p:nvPr/>
          </p:nvSpPr>
          <p:spPr>
            <a:xfrm>
              <a:off x="8138060" y="20357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DB0EF8D7-86AC-C951-01B5-737CE7037975}"/>
                </a:ext>
              </a:extLst>
            </p:cNvPr>
            <p:cNvSpPr/>
            <p:nvPr/>
          </p:nvSpPr>
          <p:spPr>
            <a:xfrm>
              <a:off x="9532118" y="27079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00475F30-AE8A-FC55-2D9E-B4F1BD55B596}"/>
                </a:ext>
              </a:extLst>
            </p:cNvPr>
            <p:cNvSpPr/>
            <p:nvPr/>
          </p:nvSpPr>
          <p:spPr>
            <a:xfrm>
              <a:off x="9782375" y="8309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1653768C-0AFB-397B-9229-F83E6740E620}"/>
                </a:ext>
              </a:extLst>
            </p:cNvPr>
            <p:cNvSpPr/>
            <p:nvPr/>
          </p:nvSpPr>
          <p:spPr>
            <a:xfrm>
              <a:off x="8577613" y="21889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5D56CA24-CD3C-1838-6BF4-BC7991074138}"/>
                </a:ext>
              </a:extLst>
            </p:cNvPr>
            <p:cNvSpPr/>
            <p:nvPr/>
          </p:nvSpPr>
          <p:spPr>
            <a:xfrm>
              <a:off x="7480334" y="24969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420102EA-E6F5-E83B-43E5-C89190A9A58A}"/>
                </a:ext>
              </a:extLst>
            </p:cNvPr>
            <p:cNvSpPr/>
            <p:nvPr/>
          </p:nvSpPr>
          <p:spPr>
            <a:xfrm>
              <a:off x="8874392" y="31691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123DFF94-9F55-E307-DAEF-5C41F52843F3}"/>
                </a:ext>
              </a:extLst>
            </p:cNvPr>
            <p:cNvSpPr/>
            <p:nvPr/>
          </p:nvSpPr>
          <p:spPr>
            <a:xfrm>
              <a:off x="9124649" y="12921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D9018DD9-B195-5B3A-B3C3-2D869C81C114}"/>
                </a:ext>
              </a:extLst>
            </p:cNvPr>
            <p:cNvSpPr/>
            <p:nvPr/>
          </p:nvSpPr>
          <p:spPr>
            <a:xfrm>
              <a:off x="8317733" y="6877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E73474C6-0CE8-A090-4CF6-A7E6396F8764}"/>
                </a:ext>
              </a:extLst>
            </p:cNvPr>
            <p:cNvSpPr/>
            <p:nvPr/>
          </p:nvSpPr>
          <p:spPr>
            <a:xfrm>
              <a:off x="6398298" y="22138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BBF7D59E-DF45-4AEA-8EDF-1460752F403E}"/>
                </a:ext>
              </a:extLst>
            </p:cNvPr>
            <p:cNvSpPr/>
            <p:nvPr/>
          </p:nvSpPr>
          <p:spPr>
            <a:xfrm>
              <a:off x="8215868" y="3299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0055567B-B257-1DD3-DBAB-64E45BC82C37}"/>
                </a:ext>
              </a:extLst>
            </p:cNvPr>
            <p:cNvSpPr/>
            <p:nvPr/>
          </p:nvSpPr>
          <p:spPr>
            <a:xfrm>
              <a:off x="7118589" y="36078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1AE1C4-D9B1-4BA4-B89A-86943500ED5B}"/>
                </a:ext>
              </a:extLst>
            </p:cNvPr>
            <p:cNvSpPr/>
            <p:nvPr/>
          </p:nvSpPr>
          <p:spPr>
            <a:xfrm>
              <a:off x="8512647" y="428003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F7C3B0BB-2F42-B50C-4FD3-47FE36A47B92}"/>
                </a:ext>
              </a:extLst>
            </p:cNvPr>
            <p:cNvSpPr/>
            <p:nvPr/>
          </p:nvSpPr>
          <p:spPr>
            <a:xfrm>
              <a:off x="8762904" y="24031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616759-820E-9DCD-4AEA-4DE959F26F89}"/>
                </a:ext>
              </a:extLst>
            </p:cNvPr>
            <p:cNvSpPr/>
            <p:nvPr/>
          </p:nvSpPr>
          <p:spPr>
            <a:xfrm>
              <a:off x="7558142" y="37610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D111C6-7A5C-E579-3AD9-1DE7FD9C8FD9}"/>
                </a:ext>
              </a:extLst>
            </p:cNvPr>
            <p:cNvSpPr/>
            <p:nvPr/>
          </p:nvSpPr>
          <p:spPr>
            <a:xfrm>
              <a:off x="6460863" y="40690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96DDA87-1230-A1B6-3D55-EE172F4E3191}"/>
                </a:ext>
              </a:extLst>
            </p:cNvPr>
            <p:cNvSpPr/>
            <p:nvPr/>
          </p:nvSpPr>
          <p:spPr>
            <a:xfrm>
              <a:off x="7854921" y="474123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7408F272-C96A-0304-C097-1235B8588328}"/>
                </a:ext>
              </a:extLst>
            </p:cNvPr>
            <p:cNvSpPr/>
            <p:nvPr/>
          </p:nvSpPr>
          <p:spPr>
            <a:xfrm>
              <a:off x="8105178" y="286430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78379AF8-3645-A796-7D6B-62C8D113A895}"/>
                </a:ext>
              </a:extLst>
            </p:cNvPr>
            <p:cNvSpPr/>
            <p:nvPr/>
          </p:nvSpPr>
          <p:spPr>
            <a:xfrm>
              <a:off x="7298262" y="22598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7E40E668-C41B-1F33-8AB1-9E4317B913D1}"/>
                </a:ext>
              </a:extLst>
            </p:cNvPr>
            <p:cNvSpPr/>
            <p:nvPr/>
          </p:nvSpPr>
          <p:spPr>
            <a:xfrm>
              <a:off x="4522166" y="28368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937981B8-A054-9469-E523-3D08ACDD92E4}"/>
                </a:ext>
              </a:extLst>
            </p:cNvPr>
            <p:cNvSpPr/>
            <p:nvPr/>
          </p:nvSpPr>
          <p:spPr>
            <a:xfrm>
              <a:off x="6339736" y="39229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A415C1A-0547-A609-3732-A5C34EB19671}"/>
                </a:ext>
              </a:extLst>
            </p:cNvPr>
            <p:cNvSpPr/>
            <p:nvPr/>
          </p:nvSpPr>
          <p:spPr>
            <a:xfrm>
              <a:off x="5242457" y="423091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08EC810D-EF15-3A79-B55F-2E840E1D614B}"/>
                </a:ext>
              </a:extLst>
            </p:cNvPr>
            <p:cNvSpPr/>
            <p:nvPr/>
          </p:nvSpPr>
          <p:spPr>
            <a:xfrm>
              <a:off x="6636515" y="49030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DF58B4A-6C70-BD0C-A33E-8434802B1C72}"/>
                </a:ext>
              </a:extLst>
            </p:cNvPr>
            <p:cNvSpPr/>
            <p:nvPr/>
          </p:nvSpPr>
          <p:spPr>
            <a:xfrm>
              <a:off x="6886772" y="30261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26CA6C4-48BE-E8EB-312E-7A0DF403EC3F}"/>
                </a:ext>
              </a:extLst>
            </p:cNvPr>
            <p:cNvSpPr/>
            <p:nvPr/>
          </p:nvSpPr>
          <p:spPr>
            <a:xfrm>
              <a:off x="5682010" y="43841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E94F4354-6742-44EE-C533-7FDA6CDDE00C}"/>
                </a:ext>
              </a:extLst>
            </p:cNvPr>
            <p:cNvSpPr/>
            <p:nvPr/>
          </p:nvSpPr>
          <p:spPr>
            <a:xfrm>
              <a:off x="4584731" y="46921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E4BADC9E-5D0A-7C8D-40C5-4817194C1608}"/>
                </a:ext>
              </a:extLst>
            </p:cNvPr>
            <p:cNvSpPr/>
            <p:nvPr/>
          </p:nvSpPr>
          <p:spPr>
            <a:xfrm>
              <a:off x="5978789" y="536427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BFEB96D-338B-5130-B0FA-9F5676DF228F}"/>
                </a:ext>
              </a:extLst>
            </p:cNvPr>
            <p:cNvSpPr/>
            <p:nvPr/>
          </p:nvSpPr>
          <p:spPr>
            <a:xfrm>
              <a:off x="6229046" y="348734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767A7EEF-7C6E-3450-CD67-E80E3E9DAD1F}"/>
                </a:ext>
              </a:extLst>
            </p:cNvPr>
            <p:cNvSpPr/>
            <p:nvPr/>
          </p:nvSpPr>
          <p:spPr>
            <a:xfrm>
              <a:off x="5422130" y="28828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A255250-787E-A6DC-F1D5-2C71D5CDF483}"/>
                </a:ext>
              </a:extLst>
            </p:cNvPr>
            <p:cNvSpPr/>
            <p:nvPr/>
          </p:nvSpPr>
          <p:spPr>
            <a:xfrm>
              <a:off x="8774133" y="358778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C8D1174-D213-FEA2-3417-A9FDD51C49C9}"/>
                </a:ext>
              </a:extLst>
            </p:cNvPr>
            <p:cNvSpPr/>
            <p:nvPr/>
          </p:nvSpPr>
          <p:spPr>
            <a:xfrm>
              <a:off x="10591703" y="467383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43BFA57-7E3F-E1E7-F3A1-F625280C3F11}"/>
                </a:ext>
              </a:extLst>
            </p:cNvPr>
            <p:cNvSpPr/>
            <p:nvPr/>
          </p:nvSpPr>
          <p:spPr>
            <a:xfrm>
              <a:off x="9494424" y="498184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9049FE62-5D64-D2BF-D970-EAFCFE9F3B1F}"/>
                </a:ext>
              </a:extLst>
            </p:cNvPr>
            <p:cNvSpPr/>
            <p:nvPr/>
          </p:nvSpPr>
          <p:spPr>
            <a:xfrm>
              <a:off x="10888482" y="56540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3707DB18-5B1A-1E17-3987-1B1B15FA9A2B}"/>
                </a:ext>
              </a:extLst>
            </p:cNvPr>
            <p:cNvSpPr/>
            <p:nvPr/>
          </p:nvSpPr>
          <p:spPr>
            <a:xfrm>
              <a:off x="11138739" y="37770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BE5ECD5B-8738-7A32-C1F0-1E19B2D0FB92}"/>
                </a:ext>
              </a:extLst>
            </p:cNvPr>
            <p:cNvSpPr/>
            <p:nvPr/>
          </p:nvSpPr>
          <p:spPr>
            <a:xfrm>
              <a:off x="9933977" y="513503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ED31CA69-6395-8BFF-EDA3-4F09DB228FF5}"/>
                </a:ext>
              </a:extLst>
            </p:cNvPr>
            <p:cNvSpPr/>
            <p:nvPr/>
          </p:nvSpPr>
          <p:spPr>
            <a:xfrm>
              <a:off x="8836698" y="544304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85C935ED-BA6F-5D41-940E-1BCC63D7F6B5}"/>
                </a:ext>
              </a:extLst>
            </p:cNvPr>
            <p:cNvSpPr/>
            <p:nvPr/>
          </p:nvSpPr>
          <p:spPr>
            <a:xfrm>
              <a:off x="10230756" y="61152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9C3E015-DAD7-C934-0126-871B48090F05}"/>
                </a:ext>
              </a:extLst>
            </p:cNvPr>
            <p:cNvSpPr/>
            <p:nvPr/>
          </p:nvSpPr>
          <p:spPr>
            <a:xfrm>
              <a:off x="10481013" y="42382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DEE2AF96-4001-AD80-4037-EF89FC605F32}"/>
                </a:ext>
              </a:extLst>
            </p:cNvPr>
            <p:cNvSpPr/>
            <p:nvPr/>
          </p:nvSpPr>
          <p:spPr>
            <a:xfrm>
              <a:off x="9674097" y="36337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16BED34E-BFA2-4767-AB93-77D2BD5E0FA2}"/>
                </a:ext>
              </a:extLst>
            </p:cNvPr>
            <p:cNvSpPr/>
            <p:nvPr/>
          </p:nvSpPr>
          <p:spPr>
            <a:xfrm>
              <a:off x="168346" y="426200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6214AD0-BC4A-2016-4FF0-0950B7A0F48A}"/>
                </a:ext>
              </a:extLst>
            </p:cNvPr>
            <p:cNvSpPr/>
            <p:nvPr/>
          </p:nvSpPr>
          <p:spPr>
            <a:xfrm>
              <a:off x="1985916" y="53480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C82139B-ABDD-BF8D-660B-CFE8FFEA0448}"/>
                </a:ext>
              </a:extLst>
            </p:cNvPr>
            <p:cNvSpPr/>
            <p:nvPr/>
          </p:nvSpPr>
          <p:spPr>
            <a:xfrm>
              <a:off x="888637" y="565606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70719002-AAA0-C8B8-D4E4-3EAA497334B9}"/>
                </a:ext>
              </a:extLst>
            </p:cNvPr>
            <p:cNvSpPr/>
            <p:nvPr/>
          </p:nvSpPr>
          <p:spPr>
            <a:xfrm>
              <a:off x="2282695" y="632822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EBE6A44D-2A50-6E16-9150-E59D686911B0}"/>
                </a:ext>
              </a:extLst>
            </p:cNvPr>
            <p:cNvSpPr/>
            <p:nvPr/>
          </p:nvSpPr>
          <p:spPr>
            <a:xfrm>
              <a:off x="2532952" y="445130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1114030-A686-19BD-F234-F39FB5A72CB4}"/>
                </a:ext>
              </a:extLst>
            </p:cNvPr>
            <p:cNvSpPr/>
            <p:nvPr/>
          </p:nvSpPr>
          <p:spPr>
            <a:xfrm>
              <a:off x="1328190" y="58092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6F88AF9-0CA8-E46E-D1A9-74C0B519E924}"/>
                </a:ext>
              </a:extLst>
            </p:cNvPr>
            <p:cNvSpPr/>
            <p:nvPr/>
          </p:nvSpPr>
          <p:spPr>
            <a:xfrm>
              <a:off x="230911" y="611725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24BD1A1-4D1F-A24E-97F7-3E61E453EB73}"/>
                </a:ext>
              </a:extLst>
            </p:cNvPr>
            <p:cNvSpPr/>
            <p:nvPr/>
          </p:nvSpPr>
          <p:spPr>
            <a:xfrm>
              <a:off x="1624969" y="678942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DC866A70-D4E7-D2F2-B963-7BCB1ED09BB4}"/>
                </a:ext>
              </a:extLst>
            </p:cNvPr>
            <p:cNvSpPr/>
            <p:nvPr/>
          </p:nvSpPr>
          <p:spPr>
            <a:xfrm>
              <a:off x="1875226" y="49124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3A282CC-FA3A-412A-4898-788C55937630}"/>
                </a:ext>
              </a:extLst>
            </p:cNvPr>
            <p:cNvSpPr/>
            <p:nvPr/>
          </p:nvSpPr>
          <p:spPr>
            <a:xfrm>
              <a:off x="1068310" y="43080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A5EAE3F5-4F68-CBFE-F7ED-561A2B841D6E}"/>
                </a:ext>
              </a:extLst>
            </p:cNvPr>
            <p:cNvSpPr/>
            <p:nvPr/>
          </p:nvSpPr>
          <p:spPr>
            <a:xfrm>
              <a:off x="6125586" y="431913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927EAE6B-6E7B-666D-A64D-6A78C11790B2}"/>
                </a:ext>
              </a:extLst>
            </p:cNvPr>
            <p:cNvSpPr/>
            <p:nvPr/>
          </p:nvSpPr>
          <p:spPr>
            <a:xfrm>
              <a:off x="7943156" y="54051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D8F14EC2-FD6F-8609-2F1F-5D56BCE5415F}"/>
                </a:ext>
              </a:extLst>
            </p:cNvPr>
            <p:cNvSpPr/>
            <p:nvPr/>
          </p:nvSpPr>
          <p:spPr>
            <a:xfrm>
              <a:off x="6845877" y="57131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23661C3A-1CB6-6262-CA79-4A4C3E2B51E1}"/>
                </a:ext>
              </a:extLst>
            </p:cNvPr>
            <p:cNvSpPr/>
            <p:nvPr/>
          </p:nvSpPr>
          <p:spPr>
            <a:xfrm>
              <a:off x="8239935" y="63853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4CFFC5D7-529F-9623-F41D-96CCC7460155}"/>
                </a:ext>
              </a:extLst>
            </p:cNvPr>
            <p:cNvSpPr/>
            <p:nvPr/>
          </p:nvSpPr>
          <p:spPr>
            <a:xfrm>
              <a:off x="8490192" y="450842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F9E12BD-CBA2-67B0-66B6-2B2E473FE8C3}"/>
                </a:ext>
              </a:extLst>
            </p:cNvPr>
            <p:cNvSpPr/>
            <p:nvPr/>
          </p:nvSpPr>
          <p:spPr>
            <a:xfrm>
              <a:off x="7285430" y="586637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C75195CE-3026-83D3-CE48-01724E89A3A6}"/>
                </a:ext>
              </a:extLst>
            </p:cNvPr>
            <p:cNvSpPr/>
            <p:nvPr/>
          </p:nvSpPr>
          <p:spPr>
            <a:xfrm>
              <a:off x="6188151" y="617438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D4591E79-B60C-EDC0-1271-2460D9696D8A}"/>
                </a:ext>
              </a:extLst>
            </p:cNvPr>
            <p:cNvSpPr/>
            <p:nvPr/>
          </p:nvSpPr>
          <p:spPr>
            <a:xfrm>
              <a:off x="7582209" y="68465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D5CF0E3-B6BB-B68F-6282-917DA6C85611}"/>
                </a:ext>
              </a:extLst>
            </p:cNvPr>
            <p:cNvSpPr/>
            <p:nvPr/>
          </p:nvSpPr>
          <p:spPr>
            <a:xfrm>
              <a:off x="7832466" y="49696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B18D04C1-D00D-13F4-5DFB-31978F34B094}"/>
                </a:ext>
              </a:extLst>
            </p:cNvPr>
            <p:cNvSpPr/>
            <p:nvPr/>
          </p:nvSpPr>
          <p:spPr>
            <a:xfrm>
              <a:off x="7025550" y="4365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E33FAD41-880F-D158-8E16-589009355562}"/>
                </a:ext>
              </a:extLst>
            </p:cNvPr>
            <p:cNvSpPr/>
            <p:nvPr/>
          </p:nvSpPr>
          <p:spPr>
            <a:xfrm>
              <a:off x="3381575" y="403619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5FCC3F2A-1389-1E61-BDB5-23568132D028}"/>
                </a:ext>
              </a:extLst>
            </p:cNvPr>
            <p:cNvSpPr/>
            <p:nvPr/>
          </p:nvSpPr>
          <p:spPr>
            <a:xfrm>
              <a:off x="4101866" y="543025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C5FA3668-2C90-F541-8BF4-4DA9B9E3AF4B}"/>
                </a:ext>
              </a:extLst>
            </p:cNvPr>
            <p:cNvSpPr/>
            <p:nvPr/>
          </p:nvSpPr>
          <p:spPr>
            <a:xfrm>
              <a:off x="4526981" y="453669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F912CBCD-4DF9-B410-7858-F8D13FE2529D}"/>
                </a:ext>
              </a:extLst>
            </p:cNvPr>
            <p:cNvSpPr/>
            <p:nvPr/>
          </p:nvSpPr>
          <p:spPr>
            <a:xfrm>
              <a:off x="3429702" y="545351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F7A4A224-6BA0-86A6-CF0D-95C2146399F6}"/>
                </a:ext>
              </a:extLst>
            </p:cNvPr>
            <p:cNvSpPr/>
            <p:nvPr/>
          </p:nvSpPr>
          <p:spPr>
            <a:xfrm>
              <a:off x="2723849" y="449739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BC8F5FE7-0589-7D9A-9C8A-B18284DAC58C}"/>
                </a:ext>
              </a:extLst>
            </p:cNvPr>
            <p:cNvSpPr/>
            <p:nvPr/>
          </p:nvSpPr>
          <p:spPr>
            <a:xfrm>
              <a:off x="4541419" y="558344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24F3EE5-FBD7-31AA-1EA3-538F233F14ED}"/>
                </a:ext>
              </a:extLst>
            </p:cNvPr>
            <p:cNvSpPr/>
            <p:nvPr/>
          </p:nvSpPr>
          <p:spPr>
            <a:xfrm>
              <a:off x="3444140" y="589145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2FC53712-4DE5-AD5B-3B35-1662CDC96537}"/>
                </a:ext>
              </a:extLst>
            </p:cNvPr>
            <p:cNvSpPr/>
            <p:nvPr/>
          </p:nvSpPr>
          <p:spPr>
            <a:xfrm>
              <a:off x="3869255" y="499788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1975409A-0A2E-9C56-FA28-44E78E5F3EB6}"/>
                </a:ext>
              </a:extLst>
            </p:cNvPr>
            <p:cNvSpPr/>
            <p:nvPr/>
          </p:nvSpPr>
          <p:spPr>
            <a:xfrm>
              <a:off x="2771976" y="591471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55F96FA0-C1EF-5899-12E2-3D12A5A71619}"/>
                </a:ext>
              </a:extLst>
            </p:cNvPr>
            <p:cNvSpPr/>
            <p:nvPr/>
          </p:nvSpPr>
          <p:spPr>
            <a:xfrm>
              <a:off x="4281539" y="408220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044483F4-8E73-99E8-5F05-D1FA0C0EC2CF}"/>
                </a:ext>
              </a:extLst>
            </p:cNvPr>
            <p:cNvSpPr/>
            <p:nvPr/>
          </p:nvSpPr>
          <p:spPr>
            <a:xfrm>
              <a:off x="4032887" y="391053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86F3515C-4281-738C-D3A6-BC398F56CC73}"/>
                </a:ext>
              </a:extLst>
            </p:cNvPr>
            <p:cNvSpPr/>
            <p:nvPr/>
          </p:nvSpPr>
          <p:spPr>
            <a:xfrm>
              <a:off x="4032887" y="451935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180A91C-24FE-A3C0-26C7-F9A145B74B8B}"/>
                </a:ext>
              </a:extLst>
            </p:cNvPr>
            <p:cNvSpPr/>
            <p:nvPr/>
          </p:nvSpPr>
          <p:spPr>
            <a:xfrm>
              <a:off x="2935608" y="482736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BD31C51A-7647-5DC3-2015-3FEF1CF8407F}"/>
                </a:ext>
              </a:extLst>
            </p:cNvPr>
            <p:cNvSpPr/>
            <p:nvPr/>
          </p:nvSpPr>
          <p:spPr>
            <a:xfrm>
              <a:off x="4329666" y="54995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26FE75FF-688C-4940-180A-E0C623180BA3}"/>
                </a:ext>
              </a:extLst>
            </p:cNvPr>
            <p:cNvSpPr/>
            <p:nvPr/>
          </p:nvSpPr>
          <p:spPr>
            <a:xfrm>
              <a:off x="5499133" y="493901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5B1BDE20-1643-56F4-6135-E8D484FFAAB5}"/>
                </a:ext>
              </a:extLst>
            </p:cNvPr>
            <p:cNvSpPr/>
            <p:nvPr/>
          </p:nvSpPr>
          <p:spPr>
            <a:xfrm>
              <a:off x="6219424" y="633307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F1C481D-6A5B-D6E5-33B0-5D8ACB5986EB}"/>
                </a:ext>
              </a:extLst>
            </p:cNvPr>
            <p:cNvSpPr/>
            <p:nvPr/>
          </p:nvSpPr>
          <p:spPr>
            <a:xfrm>
              <a:off x="6644539" y="543951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FF98259-CDBC-7D54-66B2-2A10BF9E2A54}"/>
                </a:ext>
              </a:extLst>
            </p:cNvPr>
            <p:cNvSpPr/>
            <p:nvPr/>
          </p:nvSpPr>
          <p:spPr>
            <a:xfrm>
              <a:off x="5547260" y="63563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FB3EF395-33F5-16BE-BD61-D642E6A8E8F0}"/>
                </a:ext>
              </a:extLst>
            </p:cNvPr>
            <p:cNvSpPr/>
            <p:nvPr/>
          </p:nvSpPr>
          <p:spPr>
            <a:xfrm>
              <a:off x="4841407" y="540020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23D4155-7107-0D92-B953-DE3A6F82D1BE}"/>
                </a:ext>
              </a:extLst>
            </p:cNvPr>
            <p:cNvSpPr/>
            <p:nvPr/>
          </p:nvSpPr>
          <p:spPr>
            <a:xfrm>
              <a:off x="6658977" y="648626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1BED9DF7-89C0-5BF9-8F68-DF63F58B8FA7}"/>
                </a:ext>
              </a:extLst>
            </p:cNvPr>
            <p:cNvSpPr/>
            <p:nvPr/>
          </p:nvSpPr>
          <p:spPr>
            <a:xfrm>
              <a:off x="5561698" y="67942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5321E618-3809-9CF4-B254-224F5B90B1E9}"/>
                </a:ext>
              </a:extLst>
            </p:cNvPr>
            <p:cNvSpPr/>
            <p:nvPr/>
          </p:nvSpPr>
          <p:spPr>
            <a:xfrm>
              <a:off x="5986813" y="590070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46981A2-190E-8F12-FA5C-4CAB70D1E465}"/>
                </a:ext>
              </a:extLst>
            </p:cNvPr>
            <p:cNvSpPr/>
            <p:nvPr/>
          </p:nvSpPr>
          <p:spPr>
            <a:xfrm>
              <a:off x="4889534" y="681752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EFAA2AC9-0990-5B11-169A-619976386D0C}"/>
                </a:ext>
              </a:extLst>
            </p:cNvPr>
            <p:cNvSpPr/>
            <p:nvPr/>
          </p:nvSpPr>
          <p:spPr>
            <a:xfrm>
              <a:off x="6399097" y="49850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2B3D7E53-2F35-67E1-7652-41C0D9841BFC}"/>
                </a:ext>
              </a:extLst>
            </p:cNvPr>
            <p:cNvSpPr/>
            <p:nvPr/>
          </p:nvSpPr>
          <p:spPr>
            <a:xfrm>
              <a:off x="6150445" y="4813357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42D489D-D9D2-1CE6-8B64-F973FAE040B8}"/>
                </a:ext>
              </a:extLst>
            </p:cNvPr>
            <p:cNvSpPr/>
            <p:nvPr/>
          </p:nvSpPr>
          <p:spPr>
            <a:xfrm>
              <a:off x="6150445" y="54221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22D2CC76-E7BC-E08C-7A50-4C233945D5B4}"/>
                </a:ext>
              </a:extLst>
            </p:cNvPr>
            <p:cNvSpPr/>
            <p:nvPr/>
          </p:nvSpPr>
          <p:spPr>
            <a:xfrm>
              <a:off x="5053166" y="57301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CC6B7453-8A89-479A-04E8-6514EC56AEA2}"/>
                </a:ext>
              </a:extLst>
            </p:cNvPr>
            <p:cNvSpPr/>
            <p:nvPr/>
          </p:nvSpPr>
          <p:spPr>
            <a:xfrm>
              <a:off x="6447224" y="640234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B9D3E5AC-EEAC-F59F-65E8-6C956A86EB49}"/>
                </a:ext>
              </a:extLst>
            </p:cNvPr>
            <p:cNvSpPr/>
            <p:nvPr/>
          </p:nvSpPr>
          <p:spPr>
            <a:xfrm>
              <a:off x="9966861" y="503762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366FBF4-E142-AA77-3E2F-92E742256B8B}"/>
                </a:ext>
              </a:extLst>
            </p:cNvPr>
            <p:cNvSpPr/>
            <p:nvPr/>
          </p:nvSpPr>
          <p:spPr>
            <a:xfrm>
              <a:off x="10687152" y="643168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84EDAA7-D7A7-25E3-A838-E68C9EFEC302}"/>
                </a:ext>
              </a:extLst>
            </p:cNvPr>
            <p:cNvSpPr/>
            <p:nvPr/>
          </p:nvSpPr>
          <p:spPr>
            <a:xfrm>
              <a:off x="11112267" y="553812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E1AD9AB8-B650-E981-7F06-800270596862}"/>
                </a:ext>
              </a:extLst>
            </p:cNvPr>
            <p:cNvSpPr/>
            <p:nvPr/>
          </p:nvSpPr>
          <p:spPr>
            <a:xfrm>
              <a:off x="10014988" y="645494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A9173B2-89C1-7EEA-E711-6BABB348FCB0}"/>
                </a:ext>
              </a:extLst>
            </p:cNvPr>
            <p:cNvSpPr/>
            <p:nvPr/>
          </p:nvSpPr>
          <p:spPr>
            <a:xfrm>
              <a:off x="9309135" y="549882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3AB7BD38-3DFB-71D1-3B74-59FA34FF40CB}"/>
                </a:ext>
              </a:extLst>
            </p:cNvPr>
            <p:cNvSpPr/>
            <p:nvPr/>
          </p:nvSpPr>
          <p:spPr>
            <a:xfrm>
              <a:off x="11126705" y="65848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2580113A-41DF-8053-9BBC-DF317A829396}"/>
                </a:ext>
              </a:extLst>
            </p:cNvPr>
            <p:cNvSpPr/>
            <p:nvPr/>
          </p:nvSpPr>
          <p:spPr>
            <a:xfrm>
              <a:off x="10029426" y="689287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5D1E59F8-4C59-9315-7343-CB38153923C2}"/>
                </a:ext>
              </a:extLst>
            </p:cNvPr>
            <p:cNvSpPr/>
            <p:nvPr/>
          </p:nvSpPr>
          <p:spPr>
            <a:xfrm>
              <a:off x="10454541" y="599931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AA912B62-C371-BEEC-5CFE-106823FD1305}"/>
                </a:ext>
              </a:extLst>
            </p:cNvPr>
            <p:cNvSpPr/>
            <p:nvPr/>
          </p:nvSpPr>
          <p:spPr>
            <a:xfrm>
              <a:off x="9357262" y="691614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A1CEB360-981C-8920-F051-2C7B1F55CFF9}"/>
                </a:ext>
              </a:extLst>
            </p:cNvPr>
            <p:cNvSpPr/>
            <p:nvPr/>
          </p:nvSpPr>
          <p:spPr>
            <a:xfrm>
              <a:off x="10866825" y="508363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DECF5969-2B9A-89B0-1161-79687800B462}"/>
                </a:ext>
              </a:extLst>
            </p:cNvPr>
            <p:cNvSpPr/>
            <p:nvPr/>
          </p:nvSpPr>
          <p:spPr>
            <a:xfrm>
              <a:off x="10618173" y="4911968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92084A9E-3345-4554-2E86-0F8EC5E5077B}"/>
                </a:ext>
              </a:extLst>
            </p:cNvPr>
            <p:cNvSpPr/>
            <p:nvPr/>
          </p:nvSpPr>
          <p:spPr>
            <a:xfrm>
              <a:off x="10618173" y="552078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97411EA2-F17A-E31F-6D1A-7CD55302F547}"/>
                </a:ext>
              </a:extLst>
            </p:cNvPr>
            <p:cNvSpPr/>
            <p:nvPr/>
          </p:nvSpPr>
          <p:spPr>
            <a:xfrm>
              <a:off x="9520894" y="582879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D87ADEDF-4E46-D1FC-ACCA-BFBA94662BE1}"/>
                </a:ext>
              </a:extLst>
            </p:cNvPr>
            <p:cNvSpPr/>
            <p:nvPr/>
          </p:nvSpPr>
          <p:spPr>
            <a:xfrm>
              <a:off x="10914952" y="65009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D8B381B-7244-EB3F-835B-A5B8066B45C7}"/>
                </a:ext>
              </a:extLst>
            </p:cNvPr>
            <p:cNvSpPr/>
            <p:nvPr/>
          </p:nvSpPr>
          <p:spPr>
            <a:xfrm>
              <a:off x="5104500" y="72615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38256E20-1194-03C4-30FF-6F825EDE1E63}"/>
                </a:ext>
              </a:extLst>
            </p:cNvPr>
            <p:cNvSpPr/>
            <p:nvPr/>
          </p:nvSpPr>
          <p:spPr>
            <a:xfrm>
              <a:off x="5824791" y="212021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E444A754-DD53-77AF-7AA9-496BE5E3EDB5}"/>
                </a:ext>
              </a:extLst>
            </p:cNvPr>
            <p:cNvSpPr/>
            <p:nvPr/>
          </p:nvSpPr>
          <p:spPr>
            <a:xfrm>
              <a:off x="6249906" y="1226654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B013B01E-D7AD-61A2-DDFF-1503B1A0AAB2}"/>
                </a:ext>
              </a:extLst>
            </p:cNvPr>
            <p:cNvSpPr/>
            <p:nvPr/>
          </p:nvSpPr>
          <p:spPr>
            <a:xfrm>
              <a:off x="5152627" y="2143476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55946E4D-086E-583E-C06C-D94F3E516CC9}"/>
                </a:ext>
              </a:extLst>
            </p:cNvPr>
            <p:cNvSpPr/>
            <p:nvPr/>
          </p:nvSpPr>
          <p:spPr>
            <a:xfrm>
              <a:off x="4446774" y="118735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41969C8D-1233-8AEB-9470-AFBD175BC4E7}"/>
                </a:ext>
              </a:extLst>
            </p:cNvPr>
            <p:cNvSpPr/>
            <p:nvPr/>
          </p:nvSpPr>
          <p:spPr>
            <a:xfrm>
              <a:off x="6264344" y="2273402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661334E-B2CE-F710-9EC2-0E731112ECB7}"/>
                </a:ext>
              </a:extLst>
            </p:cNvPr>
            <p:cNvSpPr/>
            <p:nvPr/>
          </p:nvSpPr>
          <p:spPr>
            <a:xfrm>
              <a:off x="5167065" y="2581410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BD6068-9356-312B-3EED-B64D630C890D}"/>
                </a:ext>
              </a:extLst>
            </p:cNvPr>
            <p:cNvSpPr/>
            <p:nvPr/>
          </p:nvSpPr>
          <p:spPr>
            <a:xfrm>
              <a:off x="5592180" y="168784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A7D5FA6A-4147-3C4E-384A-991929655664}"/>
                </a:ext>
              </a:extLst>
            </p:cNvPr>
            <p:cNvSpPr/>
            <p:nvPr/>
          </p:nvSpPr>
          <p:spPr>
            <a:xfrm>
              <a:off x="4494901" y="260467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6EC97E73-24A8-468C-0CA6-F1005C44A104}"/>
                </a:ext>
              </a:extLst>
            </p:cNvPr>
            <p:cNvSpPr/>
            <p:nvPr/>
          </p:nvSpPr>
          <p:spPr>
            <a:xfrm>
              <a:off x="6004464" y="77216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8F52DCE2-8313-2A8D-4E45-2FB48C319481}"/>
                </a:ext>
              </a:extLst>
            </p:cNvPr>
            <p:cNvSpPr/>
            <p:nvPr/>
          </p:nvSpPr>
          <p:spPr>
            <a:xfrm>
              <a:off x="5755812" y="600499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B9AC8F1-B9C5-4FDC-4586-A94C3E3D6D0D}"/>
                </a:ext>
              </a:extLst>
            </p:cNvPr>
            <p:cNvSpPr/>
            <p:nvPr/>
          </p:nvSpPr>
          <p:spPr>
            <a:xfrm>
              <a:off x="5755812" y="1209313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9F1374F-DD7C-1C02-ECE6-B28DFCB13029}"/>
                </a:ext>
              </a:extLst>
            </p:cNvPr>
            <p:cNvSpPr/>
            <p:nvPr/>
          </p:nvSpPr>
          <p:spPr>
            <a:xfrm>
              <a:off x="4658533" y="1517321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0D61E96A-823C-B45E-1C28-EABD89B37357}"/>
                </a:ext>
              </a:extLst>
            </p:cNvPr>
            <p:cNvSpPr/>
            <p:nvPr/>
          </p:nvSpPr>
          <p:spPr>
            <a:xfrm>
              <a:off x="6052591" y="2189485"/>
              <a:ext cx="48127" cy="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CA9710A-BF28-D78E-3263-AAD01CB99D10}"/>
              </a:ext>
            </a:extLst>
          </p:cNvPr>
          <p:cNvSpPr/>
          <p:nvPr/>
        </p:nvSpPr>
        <p:spPr>
          <a:xfrm>
            <a:off x="4923315" y="2774940"/>
            <a:ext cx="48127" cy="481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2F83-758A-F22C-6278-6594A035DBCB}"/>
              </a:ext>
            </a:extLst>
          </p:cNvPr>
          <p:cNvSpPr/>
          <p:nvPr/>
        </p:nvSpPr>
        <p:spPr>
          <a:xfrm>
            <a:off x="-163629" y="-77002"/>
            <a:ext cx="12355629" cy="701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A9710A-BF28-D78E-3263-AAD01CB99D10}"/>
              </a:ext>
            </a:extLst>
          </p:cNvPr>
          <p:cNvSpPr/>
          <p:nvPr/>
        </p:nvSpPr>
        <p:spPr>
          <a:xfrm>
            <a:off x="4923315" y="2774940"/>
            <a:ext cx="48127" cy="481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715BE-3DFB-9ED3-E9F8-1AF0B476455D}"/>
              </a:ext>
            </a:extLst>
          </p:cNvPr>
          <p:cNvSpPr txBox="1"/>
          <p:nvPr/>
        </p:nvSpPr>
        <p:spPr>
          <a:xfrm rot="20613733">
            <a:off x="6608118" y="4583872"/>
            <a:ext cx="49341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Bradley Hand ITC" panose="03070402050302030203" pitchFamily="66" charset="0"/>
              </a:rPr>
              <a:t>What is this tiny dot?</a:t>
            </a:r>
          </a:p>
        </p:txBody>
      </p:sp>
    </p:spTree>
    <p:extLst>
      <p:ext uri="{BB962C8B-B14F-4D97-AF65-F5344CB8AC3E}">
        <p14:creationId xmlns:p14="http://schemas.microsoft.com/office/powerpoint/2010/main" val="29955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2F83-758A-F22C-6278-6594A035DBCB}"/>
              </a:ext>
            </a:extLst>
          </p:cNvPr>
          <p:cNvSpPr/>
          <p:nvPr/>
        </p:nvSpPr>
        <p:spPr>
          <a:xfrm>
            <a:off x="-163629" y="-77002"/>
            <a:ext cx="12355629" cy="701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4A5F28-D406-E508-A16C-E938984DCBF4}"/>
              </a:ext>
            </a:extLst>
          </p:cNvPr>
          <p:cNvSpPr/>
          <p:nvPr/>
        </p:nvSpPr>
        <p:spPr>
          <a:xfrm>
            <a:off x="2513386" y="827972"/>
            <a:ext cx="4867982" cy="3942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Latent Construct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C6497-7B43-0F3D-40CB-BF6FDACEE275}"/>
              </a:ext>
            </a:extLst>
          </p:cNvPr>
          <p:cNvSpPr txBox="1"/>
          <p:nvPr/>
        </p:nvSpPr>
        <p:spPr>
          <a:xfrm rot="20613733">
            <a:off x="6608118" y="4445373"/>
            <a:ext cx="49341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Bradley Hand ITC" panose="03070402050302030203" pitchFamily="66" charset="0"/>
              </a:rPr>
              <a:t>What happens when we bring the latent construct into the “real world”?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4270B-13F6-0558-0E6F-758C2E52FD1E}"/>
              </a:ext>
            </a:extLst>
          </p:cNvPr>
          <p:cNvSpPr txBox="1"/>
          <p:nvPr/>
        </p:nvSpPr>
        <p:spPr>
          <a:xfrm rot="20613733">
            <a:off x="6848148" y="5129332"/>
            <a:ext cx="49341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Bradley Hand ITC" panose="03070402050302030203" pitchFamily="66" charset="0"/>
              </a:rPr>
              <a:t>Are we able to see it?</a:t>
            </a:r>
          </a:p>
          <a:p>
            <a:pPr algn="ctr"/>
            <a:r>
              <a:rPr lang="en-US" b="1" i="1" dirty="0">
                <a:latin typeface="Bradley Hand ITC" panose="03070402050302030203" pitchFamily="66" charset="0"/>
              </a:rPr>
              <a:t>What can we see?</a:t>
            </a:r>
          </a:p>
        </p:txBody>
      </p:sp>
    </p:spTree>
    <p:extLst>
      <p:ext uri="{BB962C8B-B14F-4D97-AF65-F5344CB8AC3E}">
        <p14:creationId xmlns:p14="http://schemas.microsoft.com/office/powerpoint/2010/main" val="23048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4A5F28-D406-E508-A16C-E938984DCBF4}"/>
              </a:ext>
            </a:extLst>
          </p:cNvPr>
          <p:cNvSpPr/>
          <p:nvPr/>
        </p:nvSpPr>
        <p:spPr>
          <a:xfrm>
            <a:off x="2513386" y="827972"/>
            <a:ext cx="4867982" cy="3942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Latent Construct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B3EB-E8A7-D09E-E705-00D6940E4A94}"/>
              </a:ext>
            </a:extLst>
          </p:cNvPr>
          <p:cNvSpPr txBox="1"/>
          <p:nvPr/>
        </p:nvSpPr>
        <p:spPr>
          <a:xfrm>
            <a:off x="3225263" y="1578600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2D354-E913-5251-5F1E-88AAF4C40CF1}"/>
              </a:ext>
            </a:extLst>
          </p:cNvPr>
          <p:cNvSpPr txBox="1"/>
          <p:nvPr/>
        </p:nvSpPr>
        <p:spPr>
          <a:xfrm>
            <a:off x="2434387" y="353190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9C804-1B86-A344-129C-06256E2839F0}"/>
              </a:ext>
            </a:extLst>
          </p:cNvPr>
          <p:cNvSpPr txBox="1"/>
          <p:nvPr/>
        </p:nvSpPr>
        <p:spPr>
          <a:xfrm>
            <a:off x="5456720" y="1010358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B8BB1-7BAD-E954-E467-B6F5A02B7C15}"/>
              </a:ext>
            </a:extLst>
          </p:cNvPr>
          <p:cNvSpPr txBox="1"/>
          <p:nvPr/>
        </p:nvSpPr>
        <p:spPr>
          <a:xfrm>
            <a:off x="5328387" y="200015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96BB2-F23E-1852-3F06-E08F90EB8278}"/>
              </a:ext>
            </a:extLst>
          </p:cNvPr>
          <p:cNvSpPr txBox="1"/>
          <p:nvPr/>
        </p:nvSpPr>
        <p:spPr>
          <a:xfrm>
            <a:off x="4810223" y="3223131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32FB9-51BE-D9EA-D90B-91D21E37B3D6}"/>
              </a:ext>
            </a:extLst>
          </p:cNvPr>
          <p:cNvSpPr txBox="1"/>
          <p:nvPr/>
        </p:nvSpPr>
        <p:spPr>
          <a:xfrm>
            <a:off x="7062535" y="4858302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FF074-28F0-0E47-8091-49D778C4521B}"/>
              </a:ext>
            </a:extLst>
          </p:cNvPr>
          <p:cNvSpPr txBox="1"/>
          <p:nvPr/>
        </p:nvSpPr>
        <p:spPr>
          <a:xfrm>
            <a:off x="8207941" y="2765304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80A70-995F-E370-BAE1-A487B437AF59}"/>
              </a:ext>
            </a:extLst>
          </p:cNvPr>
          <p:cNvSpPr txBox="1"/>
          <p:nvPr/>
        </p:nvSpPr>
        <p:spPr>
          <a:xfrm>
            <a:off x="9892764" y="22326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225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0B071-9685-A577-76DE-02220B54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E452-FBE2-CBBC-C057-C17FA3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A9710A-BF28-D78E-3263-AAD01CB99D10}"/>
              </a:ext>
            </a:extLst>
          </p:cNvPr>
          <p:cNvSpPr/>
          <p:nvPr/>
        </p:nvSpPr>
        <p:spPr>
          <a:xfrm>
            <a:off x="4750872" y="581812"/>
            <a:ext cx="2690255" cy="1931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Latent Construct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1A179-A59F-1593-B9E8-480B8D3FF67F}"/>
              </a:ext>
            </a:extLst>
          </p:cNvPr>
          <p:cNvSpPr txBox="1"/>
          <p:nvPr/>
        </p:nvSpPr>
        <p:spPr>
          <a:xfrm>
            <a:off x="818551" y="4049296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2831E-060E-7518-E8E4-26EA3E001EB7}"/>
              </a:ext>
            </a:extLst>
          </p:cNvPr>
          <p:cNvSpPr txBox="1"/>
          <p:nvPr/>
        </p:nvSpPr>
        <p:spPr>
          <a:xfrm>
            <a:off x="9596791" y="4049296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19FE2-D844-273B-880A-77AA8B146E7E}"/>
              </a:ext>
            </a:extLst>
          </p:cNvPr>
          <p:cNvSpPr txBox="1"/>
          <p:nvPr/>
        </p:nvSpPr>
        <p:spPr>
          <a:xfrm>
            <a:off x="1973979" y="498292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4B82D-DAA5-3272-38C3-976EBAA95923}"/>
              </a:ext>
            </a:extLst>
          </p:cNvPr>
          <p:cNvSpPr txBox="1"/>
          <p:nvPr/>
        </p:nvSpPr>
        <p:spPr>
          <a:xfrm>
            <a:off x="5207671" y="498292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3A9E-BC59-CA42-D9E0-DC3DDC1D60C2}"/>
              </a:ext>
            </a:extLst>
          </p:cNvPr>
          <p:cNvSpPr txBox="1"/>
          <p:nvPr/>
        </p:nvSpPr>
        <p:spPr>
          <a:xfrm>
            <a:off x="8586535" y="4982925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D84D1-8060-91C1-3924-50BA6E37E311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1728139" y="2513626"/>
            <a:ext cx="4367861" cy="153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DFFAFD-DFE9-1D22-9E2E-A61CC2BA7235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flipH="1">
            <a:off x="3922699" y="2513626"/>
            <a:ext cx="2173301" cy="153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A4C78-C1B0-AE04-0CA1-90CD5A52BA4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6096000" y="2513626"/>
            <a:ext cx="21259" cy="153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C8B99B-13CA-9249-CE09-C1372DC5039C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6096000" y="2513626"/>
            <a:ext cx="2215819" cy="153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DBBAB6-F4FB-1B24-BF42-545200B10CE1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6096000" y="2513626"/>
            <a:ext cx="4410379" cy="153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61C45D-247A-F9A3-91D0-073BBE2645E7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883567" y="2513626"/>
            <a:ext cx="3212433" cy="24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8AC6C8-DC25-A3FC-F24D-BC275B81912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117259" y="4572516"/>
            <a:ext cx="0" cy="410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75B6F7-741F-1C16-1EC4-20AF55480D0E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6096000" y="2513626"/>
            <a:ext cx="3400123" cy="24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9AF4EB-54F4-EACB-870A-564F29812B8A}"/>
              </a:ext>
            </a:extLst>
          </p:cNvPr>
          <p:cNvSpPr txBox="1"/>
          <p:nvPr/>
        </p:nvSpPr>
        <p:spPr>
          <a:xfrm>
            <a:off x="3013111" y="4049296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1D40D-E885-53FD-6260-0410EDA98BAA}"/>
              </a:ext>
            </a:extLst>
          </p:cNvPr>
          <p:cNvSpPr txBox="1"/>
          <p:nvPr/>
        </p:nvSpPr>
        <p:spPr>
          <a:xfrm>
            <a:off x="5207671" y="4049296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AEF9F-8B83-4994-4709-C25BE775F33D}"/>
              </a:ext>
            </a:extLst>
          </p:cNvPr>
          <p:cNvSpPr txBox="1"/>
          <p:nvPr/>
        </p:nvSpPr>
        <p:spPr>
          <a:xfrm>
            <a:off x="7402231" y="4049296"/>
            <a:ext cx="18191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Behavior</a:t>
            </a:r>
            <a:r>
              <a:rPr lang="en-US" sz="28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75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95988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95988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07700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370883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60.50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370883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60.50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1A068-BFD9-3305-1829-B380A9CF7FE4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60.14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1A068-BFD9-3305-1829-B380A9CF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A2B49F3-BFFB-CDBF-26EF-8AB56EFC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1E5E53-A0C8-3E94-5CE4-88387987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3842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Overview of Psychometrics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r>
              <a:rPr lang="en-US" dirty="0"/>
              <a:t>Steps of Scale Creation*</a:t>
            </a:r>
          </a:p>
          <a:p>
            <a:pPr marL="971550" lvl="1" indent="-457200">
              <a:buAutoNum type="arabicParenBoth"/>
            </a:pPr>
            <a:r>
              <a:rPr lang="en-US" dirty="0"/>
              <a:t>Construct Conceptualization / Definition</a:t>
            </a:r>
          </a:p>
          <a:p>
            <a:pPr marL="971550" lvl="1" indent="-457200">
              <a:buAutoNum type="arabicParenBoth"/>
            </a:pPr>
            <a:r>
              <a:rPr lang="en-US" dirty="0"/>
              <a:t>Operationalizing the Construct</a:t>
            </a:r>
          </a:p>
          <a:p>
            <a:pPr marL="971550" lvl="1" indent="-457200">
              <a:buAutoNum type="arabicParenBoth"/>
            </a:pPr>
            <a:r>
              <a:rPr lang="en-US" dirty="0"/>
              <a:t>Evidence to Confirm Construct Validity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*Following Lambert &amp; Newman (2022)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396301A-5488-3F27-153A-D507AB99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D172D3-972F-BF36-DAB1-F7CB601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468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8CDBA-E930-D446-FA36-DBB81AEE6F4C}"/>
              </a:ext>
            </a:extLst>
          </p:cNvPr>
          <p:cNvSpPr txBox="1"/>
          <p:nvPr/>
        </p:nvSpPr>
        <p:spPr>
          <a:xfrm>
            <a:off x="9619630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AA2B2-05EC-33B9-CE6B-B54EA1F6283F}"/>
              </a:ext>
            </a:extLst>
          </p:cNvPr>
          <p:cNvCxnSpPr>
            <a:cxnSpLocks/>
          </p:cNvCxnSpPr>
          <p:nvPr/>
        </p:nvCxnSpPr>
        <p:spPr>
          <a:xfrm>
            <a:off x="9846070" y="304799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DDAB58B0-6B9E-C459-3DA2-37669486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76A72D02-1D7A-C8EF-7FB8-F107CED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49056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8CDBA-E930-D446-FA36-DBB81AEE6F4C}"/>
              </a:ext>
            </a:extLst>
          </p:cNvPr>
          <p:cNvSpPr txBox="1"/>
          <p:nvPr/>
        </p:nvSpPr>
        <p:spPr>
          <a:xfrm>
            <a:off x="9619630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AA2B2-05EC-33B9-CE6B-B54EA1F6283F}"/>
              </a:ext>
            </a:extLst>
          </p:cNvPr>
          <p:cNvCxnSpPr>
            <a:cxnSpLocks/>
          </p:cNvCxnSpPr>
          <p:nvPr/>
        </p:nvCxnSpPr>
        <p:spPr>
          <a:xfrm>
            <a:off x="9846070" y="3047999"/>
            <a:ext cx="0" cy="4713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6D24E8-B350-673E-4520-CE0D3E777595}"/>
              </a:ext>
            </a:extLst>
          </p:cNvPr>
          <p:cNvSpPr txBox="1"/>
          <p:nvPr/>
        </p:nvSpPr>
        <p:spPr>
          <a:xfrm>
            <a:off x="9614836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BDB0624-7DF7-DBFF-7FD9-2D95035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B580197-6DEA-773C-78C5-C9A5DE7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24522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8CDBA-E930-D446-FA36-DBB81AEE6F4C}"/>
              </a:ext>
            </a:extLst>
          </p:cNvPr>
          <p:cNvSpPr txBox="1"/>
          <p:nvPr/>
        </p:nvSpPr>
        <p:spPr>
          <a:xfrm>
            <a:off x="9619630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41B60-84E9-342E-653B-57C91E096D8E}"/>
              </a:ext>
            </a:extLst>
          </p:cNvPr>
          <p:cNvSpPr txBox="1"/>
          <p:nvPr/>
        </p:nvSpPr>
        <p:spPr>
          <a:xfrm>
            <a:off x="8872907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3F2A08-F1BF-3AD2-71FE-92E5D149F05F}"/>
              </a:ext>
            </a:extLst>
          </p:cNvPr>
          <p:cNvSpPr txBox="1"/>
          <p:nvPr/>
        </p:nvSpPr>
        <p:spPr>
          <a:xfrm>
            <a:off x="10366353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ECD7B1-30CC-EB50-D19B-01BD3CC84CC2}"/>
              </a:ext>
            </a:extLst>
          </p:cNvPr>
          <p:cNvSpPr txBox="1"/>
          <p:nvPr/>
        </p:nvSpPr>
        <p:spPr>
          <a:xfrm>
            <a:off x="8126184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49D6F-35F8-1638-78BE-0E7A0BDC8203}"/>
              </a:ext>
            </a:extLst>
          </p:cNvPr>
          <p:cNvSpPr txBox="1"/>
          <p:nvPr/>
        </p:nvSpPr>
        <p:spPr>
          <a:xfrm>
            <a:off x="11113075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3FD9EB-C7CE-7B08-8531-BEDF86697E65}"/>
              </a:ext>
            </a:extLst>
          </p:cNvPr>
          <p:cNvGrpSpPr/>
          <p:nvPr/>
        </p:nvGrpSpPr>
        <p:grpSpPr>
          <a:xfrm>
            <a:off x="7985255" y="3047999"/>
            <a:ext cx="3721634" cy="471341"/>
            <a:chOff x="7920672" y="3047999"/>
            <a:chExt cx="3721634" cy="4713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5508D-4BAB-9555-6B6B-2180326AAA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5AA2B2-05EC-33B9-CE6B-B54EA1F6283F}"/>
                </a:ext>
              </a:extLst>
            </p:cNvPr>
            <p:cNvCxnSpPr>
              <a:cxnSpLocks/>
            </p:cNvCxnSpPr>
            <p:nvPr/>
          </p:nvCxnSpPr>
          <p:spPr>
            <a:xfrm>
              <a:off x="9781487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47618E-5BA5-7B11-CD02-AD70DEAAA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09324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D623B3-0365-B927-D2D9-D0C089239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97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B4688B-23FB-8A13-0FB9-2BFF0F7BD1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813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1CC8AD-1FA9-0799-00CF-159546E6F633}"/>
                </a:ext>
              </a:extLst>
            </p:cNvPr>
            <p:cNvCxnSpPr>
              <a:cxnSpLocks/>
            </p:cNvCxnSpPr>
            <p:nvPr/>
          </p:nvCxnSpPr>
          <p:spPr>
            <a:xfrm>
              <a:off x="9037161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71E1F8-3C79-5152-728C-7B290C666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0139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BB5FF8-1142-F9F1-DA02-5B84B8A22320}"/>
                </a:ext>
              </a:extLst>
            </p:cNvPr>
            <p:cNvCxnSpPr>
              <a:cxnSpLocks/>
            </p:cNvCxnSpPr>
            <p:nvPr/>
          </p:nvCxnSpPr>
          <p:spPr>
            <a:xfrm>
              <a:off x="8664998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A4B85-61C0-8919-34FA-AB95491255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35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C0B1D5-B91E-87A4-AF12-04B39BAB9C4E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0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6F8093-60F6-3FE9-6203-392D3D14785A}"/>
                </a:ext>
              </a:extLst>
            </p:cNvPr>
            <p:cNvCxnSpPr>
              <a:cxnSpLocks/>
            </p:cNvCxnSpPr>
            <p:nvPr/>
          </p:nvCxnSpPr>
          <p:spPr>
            <a:xfrm>
              <a:off x="7920672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D2F0A1-5213-E370-7B38-BFE03DDE8703}"/>
              </a:ext>
            </a:extLst>
          </p:cNvPr>
          <p:cNvSpPr txBox="1"/>
          <p:nvPr/>
        </p:nvSpPr>
        <p:spPr>
          <a:xfrm>
            <a:off x="9614836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8456BC4A-67B6-9309-831E-2423480D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235DD58-2A52-D497-AEAA-40AA6143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05974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8CDBA-E930-D446-FA36-DBB81AEE6F4C}"/>
              </a:ext>
            </a:extLst>
          </p:cNvPr>
          <p:cNvSpPr txBox="1"/>
          <p:nvPr/>
        </p:nvSpPr>
        <p:spPr>
          <a:xfrm>
            <a:off x="9619630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41B60-84E9-342E-653B-57C91E096D8E}"/>
              </a:ext>
            </a:extLst>
          </p:cNvPr>
          <p:cNvSpPr txBox="1"/>
          <p:nvPr/>
        </p:nvSpPr>
        <p:spPr>
          <a:xfrm>
            <a:off x="8872907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3F2A08-F1BF-3AD2-71FE-92E5D149F05F}"/>
              </a:ext>
            </a:extLst>
          </p:cNvPr>
          <p:cNvSpPr txBox="1"/>
          <p:nvPr/>
        </p:nvSpPr>
        <p:spPr>
          <a:xfrm>
            <a:off x="10366353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ECD7B1-30CC-EB50-D19B-01BD3CC84CC2}"/>
              </a:ext>
            </a:extLst>
          </p:cNvPr>
          <p:cNvSpPr txBox="1"/>
          <p:nvPr/>
        </p:nvSpPr>
        <p:spPr>
          <a:xfrm>
            <a:off x="8126184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49D6F-35F8-1638-78BE-0E7A0BDC8203}"/>
              </a:ext>
            </a:extLst>
          </p:cNvPr>
          <p:cNvSpPr txBox="1"/>
          <p:nvPr/>
        </p:nvSpPr>
        <p:spPr>
          <a:xfrm>
            <a:off x="11113075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3FD9EB-C7CE-7B08-8531-BEDF86697E65}"/>
              </a:ext>
            </a:extLst>
          </p:cNvPr>
          <p:cNvGrpSpPr/>
          <p:nvPr/>
        </p:nvGrpSpPr>
        <p:grpSpPr>
          <a:xfrm>
            <a:off x="7985255" y="3047999"/>
            <a:ext cx="3721634" cy="471341"/>
            <a:chOff x="7920672" y="3047999"/>
            <a:chExt cx="3721634" cy="4713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5508D-4BAB-9555-6B6B-2180326AAA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5AA2B2-05EC-33B9-CE6B-B54EA1F6283F}"/>
                </a:ext>
              </a:extLst>
            </p:cNvPr>
            <p:cNvCxnSpPr>
              <a:cxnSpLocks/>
            </p:cNvCxnSpPr>
            <p:nvPr/>
          </p:nvCxnSpPr>
          <p:spPr>
            <a:xfrm>
              <a:off x="9781487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47618E-5BA5-7B11-CD02-AD70DEAAA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09324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D623B3-0365-B927-D2D9-D0C089239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97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B4688B-23FB-8A13-0FB9-2BFF0F7BD1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813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1CC8AD-1FA9-0799-00CF-159546E6F633}"/>
                </a:ext>
              </a:extLst>
            </p:cNvPr>
            <p:cNvCxnSpPr>
              <a:cxnSpLocks/>
            </p:cNvCxnSpPr>
            <p:nvPr/>
          </p:nvCxnSpPr>
          <p:spPr>
            <a:xfrm>
              <a:off x="9037161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71E1F8-3C79-5152-728C-7B290C666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0139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BB5FF8-1142-F9F1-DA02-5B84B8A22320}"/>
                </a:ext>
              </a:extLst>
            </p:cNvPr>
            <p:cNvCxnSpPr>
              <a:cxnSpLocks/>
            </p:cNvCxnSpPr>
            <p:nvPr/>
          </p:nvCxnSpPr>
          <p:spPr>
            <a:xfrm>
              <a:off x="8664998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A4B85-61C0-8919-34FA-AB95491255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35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C0B1D5-B91E-87A4-AF12-04B39BAB9C4E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0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6F8093-60F6-3FE9-6203-392D3D14785A}"/>
                </a:ext>
              </a:extLst>
            </p:cNvPr>
            <p:cNvCxnSpPr>
              <a:cxnSpLocks/>
            </p:cNvCxnSpPr>
            <p:nvPr/>
          </p:nvCxnSpPr>
          <p:spPr>
            <a:xfrm>
              <a:off x="7920672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F52133-13A0-A1F9-ED48-31EECD501A05}"/>
              </a:ext>
            </a:extLst>
          </p:cNvPr>
          <p:cNvSpPr txBox="1"/>
          <p:nvPr/>
        </p:nvSpPr>
        <p:spPr>
          <a:xfrm>
            <a:off x="9614836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53778-21DB-A78B-3213-0179CE9FBBDB}"/>
              </a:ext>
            </a:extLst>
          </p:cNvPr>
          <p:cNvSpPr txBox="1"/>
          <p:nvPr/>
        </p:nvSpPr>
        <p:spPr>
          <a:xfrm>
            <a:off x="8115618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2610-A6C2-706B-9EBF-EEDBE3BC8562}"/>
              </a:ext>
            </a:extLst>
          </p:cNvPr>
          <p:cNvSpPr txBox="1"/>
          <p:nvPr/>
        </p:nvSpPr>
        <p:spPr>
          <a:xfrm>
            <a:off x="9645683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47068-B21E-C8E8-2C6B-BF05169C6135}"/>
              </a:ext>
            </a:extLst>
          </p:cNvPr>
          <p:cNvSpPr txBox="1"/>
          <p:nvPr/>
        </p:nvSpPr>
        <p:spPr>
          <a:xfrm>
            <a:off x="9362025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ABAB2-0AF2-261B-C411-E2C5AFC65EB2}"/>
              </a:ext>
            </a:extLst>
          </p:cNvPr>
          <p:cNvSpPr txBox="1"/>
          <p:nvPr/>
        </p:nvSpPr>
        <p:spPr>
          <a:xfrm>
            <a:off x="9454834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9F210F-455D-E538-C44F-E43F57764225}"/>
              </a:ext>
            </a:extLst>
          </p:cNvPr>
          <p:cNvSpPr txBox="1"/>
          <p:nvPr/>
        </p:nvSpPr>
        <p:spPr>
          <a:xfrm>
            <a:off x="9778877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C25D0-6A88-2087-327F-317BC3643CCB}"/>
              </a:ext>
            </a:extLst>
          </p:cNvPr>
          <p:cNvSpPr txBox="1"/>
          <p:nvPr/>
        </p:nvSpPr>
        <p:spPr>
          <a:xfrm>
            <a:off x="9907764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7126B-D5F9-40CB-BF5F-9719CFD134CF}"/>
              </a:ext>
            </a:extLst>
          </p:cNvPr>
          <p:cNvSpPr txBox="1"/>
          <p:nvPr/>
        </p:nvSpPr>
        <p:spPr>
          <a:xfrm>
            <a:off x="10270391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5C72F9E0-0F29-D793-9C50-37406F38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F3C10CE1-FE76-DC1B-4427-EDFBF4CE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01865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8CDBA-E930-D446-FA36-DBB81AEE6F4C}"/>
              </a:ext>
            </a:extLst>
          </p:cNvPr>
          <p:cNvSpPr txBox="1"/>
          <p:nvPr/>
        </p:nvSpPr>
        <p:spPr>
          <a:xfrm>
            <a:off x="9619630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41B60-84E9-342E-653B-57C91E096D8E}"/>
              </a:ext>
            </a:extLst>
          </p:cNvPr>
          <p:cNvSpPr txBox="1"/>
          <p:nvPr/>
        </p:nvSpPr>
        <p:spPr>
          <a:xfrm>
            <a:off x="8872907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3F2A08-F1BF-3AD2-71FE-92E5D149F05F}"/>
              </a:ext>
            </a:extLst>
          </p:cNvPr>
          <p:cNvSpPr txBox="1"/>
          <p:nvPr/>
        </p:nvSpPr>
        <p:spPr>
          <a:xfrm>
            <a:off x="10366353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ECD7B1-30CC-EB50-D19B-01BD3CC84CC2}"/>
              </a:ext>
            </a:extLst>
          </p:cNvPr>
          <p:cNvSpPr txBox="1"/>
          <p:nvPr/>
        </p:nvSpPr>
        <p:spPr>
          <a:xfrm>
            <a:off x="8126184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49D6F-35F8-1638-78BE-0E7A0BDC8203}"/>
              </a:ext>
            </a:extLst>
          </p:cNvPr>
          <p:cNvSpPr txBox="1"/>
          <p:nvPr/>
        </p:nvSpPr>
        <p:spPr>
          <a:xfrm>
            <a:off x="11113075" y="3533426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3FD9EB-C7CE-7B08-8531-BEDF86697E65}"/>
              </a:ext>
            </a:extLst>
          </p:cNvPr>
          <p:cNvGrpSpPr/>
          <p:nvPr/>
        </p:nvGrpSpPr>
        <p:grpSpPr>
          <a:xfrm>
            <a:off x="7985255" y="3047999"/>
            <a:ext cx="3721634" cy="471341"/>
            <a:chOff x="7920672" y="3047999"/>
            <a:chExt cx="3721634" cy="4713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5508D-4BAB-9555-6B6B-2180326AAA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5AA2B2-05EC-33B9-CE6B-B54EA1F6283F}"/>
                </a:ext>
              </a:extLst>
            </p:cNvPr>
            <p:cNvCxnSpPr>
              <a:cxnSpLocks/>
            </p:cNvCxnSpPr>
            <p:nvPr/>
          </p:nvCxnSpPr>
          <p:spPr>
            <a:xfrm>
              <a:off x="9781487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47618E-5BA5-7B11-CD02-AD70DEAAA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09324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D623B3-0365-B927-D2D9-D0C089239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97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B4688B-23FB-8A13-0FB9-2BFF0F7BD1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813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1CC8AD-1FA9-0799-00CF-159546E6F633}"/>
                </a:ext>
              </a:extLst>
            </p:cNvPr>
            <p:cNvCxnSpPr>
              <a:cxnSpLocks/>
            </p:cNvCxnSpPr>
            <p:nvPr/>
          </p:nvCxnSpPr>
          <p:spPr>
            <a:xfrm>
              <a:off x="9037161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71E1F8-3C79-5152-728C-7B290C666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0139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BB5FF8-1142-F9F1-DA02-5B84B8A22320}"/>
                </a:ext>
              </a:extLst>
            </p:cNvPr>
            <p:cNvCxnSpPr>
              <a:cxnSpLocks/>
            </p:cNvCxnSpPr>
            <p:nvPr/>
          </p:nvCxnSpPr>
          <p:spPr>
            <a:xfrm>
              <a:off x="8664998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A4B85-61C0-8919-34FA-AB95491255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35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C0B1D5-B91E-87A4-AF12-04B39BAB9C4E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0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6F8093-60F6-3FE9-6203-392D3D14785A}"/>
                </a:ext>
              </a:extLst>
            </p:cNvPr>
            <p:cNvCxnSpPr>
              <a:cxnSpLocks/>
            </p:cNvCxnSpPr>
            <p:nvPr/>
          </p:nvCxnSpPr>
          <p:spPr>
            <a:xfrm>
              <a:off x="7920672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F52133-13A0-A1F9-ED48-31EECD501A05}"/>
              </a:ext>
            </a:extLst>
          </p:cNvPr>
          <p:cNvSpPr txBox="1"/>
          <p:nvPr/>
        </p:nvSpPr>
        <p:spPr>
          <a:xfrm>
            <a:off x="9614836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53778-21DB-A78B-3213-0179CE9FBBDB}"/>
              </a:ext>
            </a:extLst>
          </p:cNvPr>
          <p:cNvSpPr txBox="1"/>
          <p:nvPr/>
        </p:nvSpPr>
        <p:spPr>
          <a:xfrm>
            <a:off x="8115618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2610-A6C2-706B-9EBF-EEDBE3BC8562}"/>
              </a:ext>
            </a:extLst>
          </p:cNvPr>
          <p:cNvSpPr txBox="1"/>
          <p:nvPr/>
        </p:nvSpPr>
        <p:spPr>
          <a:xfrm>
            <a:off x="9645683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47068-B21E-C8E8-2C6B-BF05169C6135}"/>
              </a:ext>
            </a:extLst>
          </p:cNvPr>
          <p:cNvSpPr txBox="1"/>
          <p:nvPr/>
        </p:nvSpPr>
        <p:spPr>
          <a:xfrm>
            <a:off x="9362025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ABAB2-0AF2-261B-C411-E2C5AFC65EB2}"/>
              </a:ext>
            </a:extLst>
          </p:cNvPr>
          <p:cNvSpPr txBox="1"/>
          <p:nvPr/>
        </p:nvSpPr>
        <p:spPr>
          <a:xfrm>
            <a:off x="9454834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9F210F-455D-E538-C44F-E43F57764225}"/>
              </a:ext>
            </a:extLst>
          </p:cNvPr>
          <p:cNvSpPr txBox="1"/>
          <p:nvPr/>
        </p:nvSpPr>
        <p:spPr>
          <a:xfrm>
            <a:off x="9778877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C25D0-6A88-2087-327F-317BC3643CCB}"/>
              </a:ext>
            </a:extLst>
          </p:cNvPr>
          <p:cNvSpPr txBox="1"/>
          <p:nvPr/>
        </p:nvSpPr>
        <p:spPr>
          <a:xfrm>
            <a:off x="9907764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7126B-D5F9-40CB-BF5F-9719CFD134CF}"/>
              </a:ext>
            </a:extLst>
          </p:cNvPr>
          <p:cNvSpPr txBox="1"/>
          <p:nvPr/>
        </p:nvSpPr>
        <p:spPr>
          <a:xfrm>
            <a:off x="10270391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B13FF58-9EBB-4032-A243-3B32245C71E4}"/>
              </a:ext>
            </a:extLst>
          </p:cNvPr>
          <p:cNvSpPr/>
          <p:nvPr/>
        </p:nvSpPr>
        <p:spPr>
          <a:xfrm rot="16200000">
            <a:off x="9332348" y="1617481"/>
            <a:ext cx="249712" cy="2266379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9440B-071D-4342-DDD3-804D2E603D22}"/>
              </a:ext>
            </a:extLst>
          </p:cNvPr>
          <p:cNvSpPr txBox="1"/>
          <p:nvPr/>
        </p:nvSpPr>
        <p:spPr>
          <a:xfrm>
            <a:off x="8031422" y="2125582"/>
            <a:ext cx="27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“spread” of the data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1C11F11-78A5-0C5B-A611-E720345B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78DB1D-CCC4-7103-695B-57C3223C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11028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calculate the variance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1B509AE-718E-0593-243F-E0F232F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1B6B9C3-A90D-324D-DD36-E24C5B48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76179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table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diet.dat[1:7,c("weight6weeks")]-mean(diet.dat[1:7,c("weight6weeks")])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xi-xbar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(diet.dat[1:7,c("weight6weeks")]-mean(diet.dat[1:7,c("weight6weeks")]))^2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(xi-xbar)^2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B34F570-5AA6-BDC2-F584-B1AF9265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54534F-EAAF-8522-5A40-7FA0096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401920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sum of square 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34007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34007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sum of the squared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sum((diet.dat[1:7,c("weight6weeks")]-mean(diet.dat[1:7,c("weight6weeks")]))^2)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08736BB-84D9-BCBC-1F4D-3248B5190E59}"/>
              </a:ext>
            </a:extLst>
          </p:cNvPr>
          <p:cNvSpPr/>
          <p:nvPr/>
        </p:nvSpPr>
        <p:spPr>
          <a:xfrm>
            <a:off x="7995902" y="2411918"/>
            <a:ext cx="433633" cy="228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5C4140-3AA9-898D-1773-03410107B22F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4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116.79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5C4140-3AA9-898D-1773-03410107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448933" cy="369332"/>
              </a:xfrm>
              <a:prstGeom prst="rect">
                <a:avLst/>
              </a:prstGeom>
              <a:blipFill>
                <a:blip r:embed="rId3"/>
                <a:stretch>
                  <a:fillRect l="-8706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64AC519-E93B-5DB7-B501-7BE84F24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59B0374-ECEC-9D3A-D545-FC5A8F1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3756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for the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391275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391275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sum((diet.dat[1:7,c("weight6weeks")]-mean(diet.dat[1:7,c("weight6weeks")]))^2)/(7-1)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3.17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524182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B3D6888-F3DD-5AB0-AA88-B022DAB6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16B871-2AAD-E3F3-8673-1B860E8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22988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compare to the full dataset variance?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432080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432080"/>
                  </p:ext>
                </p:extLst>
              </p:nvPr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base-R calculation of variance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var(diet.dat$weight6weeks)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/>
              <p:nvPr/>
            </p:nvSpPr>
            <p:spPr>
              <a:xfrm>
                <a:off x="8723773" y="2385436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18.57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2385436"/>
                <a:ext cx="2448933" cy="524182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F87725B-933E-60D8-B815-196BD888F0C5}"/>
              </a:ext>
            </a:extLst>
          </p:cNvPr>
          <p:cNvSpPr txBox="1"/>
          <p:nvPr/>
        </p:nvSpPr>
        <p:spPr>
          <a:xfrm>
            <a:off x="8006683" y="187977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A85484-3B7A-9B17-6929-C139D99B79AF}"/>
                  </a:ext>
                </a:extLst>
              </p:cNvPr>
              <p:cNvSpPr txBox="1"/>
              <p:nvPr/>
            </p:nvSpPr>
            <p:spPr>
              <a:xfrm>
                <a:off x="8723773" y="3753237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65.50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A85484-3B7A-9B17-6929-C139D99B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3753237"/>
                <a:ext cx="2448933" cy="524182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C1EF137-4BDE-D03F-D2CA-DC10B5D8805C}"/>
              </a:ext>
            </a:extLst>
          </p:cNvPr>
          <p:cNvSpPr txBox="1"/>
          <p:nvPr/>
        </p:nvSpPr>
        <p:spPr>
          <a:xfrm>
            <a:off x="8006683" y="3247578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R’s calculation: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07B2BE8-B420-D634-87C1-E7C8B65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CF71246-7E00-1FFC-72EB-425E15F9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79473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+mj-lt"/>
              </a:rPr>
              <a:t>Before We Begin</a:t>
            </a:r>
            <a:endParaRPr lang="en-US" sz="4000" dirty="0">
              <a:latin typeface="+mj-lt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06F55BC-840C-52BA-2D0D-AC423375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2187B9F-A0A8-B5B1-EDE4-BD9CBD17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34197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compare to the full dataset variance?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BC9101E-DF24-FA11-490A-A2948C011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4922" y="2050759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19346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base-R calculation of variance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var(diet.dat$weight6weeks)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/>
              <p:nvPr/>
            </p:nvSpPr>
            <p:spPr>
              <a:xfrm>
                <a:off x="8723773" y="2385436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18.57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0AC62-6D43-1013-8582-0D60F7A4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2385436"/>
                <a:ext cx="2448933" cy="524182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F87725B-933E-60D8-B815-196BD888F0C5}"/>
              </a:ext>
            </a:extLst>
          </p:cNvPr>
          <p:cNvSpPr txBox="1"/>
          <p:nvPr/>
        </p:nvSpPr>
        <p:spPr>
          <a:xfrm>
            <a:off x="8006683" y="187977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A85484-3B7A-9B17-6929-C139D99B79AF}"/>
                  </a:ext>
                </a:extLst>
              </p:cNvPr>
              <p:cNvSpPr txBox="1"/>
              <p:nvPr/>
            </p:nvSpPr>
            <p:spPr>
              <a:xfrm>
                <a:off x="8723773" y="3753237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65.50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A85484-3B7A-9B17-6929-C139D99B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3753237"/>
                <a:ext cx="2448933" cy="524182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C1EF137-4BDE-D03F-D2CA-DC10B5D8805C}"/>
              </a:ext>
            </a:extLst>
          </p:cNvPr>
          <p:cNvSpPr txBox="1"/>
          <p:nvPr/>
        </p:nvSpPr>
        <p:spPr>
          <a:xfrm>
            <a:off x="8006683" y="3247578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R’s calculation: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5C143-9B6F-69E6-9776-C4D49869D941}"/>
              </a:ext>
            </a:extLst>
          </p:cNvPr>
          <p:cNvSpPr txBox="1"/>
          <p:nvPr/>
        </p:nvSpPr>
        <p:spPr>
          <a:xfrm rot="20255802">
            <a:off x="9979506" y="2954338"/>
            <a:ext cx="168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eestyle Script" panose="030804020302050B0404" pitchFamily="66" charset="0"/>
              </a:rPr>
              <a:t>WTF?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28673D3F-A8D5-5019-6B30-9E5183C8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3987F0D-50C0-EE48-69A7-0C4C0F0E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921468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95933" y="1949802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dat$EmoLab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mean(dat$EmoLab)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150511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83A929A-A3D6-E5B7-87FB-98E614DBA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150511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1A068-BFD9-3305-1829-B380A9CF7FE4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1A068-BFD9-3305-1829-B380A9CF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C93A496-A676-94B9-AB77-BE7C889ECFA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E9CF76E-D6D8-8460-CE10-C821FD70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FA8783-5EC3-83D1-844A-5D013A69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423145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FAB03-18F1-3B2F-430E-05C667A8132A}"/>
              </a:ext>
            </a:extLst>
          </p:cNvPr>
          <p:cNvCxnSpPr>
            <a:cxnSpLocks/>
          </p:cNvCxnSpPr>
          <p:nvPr/>
        </p:nvCxnSpPr>
        <p:spPr>
          <a:xfrm>
            <a:off x="7742952" y="3277385"/>
            <a:ext cx="4206240" cy="12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8CDBA-E930-D446-FA36-DBB81AEE6F4C}"/>
                  </a:ext>
                </a:extLst>
              </p:cNvPr>
              <p:cNvSpPr txBox="1"/>
              <p:nvPr/>
            </p:nvSpPr>
            <p:spPr>
              <a:xfrm>
                <a:off x="9619630" y="3533426"/>
                <a:ext cx="4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8CDBA-E930-D446-FA36-DBB81AEE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0" y="3533426"/>
                <a:ext cx="462468" cy="369332"/>
              </a:xfrm>
              <a:prstGeom prst="rect">
                <a:avLst/>
              </a:prstGeom>
              <a:blipFill>
                <a:blip r:embed="rId2"/>
                <a:stretch>
                  <a:fillRect r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41B60-84E9-342E-653B-57C91E096D8E}"/>
                  </a:ext>
                </a:extLst>
              </p:cNvPr>
              <p:cNvSpPr txBox="1"/>
              <p:nvPr/>
            </p:nvSpPr>
            <p:spPr>
              <a:xfrm>
                <a:off x="8872907" y="3533426"/>
                <a:ext cx="4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941B60-84E9-342E-653B-57C91E09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907" y="3533426"/>
                <a:ext cx="462468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3F2A08-F1BF-3AD2-71FE-92E5D149F05F}"/>
                  </a:ext>
                </a:extLst>
              </p:cNvPr>
              <p:cNvSpPr txBox="1"/>
              <p:nvPr/>
            </p:nvSpPr>
            <p:spPr>
              <a:xfrm>
                <a:off x="10366353" y="3533426"/>
                <a:ext cx="4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3F2A08-F1BF-3AD2-71FE-92E5D149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53" y="3533426"/>
                <a:ext cx="462468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ECD7B1-30CC-EB50-D19B-01BD3CC84CC2}"/>
                  </a:ext>
                </a:extLst>
              </p:cNvPr>
              <p:cNvSpPr txBox="1"/>
              <p:nvPr/>
            </p:nvSpPr>
            <p:spPr>
              <a:xfrm>
                <a:off x="8126184" y="3533426"/>
                <a:ext cx="4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ECD7B1-30CC-EB50-D19B-01BD3CC8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84" y="3533426"/>
                <a:ext cx="46246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849D6F-35F8-1638-78BE-0E7A0BDC8203}"/>
                  </a:ext>
                </a:extLst>
              </p:cNvPr>
              <p:cNvSpPr txBox="1"/>
              <p:nvPr/>
            </p:nvSpPr>
            <p:spPr>
              <a:xfrm>
                <a:off x="11113075" y="3533426"/>
                <a:ext cx="4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849D6F-35F8-1638-78BE-0E7A0BDC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75" y="3533426"/>
                <a:ext cx="46246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53FD9EB-C7CE-7B08-8531-BEDF86697E65}"/>
              </a:ext>
            </a:extLst>
          </p:cNvPr>
          <p:cNvGrpSpPr/>
          <p:nvPr/>
        </p:nvGrpSpPr>
        <p:grpSpPr>
          <a:xfrm>
            <a:off x="7985255" y="3047999"/>
            <a:ext cx="3721634" cy="471341"/>
            <a:chOff x="7920672" y="3047999"/>
            <a:chExt cx="3721634" cy="4713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5508D-4BAB-9555-6B6B-2180326AAA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5AA2B2-05EC-33B9-CE6B-B54EA1F6283F}"/>
                </a:ext>
              </a:extLst>
            </p:cNvPr>
            <p:cNvCxnSpPr>
              <a:cxnSpLocks/>
            </p:cNvCxnSpPr>
            <p:nvPr/>
          </p:nvCxnSpPr>
          <p:spPr>
            <a:xfrm>
              <a:off x="9781487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47618E-5BA5-7B11-CD02-AD70DEAAA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09324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D623B3-0365-B927-D2D9-D0C089239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97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B4688B-23FB-8A13-0FB9-2BFF0F7BD1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813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1CC8AD-1FA9-0799-00CF-159546E6F633}"/>
                </a:ext>
              </a:extLst>
            </p:cNvPr>
            <p:cNvCxnSpPr>
              <a:cxnSpLocks/>
            </p:cNvCxnSpPr>
            <p:nvPr/>
          </p:nvCxnSpPr>
          <p:spPr>
            <a:xfrm>
              <a:off x="9037161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71E1F8-3C79-5152-728C-7B290C666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0139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BB5FF8-1142-F9F1-DA02-5B84B8A22320}"/>
                </a:ext>
              </a:extLst>
            </p:cNvPr>
            <p:cNvCxnSpPr>
              <a:cxnSpLocks/>
            </p:cNvCxnSpPr>
            <p:nvPr/>
          </p:nvCxnSpPr>
          <p:spPr>
            <a:xfrm>
              <a:off x="8664998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A4B85-61C0-8919-34FA-AB954912550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35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C0B1D5-B91E-87A4-AF12-04B39BAB9C4E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06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6F8093-60F6-3FE9-6203-392D3D14785A}"/>
                </a:ext>
              </a:extLst>
            </p:cNvPr>
            <p:cNvCxnSpPr>
              <a:cxnSpLocks/>
            </p:cNvCxnSpPr>
            <p:nvPr/>
          </p:nvCxnSpPr>
          <p:spPr>
            <a:xfrm>
              <a:off x="7920672" y="3047999"/>
              <a:ext cx="0" cy="4713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F52133-13A0-A1F9-ED48-31EECD501A05}"/>
              </a:ext>
            </a:extLst>
          </p:cNvPr>
          <p:cNvSpPr txBox="1"/>
          <p:nvPr/>
        </p:nvSpPr>
        <p:spPr>
          <a:xfrm>
            <a:off x="9614836" y="3093093"/>
            <a:ext cx="4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65BE1-507A-9699-D483-BF2CCB9C0E74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94251F1-6FF5-004B-3754-67188DDC60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94251F1-6FF5-004B-3754-67188DDC60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88E6C87B-5371-9B87-2CA8-19CA4423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5D3F059D-B3B7-CA5B-5E8A-704D1D3F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22080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table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2AC00-A5F5-46F8-ECA9-5F61F46B059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DE8A4-681B-6907-F354-BD6A03F92672}"/>
              </a:ext>
            </a:extLst>
          </p:cNvPr>
          <p:cNvSpPr/>
          <p:nvPr/>
        </p:nvSpPr>
        <p:spPr>
          <a:xfrm>
            <a:off x="895933" y="1949802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dat$EmoLab-mean(dat$EmoLab)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xi-xbar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(dat$EmoLab-mean(dat$EmoLab))^2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(xi-xbar)^2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58202E55-CF86-1B6B-B5B7-88371FBC1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58202E55-CF86-1B6B-B5B7-88371FBC1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508499D-2566-E408-7F75-B53DBD31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5C4D2C8-5765-5478-F84F-D3BF0F5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04954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sum of square 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08736BB-84D9-BCBC-1F4D-3248B5190E59}"/>
              </a:ext>
            </a:extLst>
          </p:cNvPr>
          <p:cNvSpPr/>
          <p:nvPr/>
        </p:nvSpPr>
        <p:spPr>
          <a:xfrm>
            <a:off x="7591905" y="3225909"/>
            <a:ext cx="433633" cy="228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5C4140-3AA9-898D-1773-03410107B22F}"/>
                  </a:ext>
                </a:extLst>
              </p:cNvPr>
              <p:cNvSpPr txBox="1"/>
              <p:nvPr/>
            </p:nvSpPr>
            <p:spPr>
              <a:xfrm>
                <a:off x="8740619" y="4182511"/>
                <a:ext cx="24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5C4140-3AA9-898D-1773-03410107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4182511"/>
                <a:ext cx="2448933" cy="369332"/>
              </a:xfrm>
              <a:prstGeom prst="rect">
                <a:avLst/>
              </a:prstGeom>
              <a:blipFill>
                <a:blip r:embed="rId2"/>
                <a:stretch>
                  <a:fillRect l="-2488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26D150-529E-AEDC-FD90-86684BDF40BD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A0022-7091-04D7-225E-84B64E139A63}"/>
              </a:ext>
            </a:extLst>
          </p:cNvPr>
          <p:cNvSpPr/>
          <p:nvPr/>
        </p:nvSpPr>
        <p:spPr>
          <a:xfrm>
            <a:off x="895933" y="1949802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sum of the squared differences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sum((dat$EmoLab-mean(dat$EmoLab))^2)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3DF1C1-E1C2-6B44-2092-37ACB9E02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3DF1C1-E1C2-6B44-2092-37ACB9E02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A9D5B4C-AE9F-CBBE-96C1-3F9092E3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1030A78-10AF-38DB-C8D7-0710656A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370962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for the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F19C1-6883-47CF-6240-8B7C39E1B78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7DD76-8D72-404C-DF73-B5E4554575F9}"/>
              </a:ext>
            </a:extLst>
          </p:cNvPr>
          <p:cNvSpPr/>
          <p:nvPr/>
        </p:nvSpPr>
        <p:spPr>
          <a:xfrm>
            <a:off x="895933" y="1949802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sum((dat$EmoLab-mean(dat$EmoLab))^2)/(nrow(dat)-1)</a:t>
            </a:r>
            <a:endParaRPr lang="en-US" sz="1600" dirty="0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6A64608-A5F2-1230-9980-1EB2555E2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6A64608-A5F2-1230-9980-1EB2555E2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4972"/>
                  </p:ext>
                </p:extLst>
              </p:nvPr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CF384-4B01-A46C-6828-814E25BE2763}"/>
                  </a:ext>
                </a:extLst>
              </p:cNvPr>
              <p:cNvSpPr txBox="1"/>
              <p:nvPr/>
            </p:nvSpPr>
            <p:spPr>
              <a:xfrm>
                <a:off x="8740619" y="4182511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???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CF384-4B01-A46C-6828-814E25BE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4182511"/>
                <a:ext cx="2448933" cy="524182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5162159-3E2D-4303-5D51-74CDCAD7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C460640-C5FB-1A0D-5595-06181CDA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521414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variance?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F19C1-6883-47CF-6240-8B7C39E1B78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7DD76-8D72-404C-DF73-B5E4554575F9}"/>
              </a:ext>
            </a:extLst>
          </p:cNvPr>
          <p:cNvSpPr/>
          <p:nvPr/>
        </p:nvSpPr>
        <p:spPr>
          <a:xfrm>
            <a:off x="895933" y="1949802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Does this compare to our simulated data?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var(sim.dat$EmoLab)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6A64608-A5F2-1230-9980-1EB2555E2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6A64608-A5F2-1230-9980-1EB2555E2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7533" y="2634885"/>
              <a:ext cx="6035039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01689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1023607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1194210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1215533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762" t="-21818" r="-236905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82" t="-21818" r="-103061" b="-7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000" t="-21818" r="-1000" b="-7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361D1-85A5-F284-2D52-8D12C8C6F073}"/>
                  </a:ext>
                </a:extLst>
              </p:cNvPr>
              <p:cNvSpPr txBox="1"/>
              <p:nvPr/>
            </p:nvSpPr>
            <p:spPr>
              <a:xfrm>
                <a:off x="8723773" y="3441239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???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361D1-85A5-F284-2D52-8D12C8C6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3441239"/>
                <a:ext cx="2448933" cy="524182"/>
              </a:xfrm>
              <a:prstGeom prst="rect">
                <a:avLst/>
              </a:prstGeom>
              <a:blipFill>
                <a:blip r:embed="rId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F328D0-CDB8-7469-8241-85AD0ECE98AE}"/>
              </a:ext>
            </a:extLst>
          </p:cNvPr>
          <p:cNvSpPr txBox="1"/>
          <p:nvPr/>
        </p:nvSpPr>
        <p:spPr>
          <a:xfrm>
            <a:off x="8006683" y="29355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B7BB36-B4DE-164C-2AE9-616E76FDAB7C}"/>
                  </a:ext>
                </a:extLst>
              </p:cNvPr>
              <p:cNvSpPr txBox="1"/>
              <p:nvPr/>
            </p:nvSpPr>
            <p:spPr>
              <a:xfrm>
                <a:off x="8723773" y="4809040"/>
                <a:ext cx="2448933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???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B7BB36-B4DE-164C-2AE9-616E76FD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3" y="4809040"/>
                <a:ext cx="2448933" cy="524182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3A6AB9-BDD0-B3C4-6E0E-37B3135C18A2}"/>
              </a:ext>
            </a:extLst>
          </p:cNvPr>
          <p:cNvSpPr txBox="1"/>
          <p:nvPr/>
        </p:nvSpPr>
        <p:spPr>
          <a:xfrm>
            <a:off x="8006683" y="430338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Simulation calculation: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EE25D09-A02D-8BC2-4427-4A0D7C0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BE46C60-8760-DDD7-72B6-4A5D80B8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205768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Freestyle Script" panose="030804020302050B0404" pitchFamily="66" charset="0"/>
              </a:rPr>
              <a:t>So then, what is covariance?</a:t>
            </a:r>
            <a:endParaRPr lang="en-US" sz="4000" dirty="0">
              <a:latin typeface="Freestyle Script" panose="030804020302050B0404" pitchFamily="66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BA066A7-C5E7-1394-9932-60C1EB49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72EB-EFCB-BAFE-F36F-E0FD7AC6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18482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Covariance: The tendency for two variables to change (</a:t>
                </a:r>
                <a:r>
                  <a:rPr lang="en-US" i="1" dirty="0"/>
                  <a:t>covary</a:t>
                </a:r>
                <a:r>
                  <a:rPr lang="en-US" dirty="0"/>
                  <a:t>) together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r>
                  <a:rPr lang="en-US" u="sng" dirty="0"/>
                  <a:t>(derived from eq. 2.3.4)</a:t>
                </a:r>
              </a:p>
              <a:p>
                <a:pPr algn="ctr"/>
                <a:endParaRPr lang="en-US" u="sng" dirty="0"/>
              </a:p>
              <a:p>
                <a:pPr algn="ctr"/>
                <a:r>
                  <a:rPr lang="en-US" sz="3200" dirty="0"/>
                  <a:t>Cov(x,y)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7203EB66-08AC-653E-547C-0A6CA97190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80439"/>
                  </p:ext>
                </p:extLst>
              </p:nvPr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i="1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number of observations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7203EB66-08AC-653E-547C-0A6CA97190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80439"/>
                  </p:ext>
                </p:extLst>
              </p:nvPr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1" t="-2075" r="-10060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E7A4D74-2757-AADB-A809-DD73D466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BA6C0D-8121-754A-F412-3C9C75D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88755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 in real data?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466007-13B4-8BA3-FF48-CC650C24D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390643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466007-13B4-8BA3-FF48-CC650C24D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390643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799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Software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33DBE4-5992-46A8-0154-A216B84B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R-Studio for my examples (</a:t>
            </a:r>
            <a:r>
              <a:rPr lang="en-US" dirty="0">
                <a:hlinkClick r:id="rId2"/>
              </a:rPr>
              <a:t>found here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R-Studio is a GUI overlay that makes R much easier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also need to download the base R software to run R-Studio (</a:t>
            </a:r>
            <a:r>
              <a:rPr lang="en-US" dirty="0">
                <a:hlinkClick r:id="rId3"/>
              </a:rPr>
              <a:t>found here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 will be using a few different example datasets…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Lets set them up!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FB109AD-9426-F484-743C-8B4D7FC1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9CAB6-418D-D752-5B12-47AC63C9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926978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means of our x and y?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2811311-96D6-5223-778E-29159E107E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390643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2811311-96D6-5223-778E-29159E107E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390643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39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384246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384246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C443D6-43E2-B50B-7DD6-D26AE9246F2E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2ACFA-0622-F9B0-21CF-18A7A849EEC0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</p:spTree>
    <p:extLst>
      <p:ext uri="{BB962C8B-B14F-4D97-AF65-F5344CB8AC3E}">
        <p14:creationId xmlns:p14="http://schemas.microsoft.com/office/powerpoint/2010/main" val="482195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0CB841-4651-746B-E6E5-660E19AB5A2C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66956-89EB-0A38-88BF-9BDED25EA707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695B2-6FC5-5D43-DBE0-B4B139CF9916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695B2-6FC5-5D43-DBE0-B4B139CF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93F417-0044-2F32-D808-611643E373B4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93F417-0044-2F32-D808-611643E37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08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2381250"/>
            <a:ext cx="1488089" cy="3143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1055C-4BB1-E090-1D2D-AC5CAF7C82AC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F7A60-A94A-814D-D024-6A07A7191529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93E65F-B4C2-CCCC-B3C0-C7BD56679E4A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93E65F-B4C2-CCCC-B3C0-C7BD5667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B37723-D7D1-2BD1-1EC8-D06C4993C6B0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B37723-D7D1-2BD1-1EC8-D06C4993C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34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2381250"/>
            <a:ext cx="1488089" cy="3143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D6AA9-2FA1-14E8-D894-59D278116FE2}"/>
              </a:ext>
            </a:extLst>
          </p:cNvPr>
          <p:cNvSpPr/>
          <p:nvPr/>
        </p:nvSpPr>
        <p:spPr>
          <a:xfrm rot="349781">
            <a:off x="4362834" y="2237252"/>
            <a:ext cx="3251358" cy="1238520"/>
          </a:xfrm>
          <a:custGeom>
            <a:avLst/>
            <a:gdLst>
              <a:gd name="connsiteX0" fmla="*/ 0 w 3543300"/>
              <a:gd name="connsiteY0" fmla="*/ 279330 h 784155"/>
              <a:gd name="connsiteX1" fmla="*/ 2438400 w 3543300"/>
              <a:gd name="connsiteY1" fmla="*/ 22155 h 784155"/>
              <a:gd name="connsiteX2" fmla="*/ 3543300 w 3543300"/>
              <a:gd name="connsiteY2" fmla="*/ 784155 h 78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3300" h="784155">
                <a:moveTo>
                  <a:pt x="0" y="279330"/>
                </a:moveTo>
                <a:cubicBezTo>
                  <a:pt x="923925" y="108674"/>
                  <a:pt x="1847850" y="-61982"/>
                  <a:pt x="2438400" y="22155"/>
                </a:cubicBezTo>
                <a:cubicBezTo>
                  <a:pt x="3028950" y="106292"/>
                  <a:pt x="3286125" y="445223"/>
                  <a:pt x="3543300" y="784155"/>
                </a:cubicBezTo>
              </a:path>
            </a:pathLst>
          </a:custGeom>
          <a:noFill/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E815B-FD1E-0276-C919-02A3DDDB0287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D80E4-6199-C5F4-22FF-32FEB64A388D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798CB7-BDDC-868D-C2D2-54228C8F5CC5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798CB7-BDDC-868D-C2D2-54228C8F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EC573A-0708-06DE-F8F1-03C8CEDBE84F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EC573A-0708-06DE-F8F1-03C8CED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68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2381250"/>
            <a:ext cx="1488089" cy="3143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F406B4-5FC9-5F1C-457C-780911402C2A}"/>
              </a:ext>
            </a:extLst>
          </p:cNvPr>
          <p:cNvSpPr/>
          <p:nvPr/>
        </p:nvSpPr>
        <p:spPr>
          <a:xfrm rot="349781">
            <a:off x="4362834" y="2237252"/>
            <a:ext cx="3251358" cy="1238520"/>
          </a:xfrm>
          <a:custGeom>
            <a:avLst/>
            <a:gdLst>
              <a:gd name="connsiteX0" fmla="*/ 0 w 3543300"/>
              <a:gd name="connsiteY0" fmla="*/ 279330 h 784155"/>
              <a:gd name="connsiteX1" fmla="*/ 2438400 w 3543300"/>
              <a:gd name="connsiteY1" fmla="*/ 22155 h 784155"/>
              <a:gd name="connsiteX2" fmla="*/ 3543300 w 3543300"/>
              <a:gd name="connsiteY2" fmla="*/ 784155 h 78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3300" h="784155">
                <a:moveTo>
                  <a:pt x="0" y="279330"/>
                </a:moveTo>
                <a:cubicBezTo>
                  <a:pt x="923925" y="108674"/>
                  <a:pt x="1847850" y="-61982"/>
                  <a:pt x="2438400" y="22155"/>
                </a:cubicBezTo>
                <a:cubicBezTo>
                  <a:pt x="3028950" y="106292"/>
                  <a:pt x="3286125" y="445223"/>
                  <a:pt x="3543300" y="784155"/>
                </a:cubicBezTo>
              </a:path>
            </a:pathLst>
          </a:custGeom>
          <a:noFill/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23048-DFC3-9C6F-F47B-CDE799BF3D7C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4A7C1-0E1E-40FA-43A4-95205D605098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2A3801-C35A-B9DD-1FCA-EC7CBE60F0F5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FEA2A0-284F-9F26-BB8D-668BBEB093D7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FEA2A0-284F-9F26-BB8D-668BBEB0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51B657-5129-5390-C910-59EBC9956D46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51B657-5129-5390-C910-59EBC995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93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2686050"/>
            <a:ext cx="1488089" cy="3143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F406B4-5FC9-5F1C-457C-780911402C2A}"/>
              </a:ext>
            </a:extLst>
          </p:cNvPr>
          <p:cNvSpPr/>
          <p:nvPr/>
        </p:nvSpPr>
        <p:spPr>
          <a:xfrm rot="21421876">
            <a:off x="4512617" y="2480213"/>
            <a:ext cx="4429121" cy="784155"/>
          </a:xfrm>
          <a:custGeom>
            <a:avLst/>
            <a:gdLst>
              <a:gd name="connsiteX0" fmla="*/ 0 w 3543300"/>
              <a:gd name="connsiteY0" fmla="*/ 279330 h 784155"/>
              <a:gd name="connsiteX1" fmla="*/ 2438400 w 3543300"/>
              <a:gd name="connsiteY1" fmla="*/ 22155 h 784155"/>
              <a:gd name="connsiteX2" fmla="*/ 3543300 w 3543300"/>
              <a:gd name="connsiteY2" fmla="*/ 784155 h 78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3300" h="784155">
                <a:moveTo>
                  <a:pt x="0" y="279330"/>
                </a:moveTo>
                <a:cubicBezTo>
                  <a:pt x="923925" y="108674"/>
                  <a:pt x="1847850" y="-61982"/>
                  <a:pt x="2438400" y="22155"/>
                </a:cubicBezTo>
                <a:cubicBezTo>
                  <a:pt x="3028950" y="106292"/>
                  <a:pt x="3286125" y="445223"/>
                  <a:pt x="3543300" y="784155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1BA7F-22EF-2A9D-177D-8CAF43A43CAF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E34AD-AD48-E9B3-618C-EA8B7BF858BD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DFD0E-016F-BA94-EA51-1ACCF88D99AB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22CF7-0449-6FC2-46FE-15BDDCFF13EB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34EF39-AC6E-00E4-C7C1-B2DCCFDD6AFC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34EF39-AC6E-00E4-C7C1-B2DCCFDD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5E713D-DB19-6574-CBCA-58F43DDCE511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5E713D-DB19-6574-CBCA-58F43DDC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27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3009900"/>
            <a:ext cx="1488089" cy="31432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DA47FE-2E92-8F91-38C1-47911F63067D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43433-9153-86EA-7ECF-D51BF6515D3D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5815D5-36AF-34EE-88E9-B410E3602DF9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5815D5-36AF-34EE-88E9-B410E360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C51207-8BE3-5F46-EF76-E5143856BBB9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C51207-8BE3-5F46-EF76-E5143856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7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3362325"/>
            <a:ext cx="1488089" cy="3143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019A9-E8FB-F414-43B3-172634249EA7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8B262-0062-29D8-BFA1-B4FCF38FE195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F25C9-165E-E211-DC16-8C4F4E41A6D2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F25C9-165E-E211-DC16-8C4F4E41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D170A5-E04E-3CE1-238A-848AD23E2A87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D170A5-E04E-3CE1-238A-848AD23E2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4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3667125"/>
            <a:ext cx="1488089" cy="314325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7DEAA-57C9-520B-66CA-C626C4ACF566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D18E6-EFC7-0C36-4CA3-844D2D04E618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EE982E-3443-7F20-518F-303E200DB099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EE982E-3443-7F20-518F-303E200D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1D871C-8168-45C6-4D31-1C1B20978FB6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1D871C-8168-45C6-4D31-1C1B20978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 - Diet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8D1405-A824-3E49-725C-1A508AB6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365126" y="1951583"/>
            <a:ext cx="7461745" cy="396405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1195B-099D-6BDA-D9EC-86827B2F488D}"/>
              </a:ext>
            </a:extLst>
          </p:cNvPr>
          <p:cNvSpPr txBox="1"/>
          <p:nvPr/>
        </p:nvSpPr>
        <p:spPr>
          <a:xfrm>
            <a:off x="1552280" y="1405489"/>
            <a:ext cx="90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https://bioinformatics-core-shared-training.github.io/linear-models-r/anova.html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4B829-4AD0-0E42-5B9A-F35578025E3B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A454240-8F88-1E20-076C-174E324D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CD1279-8444-FDBD-8664-E44B64EC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E9951-1D32-3F4D-D9CE-E4097AAAB536}"/>
              </a:ext>
            </a:extLst>
          </p:cNvPr>
          <p:cNvSpPr txBox="1"/>
          <p:nvPr/>
        </p:nvSpPr>
        <p:spPr>
          <a:xfrm rot="19996212">
            <a:off x="2161039" y="3132978"/>
            <a:ext cx="6410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53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4000500"/>
            <a:ext cx="1488089" cy="314325"/>
          </a:xfrm>
          <a:prstGeom prst="rect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8D6F6-820D-F093-8D50-D49E1B3EF306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9D3257-5308-87E1-34CE-0E3AA3D74FC7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B1266-2869-8EFB-A697-B55AD9EC55D1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B1266-2869-8EFB-A697-B55AD9EC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362CB7-5A80-14CB-8BF5-35712AB84F13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362CB7-5A80-14CB-8BF5-35712AB84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98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A24254-5E58-7B46-B3A9-8FCFE33A9405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 lbs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A24254-5E58-7B46-B3A9-8FCFE33A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AE3684-FA9A-9011-78C5-5AB21CD66CB5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172.86 inch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AE3684-FA9A-9011-78C5-5AB21CD6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t="-8197" r="-1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D2E73F-77FE-E5B5-CFF5-1AA404411AAF}"/>
              </a:ext>
            </a:extLst>
          </p:cNvPr>
          <p:cNvSpPr/>
          <p:nvPr/>
        </p:nvSpPr>
        <p:spPr>
          <a:xfrm>
            <a:off x="2826736" y="4352925"/>
            <a:ext cx="1488089" cy="314325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4267D-C828-BD18-B4FA-0E8F5AA560B9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44FDF-2CA8-13C9-5B9C-C38273EC2E04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(inches)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0CBD3-4BFB-332D-5E14-767850C1747B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(lbs)</a:t>
            </a:r>
          </a:p>
        </p:txBody>
      </p:sp>
    </p:spTree>
    <p:extLst>
      <p:ext uri="{BB962C8B-B14F-4D97-AF65-F5344CB8AC3E}">
        <p14:creationId xmlns:p14="http://schemas.microsoft.com/office/powerpoint/2010/main" val="425362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48060-91C4-B663-0FC6-0560235F7142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(cm)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1E5EC-256D-3A81-60FE-3A0723E2E9B5}"/>
              </a:ext>
            </a:extLst>
          </p:cNvPr>
          <p:cNvSpPr txBox="1"/>
          <p:nvPr/>
        </p:nvSpPr>
        <p:spPr>
          <a:xfrm>
            <a:off x="7810500" y="4119699"/>
            <a:ext cx="16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(kilos)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4267D-C828-BD18-B4FA-0E8F5AA560B9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323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4267D-C828-BD18-B4FA-0E8F5AA560B9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4FB0A1-EC75-7716-B20E-53893D544E6E}"/>
              </a:ext>
            </a:extLst>
          </p:cNvPr>
          <p:cNvCxnSpPr>
            <a:cxnSpLocks/>
          </p:cNvCxnSpPr>
          <p:nvPr/>
        </p:nvCxnSpPr>
        <p:spPr>
          <a:xfrm flipV="1">
            <a:off x="7128588" y="2023549"/>
            <a:ext cx="4020440" cy="20600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84FC67-671E-B10B-2D68-931F9ABC1730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(cm)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E1E9CB-A488-DAE5-8626-6D32941526C2}"/>
              </a:ext>
            </a:extLst>
          </p:cNvPr>
          <p:cNvSpPr txBox="1"/>
          <p:nvPr/>
        </p:nvSpPr>
        <p:spPr>
          <a:xfrm>
            <a:off x="7810500" y="4119699"/>
            <a:ext cx="16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(kilos)</a:t>
            </a:r>
          </a:p>
        </p:txBody>
      </p:sp>
    </p:spTree>
    <p:extLst>
      <p:ext uri="{BB962C8B-B14F-4D97-AF65-F5344CB8AC3E}">
        <p14:creationId xmlns:p14="http://schemas.microsoft.com/office/powerpoint/2010/main" val="849062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covariance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536484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536484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4682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differences from the means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diet.dat[1:7,c("weight6weeks")]-mean(diet.dat[1:7,c("weight6weeks")])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xi-xbar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diet.dat[1:7,c("Height")]-mean(diet.dat[1:7,c("Height")])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yi-xbar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5317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3822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3822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0709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sum of the products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sum of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sum((diet.dat[1:7,c("weight6weeks")]-mean(diet.dat[1:7,c("weight6weeks")])) * (diet.dat[1:7,c("Height")]-mean(diet.dat[1:7,c("Height")])))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DB2491BC-01FA-3119-FDF9-C48C8BC2B00A}"/>
              </a:ext>
            </a:extLst>
          </p:cNvPr>
          <p:cNvSpPr/>
          <p:nvPr/>
        </p:nvSpPr>
        <p:spPr>
          <a:xfrm>
            <a:off x="7995902" y="2411918"/>
            <a:ext cx="433633" cy="228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117.26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369332"/>
              </a:xfrm>
              <a:prstGeom prst="rect">
                <a:avLst/>
              </a:prstGeom>
              <a:blipFill>
                <a:blip r:embed="rId3"/>
                <a:stretch>
                  <a:fillRect l="-10124" t="-120000" r="-413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079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by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sum((diet.dat[1:7,c("weight6weeks")]-mean(diet.dat[1:7,c("weight6weeks")])) * (diet.dat[1:7,c("Height")]-mean(diet.dat[1:7,c("Height")])))/(7-1)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19.54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blipFill>
                <a:blip r:embed="rId3"/>
                <a:stretch>
                  <a:fillRect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99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by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sum((diet.dat[1:7,c("weight6weeks")]-mean(diet.dat[1:7,c("weight6weeks")])) * (diet.dat[1:7,c("Height")]-mean(diet.dat[1:7,c("Height")])))/(7-1)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19.54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blipFill>
                <a:blip r:embed="rId3"/>
                <a:stretch>
                  <a:fillRect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778B012-FA9B-5C6B-FE9D-E9F6A476742C}"/>
              </a:ext>
            </a:extLst>
          </p:cNvPr>
          <p:cNvSpPr/>
          <p:nvPr/>
        </p:nvSpPr>
        <p:spPr>
          <a:xfrm>
            <a:off x="8541306" y="1683349"/>
            <a:ext cx="3088719" cy="807174"/>
          </a:xfrm>
          <a:prstGeom prst="wedgeRectCallout">
            <a:avLst>
              <a:gd name="adj1" fmla="val 28165"/>
              <a:gd name="adj2" fmla="val 1634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Freestyle Script" panose="030804020302050B0404" pitchFamily="66" charset="0"/>
              </a:rPr>
              <a:t>How would you interpret this number?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E34FF-11EE-FD15-688A-1FC69598D693}"/>
              </a:ext>
            </a:extLst>
          </p:cNvPr>
          <p:cNvSpPr/>
          <p:nvPr/>
        </p:nvSpPr>
        <p:spPr>
          <a:xfrm>
            <a:off x="10623620" y="3422541"/>
            <a:ext cx="663411" cy="302470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 - Diet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 Data to Excel from Comment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F08D9-8D67-C737-C30D-50F301AD018B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A8EFAA-A2B2-C68D-6D3E-11AF2ED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7FC13A3-3282-C5D9-69E5-7AEDE28F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B5C43-6CD5-D82C-C369-131EBF5744AA}"/>
              </a:ext>
            </a:extLst>
          </p:cNvPr>
          <p:cNvSpPr txBox="1"/>
          <p:nvPr/>
        </p:nvSpPr>
        <p:spPr>
          <a:xfrm rot="19996212">
            <a:off x="2161039" y="3132978"/>
            <a:ext cx="6410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218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FD23450-811A-A01C-2E08-4C1983D94D16}"/>
              </a:ext>
            </a:extLst>
          </p:cNvPr>
          <p:cNvSpPr txBox="1"/>
          <p:nvPr/>
        </p:nvSpPr>
        <p:spPr>
          <a:xfrm>
            <a:off x="8545917" y="339135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Sample calculation: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compare to the full sample?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Does this compare to the full dataset?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cov(diet.dat$weight6weeks, diet.dat$Height)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79066-880A-222D-BAC7-4BF5884CD745}"/>
                  </a:ext>
                </a:extLst>
              </p:cNvPr>
              <p:cNvSpPr txBox="1"/>
              <p:nvPr/>
            </p:nvSpPr>
            <p:spPr>
              <a:xfrm>
                <a:off x="9263007" y="2529208"/>
                <a:ext cx="2448933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19.54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79066-880A-222D-BAC7-4BF5884C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07" y="2529208"/>
                <a:ext cx="2448933" cy="539187"/>
              </a:xfrm>
              <a:prstGeom prst="rect">
                <a:avLst/>
              </a:prstGeom>
              <a:blipFill>
                <a:blip r:embed="rId3"/>
                <a:stretch>
                  <a:fillRect l="-4239"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B038D0-1408-A311-ED31-AE55E05D0BC8}"/>
              </a:ext>
            </a:extLst>
          </p:cNvPr>
          <p:cNvSpPr txBox="1"/>
          <p:nvPr/>
        </p:nvSpPr>
        <p:spPr>
          <a:xfrm>
            <a:off x="8545917" y="202354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70806-EB99-658C-E1F8-DDDDFA2167D3}"/>
                  </a:ext>
                </a:extLst>
              </p:cNvPr>
              <p:cNvSpPr txBox="1"/>
              <p:nvPr/>
            </p:nvSpPr>
            <p:spPr>
              <a:xfrm>
                <a:off x="9263007" y="3897009"/>
                <a:ext cx="2448933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22.02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70806-EB99-658C-E1F8-DDDDFA21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07" y="3897009"/>
                <a:ext cx="2448933" cy="539187"/>
              </a:xfrm>
              <a:prstGeom prst="rect">
                <a:avLst/>
              </a:prstGeom>
              <a:blipFill>
                <a:blip r:embed="rId4"/>
                <a:stretch>
                  <a:fillRect l="-4239" t="-59551" b="-46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30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 in our class dataset?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dat$EmoLab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mean(dat$EmoLab)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dat$Burnout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mean(dat$Burnout)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2811311-96D6-5223-778E-29159E107E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94882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2811311-96D6-5223-778E-29159E107E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94882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7AE7E8-E8AC-2832-4D66-BB0EA57FEDC9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58110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covariance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117202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117202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3C241A-2BF1-DF50-E2BC-16A4AD354F3E}"/>
              </a:ext>
            </a:extLst>
          </p:cNvPr>
          <p:cNvCxnSpPr/>
          <p:nvPr/>
        </p:nvCxnSpPr>
        <p:spPr>
          <a:xfrm flipV="1">
            <a:off x="8505825" y="1769031"/>
            <a:ext cx="0" cy="23145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8CDED4-2029-4A49-5325-1A2911B97557}"/>
              </a:ext>
            </a:extLst>
          </p:cNvPr>
          <p:cNvCxnSpPr>
            <a:cxnSpLocks/>
          </p:cNvCxnSpPr>
          <p:nvPr/>
        </p:nvCxnSpPr>
        <p:spPr>
          <a:xfrm>
            <a:off x="6372423" y="2838450"/>
            <a:ext cx="46648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695B2-6FC5-5D43-DBE0-B4B139CF9916}"/>
                  </a:ext>
                </a:extLst>
              </p:cNvPr>
              <p:cNvSpPr txBox="1"/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695B2-6FC5-5D43-DBE0-B4B139CF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3" y="1359753"/>
                <a:ext cx="15565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93F417-0044-2F32-D808-611643E373B4}"/>
                  </a:ext>
                </a:extLst>
              </p:cNvPr>
              <p:cNvSpPr txBox="1"/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93F417-0044-2F32-D808-611643E37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2469118"/>
                <a:ext cx="179357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518E26-2842-ED16-84E3-159F364429DC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81925-8716-359C-AD89-2F8028D90D16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AB230-993D-426A-397E-B2A07F5B4577}"/>
              </a:ext>
            </a:extLst>
          </p:cNvPr>
          <p:cNvSpPr txBox="1"/>
          <p:nvPr/>
        </p:nvSpPr>
        <p:spPr>
          <a:xfrm>
            <a:off x="7620000" y="4119699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Emotional Exhaustion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BCEB8-2AE8-6B31-838C-9DD6CABF9C77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B2A87C-6876-C3BF-DB4F-ADC70AB78382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20B15-7349-1EDF-DECE-4B39955BCAA1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CFC70-5052-C827-CF04-D8F3F972A3FA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512DC2-BC0A-94F0-818D-C29F8EBD0CEE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083025-4D7D-118F-2281-BC7D7306BBFF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587B3-824C-0ED3-901E-49633FC04C70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22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through the calculation again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866145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866145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4CC483-0257-95E3-8B3A-2AA076A5FC7C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1135754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differences from the means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dat$EmoLab-mean(dat$EmoLab)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xi-xbar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dat$Burnout-mean(dat$Burnout)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yi-xbar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214608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214608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98CF33-ED08-25CC-8A97-0AF6B3D4C83F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181101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(dat$EmoLab-mean(dat$EmoLab)) * (dat$Burnout-mean(dat$Burnout))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280881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280881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B29876-F1D2-568D-9EF8-C9D5D8B1402E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467602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sum of the products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sum of the product of the mean differences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sum((dat$EmoLab-mean(dat$EmoLab)) * (dat$Burnout-mean(dat$Burnout)))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31101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31101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DB2491BC-01FA-3119-FDF9-C48C8BC2B00A}"/>
              </a:ext>
            </a:extLst>
          </p:cNvPr>
          <p:cNvSpPr/>
          <p:nvPr/>
        </p:nvSpPr>
        <p:spPr>
          <a:xfrm>
            <a:off x="7995902" y="2411918"/>
            <a:ext cx="433633" cy="228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369332"/>
              </a:xfrm>
              <a:prstGeom prst="rect">
                <a:avLst/>
              </a:prstGeom>
              <a:blipFill>
                <a:blip r:embed="rId3"/>
                <a:stretch>
                  <a:fillRect l="-4959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FB74DF-9536-5B1E-0AB3-6AA52D52C366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949619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by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sum((dat$EmoLab-mean(dat$EmoLab)) * (dat$Burnout-mean(dat$Burnout)))/(nrow(dat)-1)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628785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628785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blipFill>
                <a:blip r:embed="rId3"/>
                <a:stretch>
                  <a:fillRect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91444-F7EA-3F19-61EC-30AAFB3DB1F7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3084985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2A8F16-080E-56CE-B50E-5A1F1FB75067}"/>
              </a:ext>
            </a:extLst>
          </p:cNvPr>
          <p:cNvSpPr/>
          <p:nvPr/>
        </p:nvSpPr>
        <p:spPr>
          <a:xfrm>
            <a:off x="10623620" y="3422541"/>
            <a:ext cx="663411" cy="302470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by sample size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Adjust for sample size (n-1)</a:t>
            </a:r>
          </a:p>
          <a:p>
            <a:pPr eaLnBrk="0" hangingPunct="0"/>
            <a:r>
              <a:rPr lang="nl-NL" sz="1600" dirty="0">
                <a:latin typeface="Courier New" pitchFamily="49" charset="0"/>
              </a:rPr>
              <a:t>sum((dat$EmoLab-mean(dat$EmoLab)) * (dat$Burnout-mean(dat$Burnout)))/(nrow(dat)-1)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/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ED75-25CC-7932-B21B-66C87F4B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73" y="3313708"/>
                <a:ext cx="2952467" cy="539187"/>
              </a:xfrm>
              <a:prstGeom prst="rect">
                <a:avLst/>
              </a:prstGeom>
              <a:blipFill>
                <a:blip r:embed="rId3"/>
                <a:stretch>
                  <a:fillRect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91444-F7EA-3F19-61EC-30AAFB3DB1F7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889C54-C950-17A9-D850-7007DB8CF6EE}"/>
              </a:ext>
            </a:extLst>
          </p:cNvPr>
          <p:cNvSpPr/>
          <p:nvPr/>
        </p:nvSpPr>
        <p:spPr>
          <a:xfrm>
            <a:off x="8541306" y="1683349"/>
            <a:ext cx="3088719" cy="807174"/>
          </a:xfrm>
          <a:prstGeom prst="wedgeRectCallout">
            <a:avLst>
              <a:gd name="adj1" fmla="val 28165"/>
              <a:gd name="adj2" fmla="val 1634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Freestyle Script" panose="030804020302050B0404" pitchFamily="66" charset="0"/>
              </a:rPr>
              <a:t>How would you interpret this number?</a:t>
            </a:r>
          </a:p>
        </p:txBody>
      </p:sp>
    </p:spTree>
    <p:extLst>
      <p:ext uri="{BB962C8B-B14F-4D97-AF65-F5344CB8AC3E}">
        <p14:creationId xmlns:p14="http://schemas.microsoft.com/office/powerpoint/2010/main" val="3279645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FD23450-811A-A01C-2E08-4C1983D94D16}"/>
              </a:ext>
            </a:extLst>
          </p:cNvPr>
          <p:cNvSpPr txBox="1"/>
          <p:nvPr/>
        </p:nvSpPr>
        <p:spPr>
          <a:xfrm>
            <a:off x="8545917" y="339135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Simulation calculation: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compare to the full sample?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Does this compare to the simulated dataset?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cov(sim.dat$EmoLab, sim.dat$Burnout)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466925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466925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79066-880A-222D-BAC7-4BF5884CD745}"/>
                  </a:ext>
                </a:extLst>
              </p:cNvPr>
              <p:cNvSpPr txBox="1"/>
              <p:nvPr/>
            </p:nvSpPr>
            <p:spPr>
              <a:xfrm>
                <a:off x="9263007" y="2529208"/>
                <a:ext cx="2448933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79066-880A-222D-BAC7-4BF5884C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07" y="2529208"/>
                <a:ext cx="2448933" cy="539187"/>
              </a:xfrm>
              <a:prstGeom prst="rect">
                <a:avLst/>
              </a:prstGeom>
              <a:blipFill>
                <a:blip r:embed="rId3"/>
                <a:stretch>
                  <a:fillRect l="-249" t="-6022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B038D0-1408-A311-ED31-AE55E05D0BC8}"/>
              </a:ext>
            </a:extLst>
          </p:cNvPr>
          <p:cNvSpPr txBox="1"/>
          <p:nvPr/>
        </p:nvSpPr>
        <p:spPr>
          <a:xfrm>
            <a:off x="8545917" y="202354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70806-EB99-658C-E1F8-DDDDFA2167D3}"/>
                  </a:ext>
                </a:extLst>
              </p:cNvPr>
              <p:cNvSpPr txBox="1"/>
              <p:nvPr/>
            </p:nvSpPr>
            <p:spPr>
              <a:xfrm>
                <a:off x="9263007" y="3897009"/>
                <a:ext cx="2448933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= ???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70806-EB99-658C-E1F8-DDDDFA21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07" y="3897009"/>
                <a:ext cx="2448933" cy="539187"/>
              </a:xfrm>
              <a:prstGeom prst="rect">
                <a:avLst/>
              </a:prstGeom>
              <a:blipFill>
                <a:blip r:embed="rId4"/>
                <a:stretch>
                  <a:fillRect l="-249" t="-59551" b="-46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2DCEE2-2C6D-51A3-80CC-4173ADCB49F8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18577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 - Diet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Clean Up the Data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1246A-C426-9506-D836-9874D1E444EF}"/>
              </a:ext>
            </a:extLst>
          </p:cNvPr>
          <p:cNvSpPr/>
          <p:nvPr/>
        </p:nvSpPr>
        <p:spPr>
          <a:xfrm>
            <a:off x="1257300" y="2133600"/>
            <a:ext cx="9677400" cy="3785652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&gt; Import&lt;-read.delim(file="clipboard")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#Reads data in from the clipboard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dat</a:t>
            </a:r>
            <a:r>
              <a:rPr lang="en-US" sz="1600" dirty="0">
                <a:latin typeface="Courier New" pitchFamily="49" charset="0"/>
              </a:rPr>
              <a:t>&lt;-na.omit(Import)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#Delete Any Missing Values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names(</a:t>
            </a:r>
            <a:r>
              <a:rPr lang="en-US" sz="1600" dirty="0" err="1">
                <a:latin typeface="Courier New" pitchFamily="49" charset="0"/>
              </a:rPr>
              <a:t>dat</a:t>
            </a:r>
            <a:r>
              <a:rPr lang="en-US" sz="1600" dirty="0">
                <a:latin typeface="Courier New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#Returns the column names in the dataset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[1] "Person"       "gender"       "Age"          "Height"       "pre.weight"  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[6] "Diet"         "weight6weeks"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aggregate(diet$Diet,list(diet$Diet,diet$gender),length)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#Return N per Cell</a:t>
            </a:r>
            <a:endParaRPr lang="en-US" sz="1600" dirty="0"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Group.1 Group.2  x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1       1       0 14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2       2       0 14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3       3       0 15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4       1       1 10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5       2       1 11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6       3       1 12</a:t>
            </a:r>
          </a:p>
          <a:p>
            <a:pPr eaLnBrk="0" hangingPunct="0"/>
            <a:endParaRPr lang="en-US" sz="1600" dirty="0"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# could also use xtabs(~Diet+gender,diet)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910B0-5280-43D4-9F31-4CAE8411FE7A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0365B25-E108-AC0C-822C-29A68D3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693B2C-6A35-6A6C-4CFF-0609B79D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118B8-33EE-428B-17EA-40B08E576800}"/>
              </a:ext>
            </a:extLst>
          </p:cNvPr>
          <p:cNvSpPr txBox="1"/>
          <p:nvPr/>
        </p:nvSpPr>
        <p:spPr>
          <a:xfrm rot="19996212">
            <a:off x="2161039" y="3132978"/>
            <a:ext cx="6410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6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Freestyle Script" panose="030804020302050B0404" pitchFamily="66" charset="0"/>
              </a:rPr>
              <a:t>What is a correlation?</a:t>
            </a:r>
            <a:endParaRPr lang="en-US" sz="4000" dirty="0">
              <a:latin typeface="Freestyle Script" panose="030804020302050B0404" pitchFamily="66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7A71DEA-DA81-401A-011D-3A045701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0B71D-114D-D96B-5609-0B2678C2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829754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Correlation: the standard measure of the linear relationship between two variables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r>
                  <a:rPr lang="en-US" u="sng" dirty="0"/>
                  <a:t>(eq. 2.3.5)</a:t>
                </a:r>
              </a:p>
              <a:p>
                <a:pPr algn="ctr"/>
                <a:endParaRPr lang="en-US" u="sng" dirty="0"/>
              </a:p>
              <a:p>
                <a:pPr algn="ctr"/>
                <a:r>
                  <a:rPr lang="en-US" sz="3200" dirty="0"/>
                  <a:t>Cor(x,y)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8E181190-B857-04A6-3D5B-20D09F49E5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260474"/>
                  </p:ext>
                </p:extLst>
              </p:nvPr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i="1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number of observations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variance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i="1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variance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8E181190-B857-04A6-3D5B-20D09F49E5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260474"/>
                  </p:ext>
                </p:extLst>
              </p:nvPr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1" t="-2075" r="-10060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1" t="-2075" r="-602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2A2CC07-60D9-C860-3970-6E3D5E01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65C6425-E69D-E7AB-6D0E-7CE9A7D4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1165961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correlation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536484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BA8A7B6-4B30-36D3-FD3C-EB316BDB9F50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</p:spTree>
    <p:extLst>
      <p:ext uri="{BB962C8B-B14F-4D97-AF65-F5344CB8AC3E}">
        <p14:creationId xmlns:p14="http://schemas.microsoft.com/office/powerpoint/2010/main" val="4122246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differences from the means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584775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diet.dat[1:7,c("weight6weeks")]-mean(diet.dat[1:7,c("weight6weeks")])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xi-xbar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diet.dat[1:7,c("Height")]-mean(diet.dat[1:7,c("Height")])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yi-xbar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19" y="3236283"/>
                <a:ext cx="2448933" cy="670761"/>
              </a:xfrm>
              <a:prstGeom prst="rect">
                <a:avLst/>
              </a:prstGeom>
              <a:blipFill>
                <a:blip r:embed="rId2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56340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38220"/>
                  </p:ext>
                </p:extLst>
              </p:nvPr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53103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4661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281" t="-22222" r="-35611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315" t="-22222" r="-246154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143" t="-22222" r="-571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8411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14315"/>
                  </p:ext>
                </p:extLst>
              </p:nvPr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14315"/>
                  </p:ext>
                </p:extLst>
              </p:nvPr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079" t="-20000" r="-900000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681" t="-20000" r="-72173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1538" t="-20000" r="-666154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9324" t="-20000" r="-48513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624" t="-20000" r="-119572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383" t="-20000" r="-10797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697" t="-20000" r="-995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244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079" t="-20000" r="-900000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681" t="-20000" r="-72173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1538" t="-20000" r="-666154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9324" t="-20000" r="-48513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624" t="-20000" r="-119572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383" t="-20000" r="-10797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697" t="-20000" r="-995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3BDCF-7E6E-8579-265B-F821B362FB72}"/>
              </a:ext>
            </a:extLst>
          </p:cNvPr>
          <p:cNvSpPr/>
          <p:nvPr/>
        </p:nvSpPr>
        <p:spPr>
          <a:xfrm>
            <a:off x="951656" y="1670180"/>
            <a:ext cx="9854006" cy="3657600"/>
          </a:xfrm>
          <a:custGeom>
            <a:avLst/>
            <a:gdLst>
              <a:gd name="connsiteX0" fmla="*/ 830491 w 9854006"/>
              <a:gd name="connsiteY0" fmla="*/ 1530220 h 3657600"/>
              <a:gd name="connsiteX1" fmla="*/ 1119740 w 9854006"/>
              <a:gd name="connsiteY1" fmla="*/ 1147665 h 3657600"/>
              <a:gd name="connsiteX2" fmla="*/ 1446311 w 9854006"/>
              <a:gd name="connsiteY2" fmla="*/ 914400 h 3657600"/>
              <a:gd name="connsiteX3" fmla="*/ 2071462 w 9854006"/>
              <a:gd name="connsiteY3" fmla="*/ 718457 h 3657600"/>
              <a:gd name="connsiteX4" fmla="*/ 2155438 w 9854006"/>
              <a:gd name="connsiteY4" fmla="*/ 1054359 h 3657600"/>
              <a:gd name="connsiteX5" fmla="*/ 1866189 w 9854006"/>
              <a:gd name="connsiteY5" fmla="*/ 1539551 h 3657600"/>
              <a:gd name="connsiteX6" fmla="*/ 1847528 w 9854006"/>
              <a:gd name="connsiteY6" fmla="*/ 1726163 h 3657600"/>
              <a:gd name="connsiteX7" fmla="*/ 2398034 w 9854006"/>
              <a:gd name="connsiteY7" fmla="*/ 2220685 h 3657600"/>
              <a:gd name="connsiteX8" fmla="*/ 3032515 w 9854006"/>
              <a:gd name="connsiteY8" fmla="*/ 2118049 h 3657600"/>
              <a:gd name="connsiteX9" fmla="*/ 4245495 w 9854006"/>
              <a:gd name="connsiteY9" fmla="*/ 475861 h 3657600"/>
              <a:gd name="connsiteX10" fmla="*/ 4693364 w 9854006"/>
              <a:gd name="connsiteY10" fmla="*/ 46653 h 3657600"/>
              <a:gd name="connsiteX11" fmla="*/ 5085250 w 9854006"/>
              <a:gd name="connsiteY11" fmla="*/ 158620 h 3657600"/>
              <a:gd name="connsiteX12" fmla="*/ 5579773 w 9854006"/>
              <a:gd name="connsiteY12" fmla="*/ 597159 h 3657600"/>
              <a:gd name="connsiteX13" fmla="*/ 5617095 w 9854006"/>
              <a:gd name="connsiteY13" fmla="*/ 727787 h 3657600"/>
              <a:gd name="connsiteX14" fmla="*/ 5150564 w 9854006"/>
              <a:gd name="connsiteY14" fmla="*/ 1101012 h 3657600"/>
              <a:gd name="connsiteX15" fmla="*/ 4133528 w 9854006"/>
              <a:gd name="connsiteY15" fmla="*/ 1231640 h 3657600"/>
              <a:gd name="connsiteX16" fmla="*/ 2836573 w 9854006"/>
              <a:gd name="connsiteY16" fmla="*/ 858416 h 3657600"/>
              <a:gd name="connsiteX17" fmla="*/ 2715275 w 9854006"/>
              <a:gd name="connsiteY17" fmla="*/ 671804 h 3657600"/>
              <a:gd name="connsiteX18" fmla="*/ 2687283 w 9854006"/>
              <a:gd name="connsiteY18" fmla="*/ 681134 h 3657600"/>
              <a:gd name="connsiteX19" fmla="*/ 2230083 w 9854006"/>
              <a:gd name="connsiteY19" fmla="*/ 1866122 h 3657600"/>
              <a:gd name="connsiteX20" fmla="*/ 2220752 w 9854006"/>
              <a:gd name="connsiteY20" fmla="*/ 2127379 h 3657600"/>
              <a:gd name="connsiteX21" fmla="*/ 2351381 w 9854006"/>
              <a:gd name="connsiteY21" fmla="*/ 2584579 h 3657600"/>
              <a:gd name="connsiteX22" fmla="*/ 2789920 w 9854006"/>
              <a:gd name="connsiteY22" fmla="*/ 2995126 h 3657600"/>
              <a:gd name="connsiteX23" fmla="*/ 3778964 w 9854006"/>
              <a:gd name="connsiteY23" fmla="*/ 3209730 h 3657600"/>
              <a:gd name="connsiteX24" fmla="*/ 4889307 w 9854006"/>
              <a:gd name="connsiteY24" fmla="*/ 3163077 h 3657600"/>
              <a:gd name="connsiteX25" fmla="*/ 5859691 w 9854006"/>
              <a:gd name="connsiteY25" fmla="*/ 2873828 h 3657600"/>
              <a:gd name="connsiteX26" fmla="*/ 6176932 w 9854006"/>
              <a:gd name="connsiteY26" fmla="*/ 2780522 h 3657600"/>
              <a:gd name="connsiteX27" fmla="*/ 7072671 w 9854006"/>
              <a:gd name="connsiteY27" fmla="*/ 2463281 h 3657600"/>
              <a:gd name="connsiteX28" fmla="*/ 8080377 w 9854006"/>
              <a:gd name="connsiteY28" fmla="*/ 1912775 h 3657600"/>
              <a:gd name="connsiteX29" fmla="*/ 8341634 w 9854006"/>
              <a:gd name="connsiteY29" fmla="*/ 1670179 h 3657600"/>
              <a:gd name="connsiteX30" fmla="*/ 8481593 w 9854006"/>
              <a:gd name="connsiteY30" fmla="*/ 1418253 h 3657600"/>
              <a:gd name="connsiteX31" fmla="*/ 8518915 w 9854006"/>
              <a:gd name="connsiteY31" fmla="*/ 1082351 h 3657600"/>
              <a:gd name="connsiteX32" fmla="*/ 8425609 w 9854006"/>
              <a:gd name="connsiteY32" fmla="*/ 849085 h 3657600"/>
              <a:gd name="connsiteX33" fmla="*/ 7427234 w 9854006"/>
              <a:gd name="connsiteY33" fmla="*/ 410547 h 3657600"/>
              <a:gd name="connsiteX34" fmla="*/ 6456850 w 9854006"/>
              <a:gd name="connsiteY34" fmla="*/ 755779 h 3657600"/>
              <a:gd name="connsiteX35" fmla="*/ 6307560 w 9854006"/>
              <a:gd name="connsiteY35" fmla="*/ 942391 h 3657600"/>
              <a:gd name="connsiteX36" fmla="*/ 6288899 w 9854006"/>
              <a:gd name="connsiteY36" fmla="*/ 1446244 h 3657600"/>
              <a:gd name="connsiteX37" fmla="*/ 6438189 w 9854006"/>
              <a:gd name="connsiteY37" fmla="*/ 1875453 h 3657600"/>
              <a:gd name="connsiteX38" fmla="*/ 7082001 w 9854006"/>
              <a:gd name="connsiteY38" fmla="*/ 2761861 h 3657600"/>
              <a:gd name="connsiteX39" fmla="*/ 7604515 w 9854006"/>
              <a:gd name="connsiteY39" fmla="*/ 3368351 h 3657600"/>
              <a:gd name="connsiteX40" fmla="*/ 7613846 w 9854006"/>
              <a:gd name="connsiteY40" fmla="*/ 3461657 h 3657600"/>
              <a:gd name="connsiteX41" fmla="*/ 7165977 w 9854006"/>
              <a:gd name="connsiteY41" fmla="*/ 3657600 h 3657600"/>
              <a:gd name="connsiteX42" fmla="*/ 5822368 w 9854006"/>
              <a:gd name="connsiteY42" fmla="*/ 3508310 h 3657600"/>
              <a:gd name="connsiteX43" fmla="*/ 5355838 w 9854006"/>
              <a:gd name="connsiteY43" fmla="*/ 3321698 h 3657600"/>
              <a:gd name="connsiteX44" fmla="*/ 5234540 w 9854006"/>
              <a:gd name="connsiteY44" fmla="*/ 3219061 h 3657600"/>
              <a:gd name="connsiteX45" fmla="*/ 5094581 w 9854006"/>
              <a:gd name="connsiteY45" fmla="*/ 2705877 h 3657600"/>
              <a:gd name="connsiteX46" fmla="*/ 5197217 w 9854006"/>
              <a:gd name="connsiteY46" fmla="*/ 2258008 h 3657600"/>
              <a:gd name="connsiteX47" fmla="*/ 5813038 w 9854006"/>
              <a:gd name="connsiteY47" fmla="*/ 1679510 h 3657600"/>
              <a:gd name="connsiteX48" fmla="*/ 6438189 w 9854006"/>
              <a:gd name="connsiteY48" fmla="*/ 1007706 h 3657600"/>
              <a:gd name="connsiteX49" fmla="*/ 6484842 w 9854006"/>
              <a:gd name="connsiteY49" fmla="*/ 727787 h 3657600"/>
              <a:gd name="connsiteX50" fmla="*/ 6204924 w 9854006"/>
              <a:gd name="connsiteY50" fmla="*/ 270587 h 3657600"/>
              <a:gd name="connsiteX51" fmla="*/ 5169226 w 9854006"/>
              <a:gd name="connsiteY51" fmla="*/ 9330 h 3657600"/>
              <a:gd name="connsiteX52" fmla="*/ 4506752 w 9854006"/>
              <a:gd name="connsiteY52" fmla="*/ 0 h 3657600"/>
              <a:gd name="connsiteX53" fmla="*/ 4189511 w 9854006"/>
              <a:gd name="connsiteY53" fmla="*/ 27991 h 3657600"/>
              <a:gd name="connsiteX54" fmla="*/ 3769634 w 9854006"/>
              <a:gd name="connsiteY54" fmla="*/ 363893 h 3657600"/>
              <a:gd name="connsiteX55" fmla="*/ 3881601 w 9854006"/>
              <a:gd name="connsiteY55" fmla="*/ 1324947 h 3657600"/>
              <a:gd name="connsiteX56" fmla="*/ 4189511 w 9854006"/>
              <a:gd name="connsiteY56" fmla="*/ 1959428 h 3657600"/>
              <a:gd name="connsiteX57" fmla="*/ 4217503 w 9854006"/>
              <a:gd name="connsiteY57" fmla="*/ 2090057 h 3657600"/>
              <a:gd name="connsiteX58" fmla="*/ 4170850 w 9854006"/>
              <a:gd name="connsiteY58" fmla="*/ 2304661 h 3657600"/>
              <a:gd name="connsiteX59" fmla="*/ 3583022 w 9854006"/>
              <a:gd name="connsiteY59" fmla="*/ 2789853 h 3657600"/>
              <a:gd name="connsiteX60" fmla="*/ 2472679 w 9854006"/>
              <a:gd name="connsiteY60" fmla="*/ 3191069 h 3657600"/>
              <a:gd name="connsiteX61" fmla="*/ 2183430 w 9854006"/>
              <a:gd name="connsiteY61" fmla="*/ 3200400 h 3657600"/>
              <a:gd name="connsiteX62" fmla="*/ 1380997 w 9854006"/>
              <a:gd name="connsiteY62" fmla="*/ 3153747 h 3657600"/>
              <a:gd name="connsiteX63" fmla="*/ 905136 w 9854006"/>
              <a:gd name="connsiteY63" fmla="*/ 2752530 h 3657600"/>
              <a:gd name="connsiteX64" fmla="*/ 606556 w 9854006"/>
              <a:gd name="connsiteY64" fmla="*/ 2491273 h 3657600"/>
              <a:gd name="connsiteX65" fmla="*/ 140026 w 9854006"/>
              <a:gd name="connsiteY65" fmla="*/ 1698171 h 3657600"/>
              <a:gd name="connsiteX66" fmla="*/ 28058 w 9854006"/>
              <a:gd name="connsiteY66" fmla="*/ 1315616 h 3657600"/>
              <a:gd name="connsiteX67" fmla="*/ 46720 w 9854006"/>
              <a:gd name="connsiteY67" fmla="*/ 849085 h 3657600"/>
              <a:gd name="connsiteX68" fmla="*/ 709193 w 9854006"/>
              <a:gd name="connsiteY68" fmla="*/ 429208 h 3657600"/>
              <a:gd name="connsiteX69" fmla="*/ 1297022 w 9854006"/>
              <a:gd name="connsiteY69" fmla="*/ 251926 h 3657600"/>
              <a:gd name="connsiteX70" fmla="*/ 1716899 w 9854006"/>
              <a:gd name="connsiteY70" fmla="*/ 559836 h 3657600"/>
              <a:gd name="connsiteX71" fmla="*/ 2379373 w 9854006"/>
              <a:gd name="connsiteY71" fmla="*/ 1166326 h 3657600"/>
              <a:gd name="connsiteX72" fmla="*/ 3069838 w 9854006"/>
              <a:gd name="connsiteY72" fmla="*/ 1744824 h 3657600"/>
              <a:gd name="connsiteX73" fmla="*/ 3555030 w 9854006"/>
              <a:gd name="connsiteY73" fmla="*/ 2043404 h 3657600"/>
              <a:gd name="connsiteX74" fmla="*/ 4152189 w 9854006"/>
              <a:gd name="connsiteY74" fmla="*/ 2332653 h 3657600"/>
              <a:gd name="connsiteX75" fmla="*/ 5290524 w 9854006"/>
              <a:gd name="connsiteY75" fmla="*/ 2528596 h 3657600"/>
              <a:gd name="connsiteX76" fmla="*/ 5719732 w 9854006"/>
              <a:gd name="connsiteY76" fmla="*/ 2435289 h 3657600"/>
              <a:gd name="connsiteX77" fmla="*/ 6270238 w 9854006"/>
              <a:gd name="connsiteY77" fmla="*/ 2258008 h 3657600"/>
              <a:gd name="connsiteX78" fmla="*/ 7809789 w 9854006"/>
              <a:gd name="connsiteY78" fmla="*/ 2183363 h 3657600"/>
              <a:gd name="connsiteX79" fmla="*/ 9433315 w 9854006"/>
              <a:gd name="connsiteY79" fmla="*/ 2015412 h 3657600"/>
              <a:gd name="connsiteX80" fmla="*/ 9647920 w 9854006"/>
              <a:gd name="connsiteY80" fmla="*/ 1884783 h 3657600"/>
              <a:gd name="connsiteX81" fmla="*/ 9815871 w 9854006"/>
              <a:gd name="connsiteY81" fmla="*/ 1670179 h 3657600"/>
              <a:gd name="connsiteX82" fmla="*/ 9853193 w 9854006"/>
              <a:gd name="connsiteY82" fmla="*/ 1530220 h 3657600"/>
              <a:gd name="connsiteX83" fmla="*/ 9433315 w 9854006"/>
              <a:gd name="connsiteY83" fmla="*/ 1045028 h 3657600"/>
              <a:gd name="connsiteX84" fmla="*/ 8444271 w 9854006"/>
              <a:gd name="connsiteY84" fmla="*/ 718457 h 3657600"/>
              <a:gd name="connsiteX85" fmla="*/ 8089707 w 9854006"/>
              <a:gd name="connsiteY85" fmla="*/ 671804 h 3657600"/>
              <a:gd name="connsiteX86" fmla="*/ 7436564 w 9854006"/>
              <a:gd name="connsiteY86" fmla="*/ 699796 h 3657600"/>
              <a:gd name="connsiteX87" fmla="*/ 7221960 w 9854006"/>
              <a:gd name="connsiteY87" fmla="*/ 793102 h 3657600"/>
              <a:gd name="connsiteX88" fmla="*/ 6970034 w 9854006"/>
              <a:gd name="connsiteY88" fmla="*/ 989044 h 3657600"/>
              <a:gd name="connsiteX89" fmla="*/ 6886058 w 9854006"/>
              <a:gd name="connsiteY89" fmla="*/ 1147665 h 3657600"/>
              <a:gd name="connsiteX90" fmla="*/ 6867397 w 9854006"/>
              <a:gd name="connsiteY90" fmla="*/ 1567542 h 3657600"/>
              <a:gd name="connsiteX91" fmla="*/ 6914050 w 9854006"/>
              <a:gd name="connsiteY91" fmla="*/ 1744824 h 3657600"/>
              <a:gd name="connsiteX92" fmla="*/ 6895389 w 9854006"/>
              <a:gd name="connsiteY92" fmla="*/ 2192693 h 3657600"/>
              <a:gd name="connsiteX93" fmla="*/ 6606140 w 9854006"/>
              <a:gd name="connsiteY93" fmla="*/ 2425959 h 3657600"/>
              <a:gd name="connsiteX94" fmla="*/ 5477136 w 9854006"/>
              <a:gd name="connsiteY94" fmla="*/ 2509934 h 3657600"/>
              <a:gd name="connsiteX95" fmla="*/ 3639005 w 9854006"/>
              <a:gd name="connsiteY95" fmla="*/ 2444620 h 3657600"/>
              <a:gd name="connsiteX96" fmla="*/ 3564360 w 9854006"/>
              <a:gd name="connsiteY96" fmla="*/ 2425959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854006" h="3657600">
                <a:moveTo>
                  <a:pt x="830491" y="1530220"/>
                </a:moveTo>
                <a:cubicBezTo>
                  <a:pt x="926907" y="1402702"/>
                  <a:pt x="989652" y="1240585"/>
                  <a:pt x="1119740" y="1147665"/>
                </a:cubicBezTo>
                <a:cubicBezTo>
                  <a:pt x="1228597" y="1069910"/>
                  <a:pt x="1326941" y="974787"/>
                  <a:pt x="1446311" y="914400"/>
                </a:cubicBezTo>
                <a:cubicBezTo>
                  <a:pt x="1734379" y="768672"/>
                  <a:pt x="1824459" y="762046"/>
                  <a:pt x="2071462" y="718457"/>
                </a:cubicBezTo>
                <a:cubicBezTo>
                  <a:pt x="2132837" y="830975"/>
                  <a:pt x="2187330" y="900698"/>
                  <a:pt x="2155438" y="1054359"/>
                </a:cubicBezTo>
                <a:cubicBezTo>
                  <a:pt x="2125817" y="1197080"/>
                  <a:pt x="1947758" y="1424395"/>
                  <a:pt x="1866189" y="1539551"/>
                </a:cubicBezTo>
                <a:cubicBezTo>
                  <a:pt x="1859969" y="1601755"/>
                  <a:pt x="1830952" y="1665886"/>
                  <a:pt x="1847528" y="1726163"/>
                </a:cubicBezTo>
                <a:cubicBezTo>
                  <a:pt x="1908640" y="1948388"/>
                  <a:pt x="2279130" y="2135384"/>
                  <a:pt x="2398034" y="2220685"/>
                </a:cubicBezTo>
                <a:cubicBezTo>
                  <a:pt x="2609528" y="2186473"/>
                  <a:pt x="2849427" y="2229310"/>
                  <a:pt x="3032515" y="2118049"/>
                </a:cubicBezTo>
                <a:cubicBezTo>
                  <a:pt x="3475552" y="1848819"/>
                  <a:pt x="4017297" y="812395"/>
                  <a:pt x="4245495" y="475861"/>
                </a:cubicBezTo>
                <a:cubicBezTo>
                  <a:pt x="4490817" y="114073"/>
                  <a:pt x="4427716" y="171664"/>
                  <a:pt x="4693364" y="46653"/>
                </a:cubicBezTo>
                <a:cubicBezTo>
                  <a:pt x="4823993" y="83975"/>
                  <a:pt x="4963430" y="98481"/>
                  <a:pt x="5085250" y="158620"/>
                </a:cubicBezTo>
                <a:cubicBezTo>
                  <a:pt x="5366996" y="297710"/>
                  <a:pt x="5412972" y="388658"/>
                  <a:pt x="5579773" y="597159"/>
                </a:cubicBezTo>
                <a:cubicBezTo>
                  <a:pt x="5592214" y="640702"/>
                  <a:pt x="5626492" y="683488"/>
                  <a:pt x="5617095" y="727787"/>
                </a:cubicBezTo>
                <a:cubicBezTo>
                  <a:pt x="5571346" y="943458"/>
                  <a:pt x="5320542" y="1035788"/>
                  <a:pt x="5150564" y="1101012"/>
                </a:cubicBezTo>
                <a:cubicBezTo>
                  <a:pt x="4753598" y="1253336"/>
                  <a:pt x="4570597" y="1217541"/>
                  <a:pt x="4133528" y="1231640"/>
                </a:cubicBezTo>
                <a:cubicBezTo>
                  <a:pt x="3358407" y="1186045"/>
                  <a:pt x="3398065" y="1319342"/>
                  <a:pt x="2836573" y="858416"/>
                </a:cubicBezTo>
                <a:cubicBezTo>
                  <a:pt x="2779230" y="811343"/>
                  <a:pt x="2755708" y="734008"/>
                  <a:pt x="2715275" y="671804"/>
                </a:cubicBezTo>
                <a:cubicBezTo>
                  <a:pt x="2705944" y="674914"/>
                  <a:pt x="2691963" y="672483"/>
                  <a:pt x="2687283" y="681134"/>
                </a:cubicBezTo>
                <a:cubicBezTo>
                  <a:pt x="2344523" y="1314719"/>
                  <a:pt x="2428962" y="1164811"/>
                  <a:pt x="2230083" y="1866122"/>
                </a:cubicBezTo>
                <a:cubicBezTo>
                  <a:pt x="2226973" y="1953208"/>
                  <a:pt x="2206245" y="2041454"/>
                  <a:pt x="2220752" y="2127379"/>
                </a:cubicBezTo>
                <a:cubicBezTo>
                  <a:pt x="2247138" y="2283666"/>
                  <a:pt x="2286493" y="2439972"/>
                  <a:pt x="2351381" y="2584579"/>
                </a:cubicBezTo>
                <a:cubicBezTo>
                  <a:pt x="2446739" y="2797091"/>
                  <a:pt x="2581092" y="2911595"/>
                  <a:pt x="2789920" y="2995126"/>
                </a:cubicBezTo>
                <a:cubicBezTo>
                  <a:pt x="3191104" y="3155599"/>
                  <a:pt x="3344474" y="3148749"/>
                  <a:pt x="3778964" y="3209730"/>
                </a:cubicBezTo>
                <a:cubicBezTo>
                  <a:pt x="4149078" y="3194179"/>
                  <a:pt x="4520705" y="3199937"/>
                  <a:pt x="4889307" y="3163077"/>
                </a:cubicBezTo>
                <a:cubicBezTo>
                  <a:pt x="5225877" y="3129420"/>
                  <a:pt x="5544641" y="2978845"/>
                  <a:pt x="5859691" y="2873828"/>
                </a:cubicBezTo>
                <a:cubicBezTo>
                  <a:pt x="5964261" y="2838971"/>
                  <a:pt x="6071822" y="2813715"/>
                  <a:pt x="6176932" y="2780522"/>
                </a:cubicBezTo>
                <a:cubicBezTo>
                  <a:pt x="6459753" y="2691210"/>
                  <a:pt x="6802558" y="2570307"/>
                  <a:pt x="7072671" y="2463281"/>
                </a:cubicBezTo>
                <a:cubicBezTo>
                  <a:pt x="7556660" y="2271512"/>
                  <a:pt x="7641318" y="2242069"/>
                  <a:pt x="8080377" y="1912775"/>
                </a:cubicBezTo>
                <a:cubicBezTo>
                  <a:pt x="8175450" y="1841471"/>
                  <a:pt x="8266759" y="1762466"/>
                  <a:pt x="8341634" y="1670179"/>
                </a:cubicBezTo>
                <a:cubicBezTo>
                  <a:pt x="8402158" y="1595579"/>
                  <a:pt x="8434940" y="1502228"/>
                  <a:pt x="8481593" y="1418253"/>
                </a:cubicBezTo>
                <a:cubicBezTo>
                  <a:pt x="8494034" y="1306286"/>
                  <a:pt x="8529943" y="1194466"/>
                  <a:pt x="8518915" y="1082351"/>
                </a:cubicBezTo>
                <a:cubicBezTo>
                  <a:pt x="8510717" y="999008"/>
                  <a:pt x="8487041" y="906000"/>
                  <a:pt x="8425609" y="849085"/>
                </a:cubicBezTo>
                <a:cubicBezTo>
                  <a:pt x="7999822" y="454605"/>
                  <a:pt x="7920519" y="501150"/>
                  <a:pt x="7427234" y="410547"/>
                </a:cubicBezTo>
                <a:cubicBezTo>
                  <a:pt x="7155537" y="488832"/>
                  <a:pt x="6709590" y="590048"/>
                  <a:pt x="6456850" y="755779"/>
                </a:cubicBezTo>
                <a:cubicBezTo>
                  <a:pt x="6390235" y="799461"/>
                  <a:pt x="6357323" y="880187"/>
                  <a:pt x="6307560" y="942391"/>
                </a:cubicBezTo>
                <a:cubicBezTo>
                  <a:pt x="6301340" y="1110342"/>
                  <a:pt x="6265597" y="1279801"/>
                  <a:pt x="6288899" y="1446244"/>
                </a:cubicBezTo>
                <a:cubicBezTo>
                  <a:pt x="6309901" y="1596258"/>
                  <a:pt x="6373473" y="1738496"/>
                  <a:pt x="6438189" y="1875453"/>
                </a:cubicBezTo>
                <a:cubicBezTo>
                  <a:pt x="6605149" y="2228787"/>
                  <a:pt x="6820877" y="2469852"/>
                  <a:pt x="7082001" y="2761861"/>
                </a:cubicBezTo>
                <a:cubicBezTo>
                  <a:pt x="7611239" y="3353698"/>
                  <a:pt x="7457782" y="3045537"/>
                  <a:pt x="7604515" y="3368351"/>
                </a:cubicBezTo>
                <a:cubicBezTo>
                  <a:pt x="7607625" y="3399453"/>
                  <a:pt x="7626673" y="3433153"/>
                  <a:pt x="7613846" y="3461657"/>
                </a:cubicBezTo>
                <a:cubicBezTo>
                  <a:pt x="7547561" y="3608959"/>
                  <a:pt x="7243831" y="3635063"/>
                  <a:pt x="7165977" y="3657600"/>
                </a:cubicBezTo>
                <a:cubicBezTo>
                  <a:pt x="6554462" y="3648045"/>
                  <a:pt x="6460863" y="3680212"/>
                  <a:pt x="5822368" y="3508310"/>
                </a:cubicBezTo>
                <a:cubicBezTo>
                  <a:pt x="5660638" y="3464767"/>
                  <a:pt x="5511348" y="3383902"/>
                  <a:pt x="5355838" y="3321698"/>
                </a:cubicBezTo>
                <a:cubicBezTo>
                  <a:pt x="5315405" y="3287486"/>
                  <a:pt x="5265452" y="3262069"/>
                  <a:pt x="5234540" y="3219061"/>
                </a:cubicBezTo>
                <a:cubicBezTo>
                  <a:pt x="5113528" y="3050696"/>
                  <a:pt x="5124799" y="2911362"/>
                  <a:pt x="5094581" y="2705877"/>
                </a:cubicBezTo>
                <a:cubicBezTo>
                  <a:pt x="5128793" y="2556587"/>
                  <a:pt x="5126150" y="2393682"/>
                  <a:pt x="5197217" y="2258008"/>
                </a:cubicBezTo>
                <a:cubicBezTo>
                  <a:pt x="5314532" y="2034042"/>
                  <a:pt x="5625735" y="1836953"/>
                  <a:pt x="5813038" y="1679510"/>
                </a:cubicBezTo>
                <a:cubicBezTo>
                  <a:pt x="6217861" y="1339223"/>
                  <a:pt x="6108358" y="1433294"/>
                  <a:pt x="6438189" y="1007706"/>
                </a:cubicBezTo>
                <a:cubicBezTo>
                  <a:pt x="6453740" y="914400"/>
                  <a:pt x="6488343" y="822316"/>
                  <a:pt x="6484842" y="727787"/>
                </a:cubicBezTo>
                <a:cubicBezTo>
                  <a:pt x="6477922" y="540950"/>
                  <a:pt x="6352626" y="372842"/>
                  <a:pt x="6204924" y="270587"/>
                </a:cubicBezTo>
                <a:cubicBezTo>
                  <a:pt x="5863345" y="34109"/>
                  <a:pt x="5590381" y="36404"/>
                  <a:pt x="5169226" y="9330"/>
                </a:cubicBezTo>
                <a:cubicBezTo>
                  <a:pt x="4948834" y="-4838"/>
                  <a:pt x="4727577" y="3110"/>
                  <a:pt x="4506752" y="0"/>
                </a:cubicBezTo>
                <a:cubicBezTo>
                  <a:pt x="4401005" y="9330"/>
                  <a:pt x="4292174" y="975"/>
                  <a:pt x="4189511" y="27991"/>
                </a:cubicBezTo>
                <a:cubicBezTo>
                  <a:pt x="3980218" y="83068"/>
                  <a:pt x="3910095" y="210663"/>
                  <a:pt x="3769634" y="363893"/>
                </a:cubicBezTo>
                <a:cubicBezTo>
                  <a:pt x="3699748" y="876388"/>
                  <a:pt x="3656651" y="764776"/>
                  <a:pt x="3881601" y="1324947"/>
                </a:cubicBezTo>
                <a:cubicBezTo>
                  <a:pt x="3969205" y="1543097"/>
                  <a:pt x="4189511" y="1959428"/>
                  <a:pt x="4189511" y="1959428"/>
                </a:cubicBezTo>
                <a:cubicBezTo>
                  <a:pt x="4198842" y="2002971"/>
                  <a:pt x="4219907" y="2045590"/>
                  <a:pt x="4217503" y="2090057"/>
                </a:cubicBezTo>
                <a:cubicBezTo>
                  <a:pt x="4213552" y="2163156"/>
                  <a:pt x="4203589" y="2239184"/>
                  <a:pt x="4170850" y="2304661"/>
                </a:cubicBezTo>
                <a:cubicBezTo>
                  <a:pt x="4045898" y="2554564"/>
                  <a:pt x="3831054" y="2669653"/>
                  <a:pt x="3583022" y="2789853"/>
                </a:cubicBezTo>
                <a:cubicBezTo>
                  <a:pt x="3244938" y="2953694"/>
                  <a:pt x="2861208" y="3142503"/>
                  <a:pt x="2472679" y="3191069"/>
                </a:cubicBezTo>
                <a:cubicBezTo>
                  <a:pt x="2376957" y="3203034"/>
                  <a:pt x="2279846" y="3197290"/>
                  <a:pt x="2183430" y="3200400"/>
                </a:cubicBezTo>
                <a:cubicBezTo>
                  <a:pt x="1915952" y="3184849"/>
                  <a:pt x="1633856" y="3242340"/>
                  <a:pt x="1380997" y="3153747"/>
                </a:cubicBezTo>
                <a:cubicBezTo>
                  <a:pt x="1185191" y="3085143"/>
                  <a:pt x="1062798" y="2887398"/>
                  <a:pt x="905136" y="2752530"/>
                </a:cubicBezTo>
                <a:cubicBezTo>
                  <a:pt x="804641" y="2666564"/>
                  <a:pt x="681056" y="2600540"/>
                  <a:pt x="606556" y="2491273"/>
                </a:cubicBezTo>
                <a:cubicBezTo>
                  <a:pt x="388241" y="2171076"/>
                  <a:pt x="278019" y="2051778"/>
                  <a:pt x="140026" y="1698171"/>
                </a:cubicBezTo>
                <a:cubicBezTo>
                  <a:pt x="91723" y="1574394"/>
                  <a:pt x="65381" y="1443134"/>
                  <a:pt x="28058" y="1315616"/>
                </a:cubicBezTo>
                <a:cubicBezTo>
                  <a:pt x="14509" y="1189157"/>
                  <a:pt x="-36905" y="975871"/>
                  <a:pt x="46720" y="849085"/>
                </a:cubicBezTo>
                <a:cubicBezTo>
                  <a:pt x="207990" y="604578"/>
                  <a:pt x="448560" y="531797"/>
                  <a:pt x="709193" y="429208"/>
                </a:cubicBezTo>
                <a:cubicBezTo>
                  <a:pt x="1115109" y="269432"/>
                  <a:pt x="1032017" y="289783"/>
                  <a:pt x="1297022" y="251926"/>
                </a:cubicBezTo>
                <a:cubicBezTo>
                  <a:pt x="1538968" y="372900"/>
                  <a:pt x="1433827" y="305072"/>
                  <a:pt x="1716899" y="559836"/>
                </a:cubicBezTo>
                <a:cubicBezTo>
                  <a:pt x="1939433" y="760116"/>
                  <a:pt x="2156727" y="966170"/>
                  <a:pt x="2379373" y="1166326"/>
                </a:cubicBezTo>
                <a:cubicBezTo>
                  <a:pt x="2484493" y="1260828"/>
                  <a:pt x="3032777" y="1722017"/>
                  <a:pt x="3069838" y="1744824"/>
                </a:cubicBezTo>
                <a:cubicBezTo>
                  <a:pt x="3231569" y="1844351"/>
                  <a:pt x="3388152" y="1952772"/>
                  <a:pt x="3555030" y="2043404"/>
                </a:cubicBezTo>
                <a:cubicBezTo>
                  <a:pt x="3749390" y="2148962"/>
                  <a:pt x="3943623" y="2259042"/>
                  <a:pt x="4152189" y="2332653"/>
                </a:cubicBezTo>
                <a:cubicBezTo>
                  <a:pt x="4623272" y="2498918"/>
                  <a:pt x="4833672" y="2492047"/>
                  <a:pt x="5290524" y="2528596"/>
                </a:cubicBezTo>
                <a:cubicBezTo>
                  <a:pt x="5433593" y="2497494"/>
                  <a:pt x="5578605" y="2474267"/>
                  <a:pt x="5719732" y="2435289"/>
                </a:cubicBezTo>
                <a:cubicBezTo>
                  <a:pt x="5905557" y="2383966"/>
                  <a:pt x="6081314" y="2296383"/>
                  <a:pt x="6270238" y="2258008"/>
                </a:cubicBezTo>
                <a:cubicBezTo>
                  <a:pt x="6714705" y="2167726"/>
                  <a:pt x="7385533" y="2187782"/>
                  <a:pt x="7809789" y="2183363"/>
                </a:cubicBezTo>
                <a:cubicBezTo>
                  <a:pt x="8657864" y="2163640"/>
                  <a:pt x="8817638" y="2277980"/>
                  <a:pt x="9433315" y="2015412"/>
                </a:cubicBezTo>
                <a:cubicBezTo>
                  <a:pt x="9510347" y="1982560"/>
                  <a:pt x="9576385" y="1928326"/>
                  <a:pt x="9647920" y="1884783"/>
                </a:cubicBezTo>
                <a:cubicBezTo>
                  <a:pt x="9703904" y="1813248"/>
                  <a:pt x="9770358" y="1748792"/>
                  <a:pt x="9815871" y="1670179"/>
                </a:cubicBezTo>
                <a:cubicBezTo>
                  <a:pt x="9840063" y="1628393"/>
                  <a:pt x="9858119" y="1578251"/>
                  <a:pt x="9853193" y="1530220"/>
                </a:cubicBezTo>
                <a:cubicBezTo>
                  <a:pt x="9826423" y="1269214"/>
                  <a:pt x="9669778" y="1170649"/>
                  <a:pt x="9433315" y="1045028"/>
                </a:cubicBezTo>
                <a:cubicBezTo>
                  <a:pt x="9174490" y="907527"/>
                  <a:pt x="8742531" y="778109"/>
                  <a:pt x="8444271" y="718457"/>
                </a:cubicBezTo>
                <a:cubicBezTo>
                  <a:pt x="8327379" y="695079"/>
                  <a:pt x="8207895" y="687355"/>
                  <a:pt x="8089707" y="671804"/>
                </a:cubicBezTo>
                <a:cubicBezTo>
                  <a:pt x="7871993" y="681135"/>
                  <a:pt x="7652380" y="669628"/>
                  <a:pt x="7436564" y="699796"/>
                </a:cubicBezTo>
                <a:cubicBezTo>
                  <a:pt x="7359312" y="710595"/>
                  <a:pt x="7290945" y="756693"/>
                  <a:pt x="7221960" y="793102"/>
                </a:cubicBezTo>
                <a:cubicBezTo>
                  <a:pt x="7137655" y="837596"/>
                  <a:pt x="7039871" y="929184"/>
                  <a:pt x="6970034" y="989044"/>
                </a:cubicBezTo>
                <a:cubicBezTo>
                  <a:pt x="6942042" y="1041918"/>
                  <a:pt x="6902139" y="1090041"/>
                  <a:pt x="6886058" y="1147665"/>
                </a:cubicBezTo>
                <a:cubicBezTo>
                  <a:pt x="6857369" y="1250468"/>
                  <a:pt x="6849363" y="1453330"/>
                  <a:pt x="6867397" y="1567542"/>
                </a:cubicBezTo>
                <a:cubicBezTo>
                  <a:pt x="6876927" y="1627900"/>
                  <a:pt x="6898499" y="1685730"/>
                  <a:pt x="6914050" y="1744824"/>
                </a:cubicBezTo>
                <a:cubicBezTo>
                  <a:pt x="6921811" y="1884524"/>
                  <a:pt x="6940285" y="2060812"/>
                  <a:pt x="6895389" y="2192693"/>
                </a:cubicBezTo>
                <a:cubicBezTo>
                  <a:pt x="6849584" y="2327245"/>
                  <a:pt x="6731178" y="2391226"/>
                  <a:pt x="6606140" y="2425959"/>
                </a:cubicBezTo>
                <a:cubicBezTo>
                  <a:pt x="6205837" y="2537154"/>
                  <a:pt x="5931781" y="2499237"/>
                  <a:pt x="5477136" y="2509934"/>
                </a:cubicBezTo>
                <a:cubicBezTo>
                  <a:pt x="4401075" y="2496313"/>
                  <a:pt x="4360853" y="2552129"/>
                  <a:pt x="3639005" y="2444620"/>
                </a:cubicBezTo>
                <a:cubicBezTo>
                  <a:pt x="3613637" y="2440842"/>
                  <a:pt x="3589242" y="2432179"/>
                  <a:pt x="3564360" y="24259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079" t="-20000" r="-900000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681" t="-20000" r="-72173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1538" t="-20000" r="-666154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9324" t="-20000" r="-48513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624" t="-20000" r="-119572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383" t="-20000" r="-10797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697" t="-20000" r="-995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3BDCF-7E6E-8579-265B-F821B362FB72}"/>
              </a:ext>
            </a:extLst>
          </p:cNvPr>
          <p:cNvSpPr/>
          <p:nvPr/>
        </p:nvSpPr>
        <p:spPr>
          <a:xfrm>
            <a:off x="951656" y="1670180"/>
            <a:ext cx="9854006" cy="3657600"/>
          </a:xfrm>
          <a:custGeom>
            <a:avLst/>
            <a:gdLst>
              <a:gd name="connsiteX0" fmla="*/ 830491 w 9854006"/>
              <a:gd name="connsiteY0" fmla="*/ 1530220 h 3657600"/>
              <a:gd name="connsiteX1" fmla="*/ 1119740 w 9854006"/>
              <a:gd name="connsiteY1" fmla="*/ 1147665 h 3657600"/>
              <a:gd name="connsiteX2" fmla="*/ 1446311 w 9854006"/>
              <a:gd name="connsiteY2" fmla="*/ 914400 h 3657600"/>
              <a:gd name="connsiteX3" fmla="*/ 2071462 w 9854006"/>
              <a:gd name="connsiteY3" fmla="*/ 718457 h 3657600"/>
              <a:gd name="connsiteX4" fmla="*/ 2155438 w 9854006"/>
              <a:gd name="connsiteY4" fmla="*/ 1054359 h 3657600"/>
              <a:gd name="connsiteX5" fmla="*/ 1866189 w 9854006"/>
              <a:gd name="connsiteY5" fmla="*/ 1539551 h 3657600"/>
              <a:gd name="connsiteX6" fmla="*/ 1847528 w 9854006"/>
              <a:gd name="connsiteY6" fmla="*/ 1726163 h 3657600"/>
              <a:gd name="connsiteX7" fmla="*/ 2398034 w 9854006"/>
              <a:gd name="connsiteY7" fmla="*/ 2220685 h 3657600"/>
              <a:gd name="connsiteX8" fmla="*/ 3032515 w 9854006"/>
              <a:gd name="connsiteY8" fmla="*/ 2118049 h 3657600"/>
              <a:gd name="connsiteX9" fmla="*/ 4245495 w 9854006"/>
              <a:gd name="connsiteY9" fmla="*/ 475861 h 3657600"/>
              <a:gd name="connsiteX10" fmla="*/ 4693364 w 9854006"/>
              <a:gd name="connsiteY10" fmla="*/ 46653 h 3657600"/>
              <a:gd name="connsiteX11" fmla="*/ 5085250 w 9854006"/>
              <a:gd name="connsiteY11" fmla="*/ 158620 h 3657600"/>
              <a:gd name="connsiteX12" fmla="*/ 5579773 w 9854006"/>
              <a:gd name="connsiteY12" fmla="*/ 597159 h 3657600"/>
              <a:gd name="connsiteX13" fmla="*/ 5617095 w 9854006"/>
              <a:gd name="connsiteY13" fmla="*/ 727787 h 3657600"/>
              <a:gd name="connsiteX14" fmla="*/ 5150564 w 9854006"/>
              <a:gd name="connsiteY14" fmla="*/ 1101012 h 3657600"/>
              <a:gd name="connsiteX15" fmla="*/ 4133528 w 9854006"/>
              <a:gd name="connsiteY15" fmla="*/ 1231640 h 3657600"/>
              <a:gd name="connsiteX16" fmla="*/ 2836573 w 9854006"/>
              <a:gd name="connsiteY16" fmla="*/ 858416 h 3657600"/>
              <a:gd name="connsiteX17" fmla="*/ 2715275 w 9854006"/>
              <a:gd name="connsiteY17" fmla="*/ 671804 h 3657600"/>
              <a:gd name="connsiteX18" fmla="*/ 2687283 w 9854006"/>
              <a:gd name="connsiteY18" fmla="*/ 681134 h 3657600"/>
              <a:gd name="connsiteX19" fmla="*/ 2230083 w 9854006"/>
              <a:gd name="connsiteY19" fmla="*/ 1866122 h 3657600"/>
              <a:gd name="connsiteX20" fmla="*/ 2220752 w 9854006"/>
              <a:gd name="connsiteY20" fmla="*/ 2127379 h 3657600"/>
              <a:gd name="connsiteX21" fmla="*/ 2351381 w 9854006"/>
              <a:gd name="connsiteY21" fmla="*/ 2584579 h 3657600"/>
              <a:gd name="connsiteX22" fmla="*/ 2789920 w 9854006"/>
              <a:gd name="connsiteY22" fmla="*/ 2995126 h 3657600"/>
              <a:gd name="connsiteX23" fmla="*/ 3778964 w 9854006"/>
              <a:gd name="connsiteY23" fmla="*/ 3209730 h 3657600"/>
              <a:gd name="connsiteX24" fmla="*/ 4889307 w 9854006"/>
              <a:gd name="connsiteY24" fmla="*/ 3163077 h 3657600"/>
              <a:gd name="connsiteX25" fmla="*/ 5859691 w 9854006"/>
              <a:gd name="connsiteY25" fmla="*/ 2873828 h 3657600"/>
              <a:gd name="connsiteX26" fmla="*/ 6176932 w 9854006"/>
              <a:gd name="connsiteY26" fmla="*/ 2780522 h 3657600"/>
              <a:gd name="connsiteX27" fmla="*/ 7072671 w 9854006"/>
              <a:gd name="connsiteY27" fmla="*/ 2463281 h 3657600"/>
              <a:gd name="connsiteX28" fmla="*/ 8080377 w 9854006"/>
              <a:gd name="connsiteY28" fmla="*/ 1912775 h 3657600"/>
              <a:gd name="connsiteX29" fmla="*/ 8341634 w 9854006"/>
              <a:gd name="connsiteY29" fmla="*/ 1670179 h 3657600"/>
              <a:gd name="connsiteX30" fmla="*/ 8481593 w 9854006"/>
              <a:gd name="connsiteY30" fmla="*/ 1418253 h 3657600"/>
              <a:gd name="connsiteX31" fmla="*/ 8518915 w 9854006"/>
              <a:gd name="connsiteY31" fmla="*/ 1082351 h 3657600"/>
              <a:gd name="connsiteX32" fmla="*/ 8425609 w 9854006"/>
              <a:gd name="connsiteY32" fmla="*/ 849085 h 3657600"/>
              <a:gd name="connsiteX33" fmla="*/ 7427234 w 9854006"/>
              <a:gd name="connsiteY33" fmla="*/ 410547 h 3657600"/>
              <a:gd name="connsiteX34" fmla="*/ 6456850 w 9854006"/>
              <a:gd name="connsiteY34" fmla="*/ 755779 h 3657600"/>
              <a:gd name="connsiteX35" fmla="*/ 6307560 w 9854006"/>
              <a:gd name="connsiteY35" fmla="*/ 942391 h 3657600"/>
              <a:gd name="connsiteX36" fmla="*/ 6288899 w 9854006"/>
              <a:gd name="connsiteY36" fmla="*/ 1446244 h 3657600"/>
              <a:gd name="connsiteX37" fmla="*/ 6438189 w 9854006"/>
              <a:gd name="connsiteY37" fmla="*/ 1875453 h 3657600"/>
              <a:gd name="connsiteX38" fmla="*/ 7082001 w 9854006"/>
              <a:gd name="connsiteY38" fmla="*/ 2761861 h 3657600"/>
              <a:gd name="connsiteX39" fmla="*/ 7604515 w 9854006"/>
              <a:gd name="connsiteY39" fmla="*/ 3368351 h 3657600"/>
              <a:gd name="connsiteX40" fmla="*/ 7613846 w 9854006"/>
              <a:gd name="connsiteY40" fmla="*/ 3461657 h 3657600"/>
              <a:gd name="connsiteX41" fmla="*/ 7165977 w 9854006"/>
              <a:gd name="connsiteY41" fmla="*/ 3657600 h 3657600"/>
              <a:gd name="connsiteX42" fmla="*/ 5822368 w 9854006"/>
              <a:gd name="connsiteY42" fmla="*/ 3508310 h 3657600"/>
              <a:gd name="connsiteX43" fmla="*/ 5355838 w 9854006"/>
              <a:gd name="connsiteY43" fmla="*/ 3321698 h 3657600"/>
              <a:gd name="connsiteX44" fmla="*/ 5234540 w 9854006"/>
              <a:gd name="connsiteY44" fmla="*/ 3219061 h 3657600"/>
              <a:gd name="connsiteX45" fmla="*/ 5094581 w 9854006"/>
              <a:gd name="connsiteY45" fmla="*/ 2705877 h 3657600"/>
              <a:gd name="connsiteX46" fmla="*/ 5197217 w 9854006"/>
              <a:gd name="connsiteY46" fmla="*/ 2258008 h 3657600"/>
              <a:gd name="connsiteX47" fmla="*/ 5813038 w 9854006"/>
              <a:gd name="connsiteY47" fmla="*/ 1679510 h 3657600"/>
              <a:gd name="connsiteX48" fmla="*/ 6438189 w 9854006"/>
              <a:gd name="connsiteY48" fmla="*/ 1007706 h 3657600"/>
              <a:gd name="connsiteX49" fmla="*/ 6484842 w 9854006"/>
              <a:gd name="connsiteY49" fmla="*/ 727787 h 3657600"/>
              <a:gd name="connsiteX50" fmla="*/ 6204924 w 9854006"/>
              <a:gd name="connsiteY50" fmla="*/ 270587 h 3657600"/>
              <a:gd name="connsiteX51" fmla="*/ 5169226 w 9854006"/>
              <a:gd name="connsiteY51" fmla="*/ 9330 h 3657600"/>
              <a:gd name="connsiteX52" fmla="*/ 4506752 w 9854006"/>
              <a:gd name="connsiteY52" fmla="*/ 0 h 3657600"/>
              <a:gd name="connsiteX53" fmla="*/ 4189511 w 9854006"/>
              <a:gd name="connsiteY53" fmla="*/ 27991 h 3657600"/>
              <a:gd name="connsiteX54" fmla="*/ 3769634 w 9854006"/>
              <a:gd name="connsiteY54" fmla="*/ 363893 h 3657600"/>
              <a:gd name="connsiteX55" fmla="*/ 3881601 w 9854006"/>
              <a:gd name="connsiteY55" fmla="*/ 1324947 h 3657600"/>
              <a:gd name="connsiteX56" fmla="*/ 4189511 w 9854006"/>
              <a:gd name="connsiteY56" fmla="*/ 1959428 h 3657600"/>
              <a:gd name="connsiteX57" fmla="*/ 4217503 w 9854006"/>
              <a:gd name="connsiteY57" fmla="*/ 2090057 h 3657600"/>
              <a:gd name="connsiteX58" fmla="*/ 4170850 w 9854006"/>
              <a:gd name="connsiteY58" fmla="*/ 2304661 h 3657600"/>
              <a:gd name="connsiteX59" fmla="*/ 3583022 w 9854006"/>
              <a:gd name="connsiteY59" fmla="*/ 2789853 h 3657600"/>
              <a:gd name="connsiteX60" fmla="*/ 2472679 w 9854006"/>
              <a:gd name="connsiteY60" fmla="*/ 3191069 h 3657600"/>
              <a:gd name="connsiteX61" fmla="*/ 2183430 w 9854006"/>
              <a:gd name="connsiteY61" fmla="*/ 3200400 h 3657600"/>
              <a:gd name="connsiteX62" fmla="*/ 1380997 w 9854006"/>
              <a:gd name="connsiteY62" fmla="*/ 3153747 h 3657600"/>
              <a:gd name="connsiteX63" fmla="*/ 905136 w 9854006"/>
              <a:gd name="connsiteY63" fmla="*/ 2752530 h 3657600"/>
              <a:gd name="connsiteX64" fmla="*/ 606556 w 9854006"/>
              <a:gd name="connsiteY64" fmla="*/ 2491273 h 3657600"/>
              <a:gd name="connsiteX65" fmla="*/ 140026 w 9854006"/>
              <a:gd name="connsiteY65" fmla="*/ 1698171 h 3657600"/>
              <a:gd name="connsiteX66" fmla="*/ 28058 w 9854006"/>
              <a:gd name="connsiteY66" fmla="*/ 1315616 h 3657600"/>
              <a:gd name="connsiteX67" fmla="*/ 46720 w 9854006"/>
              <a:gd name="connsiteY67" fmla="*/ 849085 h 3657600"/>
              <a:gd name="connsiteX68" fmla="*/ 709193 w 9854006"/>
              <a:gd name="connsiteY68" fmla="*/ 429208 h 3657600"/>
              <a:gd name="connsiteX69" fmla="*/ 1297022 w 9854006"/>
              <a:gd name="connsiteY69" fmla="*/ 251926 h 3657600"/>
              <a:gd name="connsiteX70" fmla="*/ 1716899 w 9854006"/>
              <a:gd name="connsiteY70" fmla="*/ 559836 h 3657600"/>
              <a:gd name="connsiteX71" fmla="*/ 2379373 w 9854006"/>
              <a:gd name="connsiteY71" fmla="*/ 1166326 h 3657600"/>
              <a:gd name="connsiteX72" fmla="*/ 3069838 w 9854006"/>
              <a:gd name="connsiteY72" fmla="*/ 1744824 h 3657600"/>
              <a:gd name="connsiteX73" fmla="*/ 3555030 w 9854006"/>
              <a:gd name="connsiteY73" fmla="*/ 2043404 h 3657600"/>
              <a:gd name="connsiteX74" fmla="*/ 4152189 w 9854006"/>
              <a:gd name="connsiteY74" fmla="*/ 2332653 h 3657600"/>
              <a:gd name="connsiteX75" fmla="*/ 5290524 w 9854006"/>
              <a:gd name="connsiteY75" fmla="*/ 2528596 h 3657600"/>
              <a:gd name="connsiteX76" fmla="*/ 5719732 w 9854006"/>
              <a:gd name="connsiteY76" fmla="*/ 2435289 h 3657600"/>
              <a:gd name="connsiteX77" fmla="*/ 6270238 w 9854006"/>
              <a:gd name="connsiteY77" fmla="*/ 2258008 h 3657600"/>
              <a:gd name="connsiteX78" fmla="*/ 7809789 w 9854006"/>
              <a:gd name="connsiteY78" fmla="*/ 2183363 h 3657600"/>
              <a:gd name="connsiteX79" fmla="*/ 9433315 w 9854006"/>
              <a:gd name="connsiteY79" fmla="*/ 2015412 h 3657600"/>
              <a:gd name="connsiteX80" fmla="*/ 9647920 w 9854006"/>
              <a:gd name="connsiteY80" fmla="*/ 1884783 h 3657600"/>
              <a:gd name="connsiteX81" fmla="*/ 9815871 w 9854006"/>
              <a:gd name="connsiteY81" fmla="*/ 1670179 h 3657600"/>
              <a:gd name="connsiteX82" fmla="*/ 9853193 w 9854006"/>
              <a:gd name="connsiteY82" fmla="*/ 1530220 h 3657600"/>
              <a:gd name="connsiteX83" fmla="*/ 9433315 w 9854006"/>
              <a:gd name="connsiteY83" fmla="*/ 1045028 h 3657600"/>
              <a:gd name="connsiteX84" fmla="*/ 8444271 w 9854006"/>
              <a:gd name="connsiteY84" fmla="*/ 718457 h 3657600"/>
              <a:gd name="connsiteX85" fmla="*/ 8089707 w 9854006"/>
              <a:gd name="connsiteY85" fmla="*/ 671804 h 3657600"/>
              <a:gd name="connsiteX86" fmla="*/ 7436564 w 9854006"/>
              <a:gd name="connsiteY86" fmla="*/ 699796 h 3657600"/>
              <a:gd name="connsiteX87" fmla="*/ 7221960 w 9854006"/>
              <a:gd name="connsiteY87" fmla="*/ 793102 h 3657600"/>
              <a:gd name="connsiteX88" fmla="*/ 6970034 w 9854006"/>
              <a:gd name="connsiteY88" fmla="*/ 989044 h 3657600"/>
              <a:gd name="connsiteX89" fmla="*/ 6886058 w 9854006"/>
              <a:gd name="connsiteY89" fmla="*/ 1147665 h 3657600"/>
              <a:gd name="connsiteX90" fmla="*/ 6867397 w 9854006"/>
              <a:gd name="connsiteY90" fmla="*/ 1567542 h 3657600"/>
              <a:gd name="connsiteX91" fmla="*/ 6914050 w 9854006"/>
              <a:gd name="connsiteY91" fmla="*/ 1744824 h 3657600"/>
              <a:gd name="connsiteX92" fmla="*/ 6895389 w 9854006"/>
              <a:gd name="connsiteY92" fmla="*/ 2192693 h 3657600"/>
              <a:gd name="connsiteX93" fmla="*/ 6606140 w 9854006"/>
              <a:gd name="connsiteY93" fmla="*/ 2425959 h 3657600"/>
              <a:gd name="connsiteX94" fmla="*/ 5477136 w 9854006"/>
              <a:gd name="connsiteY94" fmla="*/ 2509934 h 3657600"/>
              <a:gd name="connsiteX95" fmla="*/ 3639005 w 9854006"/>
              <a:gd name="connsiteY95" fmla="*/ 2444620 h 3657600"/>
              <a:gd name="connsiteX96" fmla="*/ 3564360 w 9854006"/>
              <a:gd name="connsiteY96" fmla="*/ 2425959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854006" h="3657600">
                <a:moveTo>
                  <a:pt x="830491" y="1530220"/>
                </a:moveTo>
                <a:cubicBezTo>
                  <a:pt x="926907" y="1402702"/>
                  <a:pt x="989652" y="1240585"/>
                  <a:pt x="1119740" y="1147665"/>
                </a:cubicBezTo>
                <a:cubicBezTo>
                  <a:pt x="1228597" y="1069910"/>
                  <a:pt x="1326941" y="974787"/>
                  <a:pt x="1446311" y="914400"/>
                </a:cubicBezTo>
                <a:cubicBezTo>
                  <a:pt x="1734379" y="768672"/>
                  <a:pt x="1824459" y="762046"/>
                  <a:pt x="2071462" y="718457"/>
                </a:cubicBezTo>
                <a:cubicBezTo>
                  <a:pt x="2132837" y="830975"/>
                  <a:pt x="2187330" y="900698"/>
                  <a:pt x="2155438" y="1054359"/>
                </a:cubicBezTo>
                <a:cubicBezTo>
                  <a:pt x="2125817" y="1197080"/>
                  <a:pt x="1947758" y="1424395"/>
                  <a:pt x="1866189" y="1539551"/>
                </a:cubicBezTo>
                <a:cubicBezTo>
                  <a:pt x="1859969" y="1601755"/>
                  <a:pt x="1830952" y="1665886"/>
                  <a:pt x="1847528" y="1726163"/>
                </a:cubicBezTo>
                <a:cubicBezTo>
                  <a:pt x="1908640" y="1948388"/>
                  <a:pt x="2279130" y="2135384"/>
                  <a:pt x="2398034" y="2220685"/>
                </a:cubicBezTo>
                <a:cubicBezTo>
                  <a:pt x="2609528" y="2186473"/>
                  <a:pt x="2849427" y="2229310"/>
                  <a:pt x="3032515" y="2118049"/>
                </a:cubicBezTo>
                <a:cubicBezTo>
                  <a:pt x="3475552" y="1848819"/>
                  <a:pt x="4017297" y="812395"/>
                  <a:pt x="4245495" y="475861"/>
                </a:cubicBezTo>
                <a:cubicBezTo>
                  <a:pt x="4490817" y="114073"/>
                  <a:pt x="4427716" y="171664"/>
                  <a:pt x="4693364" y="46653"/>
                </a:cubicBezTo>
                <a:cubicBezTo>
                  <a:pt x="4823993" y="83975"/>
                  <a:pt x="4963430" y="98481"/>
                  <a:pt x="5085250" y="158620"/>
                </a:cubicBezTo>
                <a:cubicBezTo>
                  <a:pt x="5366996" y="297710"/>
                  <a:pt x="5412972" y="388658"/>
                  <a:pt x="5579773" y="597159"/>
                </a:cubicBezTo>
                <a:cubicBezTo>
                  <a:pt x="5592214" y="640702"/>
                  <a:pt x="5626492" y="683488"/>
                  <a:pt x="5617095" y="727787"/>
                </a:cubicBezTo>
                <a:cubicBezTo>
                  <a:pt x="5571346" y="943458"/>
                  <a:pt x="5320542" y="1035788"/>
                  <a:pt x="5150564" y="1101012"/>
                </a:cubicBezTo>
                <a:cubicBezTo>
                  <a:pt x="4753598" y="1253336"/>
                  <a:pt x="4570597" y="1217541"/>
                  <a:pt x="4133528" y="1231640"/>
                </a:cubicBezTo>
                <a:cubicBezTo>
                  <a:pt x="3358407" y="1186045"/>
                  <a:pt x="3398065" y="1319342"/>
                  <a:pt x="2836573" y="858416"/>
                </a:cubicBezTo>
                <a:cubicBezTo>
                  <a:pt x="2779230" y="811343"/>
                  <a:pt x="2755708" y="734008"/>
                  <a:pt x="2715275" y="671804"/>
                </a:cubicBezTo>
                <a:cubicBezTo>
                  <a:pt x="2705944" y="674914"/>
                  <a:pt x="2691963" y="672483"/>
                  <a:pt x="2687283" y="681134"/>
                </a:cubicBezTo>
                <a:cubicBezTo>
                  <a:pt x="2344523" y="1314719"/>
                  <a:pt x="2428962" y="1164811"/>
                  <a:pt x="2230083" y="1866122"/>
                </a:cubicBezTo>
                <a:cubicBezTo>
                  <a:pt x="2226973" y="1953208"/>
                  <a:pt x="2206245" y="2041454"/>
                  <a:pt x="2220752" y="2127379"/>
                </a:cubicBezTo>
                <a:cubicBezTo>
                  <a:pt x="2247138" y="2283666"/>
                  <a:pt x="2286493" y="2439972"/>
                  <a:pt x="2351381" y="2584579"/>
                </a:cubicBezTo>
                <a:cubicBezTo>
                  <a:pt x="2446739" y="2797091"/>
                  <a:pt x="2581092" y="2911595"/>
                  <a:pt x="2789920" y="2995126"/>
                </a:cubicBezTo>
                <a:cubicBezTo>
                  <a:pt x="3191104" y="3155599"/>
                  <a:pt x="3344474" y="3148749"/>
                  <a:pt x="3778964" y="3209730"/>
                </a:cubicBezTo>
                <a:cubicBezTo>
                  <a:pt x="4149078" y="3194179"/>
                  <a:pt x="4520705" y="3199937"/>
                  <a:pt x="4889307" y="3163077"/>
                </a:cubicBezTo>
                <a:cubicBezTo>
                  <a:pt x="5225877" y="3129420"/>
                  <a:pt x="5544641" y="2978845"/>
                  <a:pt x="5859691" y="2873828"/>
                </a:cubicBezTo>
                <a:cubicBezTo>
                  <a:pt x="5964261" y="2838971"/>
                  <a:pt x="6071822" y="2813715"/>
                  <a:pt x="6176932" y="2780522"/>
                </a:cubicBezTo>
                <a:cubicBezTo>
                  <a:pt x="6459753" y="2691210"/>
                  <a:pt x="6802558" y="2570307"/>
                  <a:pt x="7072671" y="2463281"/>
                </a:cubicBezTo>
                <a:cubicBezTo>
                  <a:pt x="7556660" y="2271512"/>
                  <a:pt x="7641318" y="2242069"/>
                  <a:pt x="8080377" y="1912775"/>
                </a:cubicBezTo>
                <a:cubicBezTo>
                  <a:pt x="8175450" y="1841471"/>
                  <a:pt x="8266759" y="1762466"/>
                  <a:pt x="8341634" y="1670179"/>
                </a:cubicBezTo>
                <a:cubicBezTo>
                  <a:pt x="8402158" y="1595579"/>
                  <a:pt x="8434940" y="1502228"/>
                  <a:pt x="8481593" y="1418253"/>
                </a:cubicBezTo>
                <a:cubicBezTo>
                  <a:pt x="8494034" y="1306286"/>
                  <a:pt x="8529943" y="1194466"/>
                  <a:pt x="8518915" y="1082351"/>
                </a:cubicBezTo>
                <a:cubicBezTo>
                  <a:pt x="8510717" y="999008"/>
                  <a:pt x="8487041" y="906000"/>
                  <a:pt x="8425609" y="849085"/>
                </a:cubicBezTo>
                <a:cubicBezTo>
                  <a:pt x="7999822" y="454605"/>
                  <a:pt x="7920519" y="501150"/>
                  <a:pt x="7427234" y="410547"/>
                </a:cubicBezTo>
                <a:cubicBezTo>
                  <a:pt x="7155537" y="488832"/>
                  <a:pt x="6709590" y="590048"/>
                  <a:pt x="6456850" y="755779"/>
                </a:cubicBezTo>
                <a:cubicBezTo>
                  <a:pt x="6390235" y="799461"/>
                  <a:pt x="6357323" y="880187"/>
                  <a:pt x="6307560" y="942391"/>
                </a:cubicBezTo>
                <a:cubicBezTo>
                  <a:pt x="6301340" y="1110342"/>
                  <a:pt x="6265597" y="1279801"/>
                  <a:pt x="6288899" y="1446244"/>
                </a:cubicBezTo>
                <a:cubicBezTo>
                  <a:pt x="6309901" y="1596258"/>
                  <a:pt x="6373473" y="1738496"/>
                  <a:pt x="6438189" y="1875453"/>
                </a:cubicBezTo>
                <a:cubicBezTo>
                  <a:pt x="6605149" y="2228787"/>
                  <a:pt x="6820877" y="2469852"/>
                  <a:pt x="7082001" y="2761861"/>
                </a:cubicBezTo>
                <a:cubicBezTo>
                  <a:pt x="7611239" y="3353698"/>
                  <a:pt x="7457782" y="3045537"/>
                  <a:pt x="7604515" y="3368351"/>
                </a:cubicBezTo>
                <a:cubicBezTo>
                  <a:pt x="7607625" y="3399453"/>
                  <a:pt x="7626673" y="3433153"/>
                  <a:pt x="7613846" y="3461657"/>
                </a:cubicBezTo>
                <a:cubicBezTo>
                  <a:pt x="7547561" y="3608959"/>
                  <a:pt x="7243831" y="3635063"/>
                  <a:pt x="7165977" y="3657600"/>
                </a:cubicBezTo>
                <a:cubicBezTo>
                  <a:pt x="6554462" y="3648045"/>
                  <a:pt x="6460863" y="3680212"/>
                  <a:pt x="5822368" y="3508310"/>
                </a:cubicBezTo>
                <a:cubicBezTo>
                  <a:pt x="5660638" y="3464767"/>
                  <a:pt x="5511348" y="3383902"/>
                  <a:pt x="5355838" y="3321698"/>
                </a:cubicBezTo>
                <a:cubicBezTo>
                  <a:pt x="5315405" y="3287486"/>
                  <a:pt x="5265452" y="3262069"/>
                  <a:pt x="5234540" y="3219061"/>
                </a:cubicBezTo>
                <a:cubicBezTo>
                  <a:pt x="5113528" y="3050696"/>
                  <a:pt x="5124799" y="2911362"/>
                  <a:pt x="5094581" y="2705877"/>
                </a:cubicBezTo>
                <a:cubicBezTo>
                  <a:pt x="5128793" y="2556587"/>
                  <a:pt x="5126150" y="2393682"/>
                  <a:pt x="5197217" y="2258008"/>
                </a:cubicBezTo>
                <a:cubicBezTo>
                  <a:pt x="5314532" y="2034042"/>
                  <a:pt x="5625735" y="1836953"/>
                  <a:pt x="5813038" y="1679510"/>
                </a:cubicBezTo>
                <a:cubicBezTo>
                  <a:pt x="6217861" y="1339223"/>
                  <a:pt x="6108358" y="1433294"/>
                  <a:pt x="6438189" y="1007706"/>
                </a:cubicBezTo>
                <a:cubicBezTo>
                  <a:pt x="6453740" y="914400"/>
                  <a:pt x="6488343" y="822316"/>
                  <a:pt x="6484842" y="727787"/>
                </a:cubicBezTo>
                <a:cubicBezTo>
                  <a:pt x="6477922" y="540950"/>
                  <a:pt x="6352626" y="372842"/>
                  <a:pt x="6204924" y="270587"/>
                </a:cubicBezTo>
                <a:cubicBezTo>
                  <a:pt x="5863345" y="34109"/>
                  <a:pt x="5590381" y="36404"/>
                  <a:pt x="5169226" y="9330"/>
                </a:cubicBezTo>
                <a:cubicBezTo>
                  <a:pt x="4948834" y="-4838"/>
                  <a:pt x="4727577" y="3110"/>
                  <a:pt x="4506752" y="0"/>
                </a:cubicBezTo>
                <a:cubicBezTo>
                  <a:pt x="4401005" y="9330"/>
                  <a:pt x="4292174" y="975"/>
                  <a:pt x="4189511" y="27991"/>
                </a:cubicBezTo>
                <a:cubicBezTo>
                  <a:pt x="3980218" y="83068"/>
                  <a:pt x="3910095" y="210663"/>
                  <a:pt x="3769634" y="363893"/>
                </a:cubicBezTo>
                <a:cubicBezTo>
                  <a:pt x="3699748" y="876388"/>
                  <a:pt x="3656651" y="764776"/>
                  <a:pt x="3881601" y="1324947"/>
                </a:cubicBezTo>
                <a:cubicBezTo>
                  <a:pt x="3969205" y="1543097"/>
                  <a:pt x="4189511" y="1959428"/>
                  <a:pt x="4189511" y="1959428"/>
                </a:cubicBezTo>
                <a:cubicBezTo>
                  <a:pt x="4198842" y="2002971"/>
                  <a:pt x="4219907" y="2045590"/>
                  <a:pt x="4217503" y="2090057"/>
                </a:cubicBezTo>
                <a:cubicBezTo>
                  <a:pt x="4213552" y="2163156"/>
                  <a:pt x="4203589" y="2239184"/>
                  <a:pt x="4170850" y="2304661"/>
                </a:cubicBezTo>
                <a:cubicBezTo>
                  <a:pt x="4045898" y="2554564"/>
                  <a:pt x="3831054" y="2669653"/>
                  <a:pt x="3583022" y="2789853"/>
                </a:cubicBezTo>
                <a:cubicBezTo>
                  <a:pt x="3244938" y="2953694"/>
                  <a:pt x="2861208" y="3142503"/>
                  <a:pt x="2472679" y="3191069"/>
                </a:cubicBezTo>
                <a:cubicBezTo>
                  <a:pt x="2376957" y="3203034"/>
                  <a:pt x="2279846" y="3197290"/>
                  <a:pt x="2183430" y="3200400"/>
                </a:cubicBezTo>
                <a:cubicBezTo>
                  <a:pt x="1915952" y="3184849"/>
                  <a:pt x="1633856" y="3242340"/>
                  <a:pt x="1380997" y="3153747"/>
                </a:cubicBezTo>
                <a:cubicBezTo>
                  <a:pt x="1185191" y="3085143"/>
                  <a:pt x="1062798" y="2887398"/>
                  <a:pt x="905136" y="2752530"/>
                </a:cubicBezTo>
                <a:cubicBezTo>
                  <a:pt x="804641" y="2666564"/>
                  <a:pt x="681056" y="2600540"/>
                  <a:pt x="606556" y="2491273"/>
                </a:cubicBezTo>
                <a:cubicBezTo>
                  <a:pt x="388241" y="2171076"/>
                  <a:pt x="278019" y="2051778"/>
                  <a:pt x="140026" y="1698171"/>
                </a:cubicBezTo>
                <a:cubicBezTo>
                  <a:pt x="91723" y="1574394"/>
                  <a:pt x="65381" y="1443134"/>
                  <a:pt x="28058" y="1315616"/>
                </a:cubicBezTo>
                <a:cubicBezTo>
                  <a:pt x="14509" y="1189157"/>
                  <a:pt x="-36905" y="975871"/>
                  <a:pt x="46720" y="849085"/>
                </a:cubicBezTo>
                <a:cubicBezTo>
                  <a:pt x="207990" y="604578"/>
                  <a:pt x="448560" y="531797"/>
                  <a:pt x="709193" y="429208"/>
                </a:cubicBezTo>
                <a:cubicBezTo>
                  <a:pt x="1115109" y="269432"/>
                  <a:pt x="1032017" y="289783"/>
                  <a:pt x="1297022" y="251926"/>
                </a:cubicBezTo>
                <a:cubicBezTo>
                  <a:pt x="1538968" y="372900"/>
                  <a:pt x="1433827" y="305072"/>
                  <a:pt x="1716899" y="559836"/>
                </a:cubicBezTo>
                <a:cubicBezTo>
                  <a:pt x="1939433" y="760116"/>
                  <a:pt x="2156727" y="966170"/>
                  <a:pt x="2379373" y="1166326"/>
                </a:cubicBezTo>
                <a:cubicBezTo>
                  <a:pt x="2484493" y="1260828"/>
                  <a:pt x="3032777" y="1722017"/>
                  <a:pt x="3069838" y="1744824"/>
                </a:cubicBezTo>
                <a:cubicBezTo>
                  <a:pt x="3231569" y="1844351"/>
                  <a:pt x="3388152" y="1952772"/>
                  <a:pt x="3555030" y="2043404"/>
                </a:cubicBezTo>
                <a:cubicBezTo>
                  <a:pt x="3749390" y="2148962"/>
                  <a:pt x="3943623" y="2259042"/>
                  <a:pt x="4152189" y="2332653"/>
                </a:cubicBezTo>
                <a:cubicBezTo>
                  <a:pt x="4623272" y="2498918"/>
                  <a:pt x="4833672" y="2492047"/>
                  <a:pt x="5290524" y="2528596"/>
                </a:cubicBezTo>
                <a:cubicBezTo>
                  <a:pt x="5433593" y="2497494"/>
                  <a:pt x="5578605" y="2474267"/>
                  <a:pt x="5719732" y="2435289"/>
                </a:cubicBezTo>
                <a:cubicBezTo>
                  <a:pt x="5905557" y="2383966"/>
                  <a:pt x="6081314" y="2296383"/>
                  <a:pt x="6270238" y="2258008"/>
                </a:cubicBezTo>
                <a:cubicBezTo>
                  <a:pt x="6714705" y="2167726"/>
                  <a:pt x="7385533" y="2187782"/>
                  <a:pt x="7809789" y="2183363"/>
                </a:cubicBezTo>
                <a:cubicBezTo>
                  <a:pt x="8657864" y="2163640"/>
                  <a:pt x="8817638" y="2277980"/>
                  <a:pt x="9433315" y="2015412"/>
                </a:cubicBezTo>
                <a:cubicBezTo>
                  <a:pt x="9510347" y="1982560"/>
                  <a:pt x="9576385" y="1928326"/>
                  <a:pt x="9647920" y="1884783"/>
                </a:cubicBezTo>
                <a:cubicBezTo>
                  <a:pt x="9703904" y="1813248"/>
                  <a:pt x="9770358" y="1748792"/>
                  <a:pt x="9815871" y="1670179"/>
                </a:cubicBezTo>
                <a:cubicBezTo>
                  <a:pt x="9840063" y="1628393"/>
                  <a:pt x="9858119" y="1578251"/>
                  <a:pt x="9853193" y="1530220"/>
                </a:cubicBezTo>
                <a:cubicBezTo>
                  <a:pt x="9826423" y="1269214"/>
                  <a:pt x="9669778" y="1170649"/>
                  <a:pt x="9433315" y="1045028"/>
                </a:cubicBezTo>
                <a:cubicBezTo>
                  <a:pt x="9174490" y="907527"/>
                  <a:pt x="8742531" y="778109"/>
                  <a:pt x="8444271" y="718457"/>
                </a:cubicBezTo>
                <a:cubicBezTo>
                  <a:pt x="8327379" y="695079"/>
                  <a:pt x="8207895" y="687355"/>
                  <a:pt x="8089707" y="671804"/>
                </a:cubicBezTo>
                <a:cubicBezTo>
                  <a:pt x="7871993" y="681135"/>
                  <a:pt x="7652380" y="669628"/>
                  <a:pt x="7436564" y="699796"/>
                </a:cubicBezTo>
                <a:cubicBezTo>
                  <a:pt x="7359312" y="710595"/>
                  <a:pt x="7290945" y="756693"/>
                  <a:pt x="7221960" y="793102"/>
                </a:cubicBezTo>
                <a:cubicBezTo>
                  <a:pt x="7137655" y="837596"/>
                  <a:pt x="7039871" y="929184"/>
                  <a:pt x="6970034" y="989044"/>
                </a:cubicBezTo>
                <a:cubicBezTo>
                  <a:pt x="6942042" y="1041918"/>
                  <a:pt x="6902139" y="1090041"/>
                  <a:pt x="6886058" y="1147665"/>
                </a:cubicBezTo>
                <a:cubicBezTo>
                  <a:pt x="6857369" y="1250468"/>
                  <a:pt x="6849363" y="1453330"/>
                  <a:pt x="6867397" y="1567542"/>
                </a:cubicBezTo>
                <a:cubicBezTo>
                  <a:pt x="6876927" y="1627900"/>
                  <a:pt x="6898499" y="1685730"/>
                  <a:pt x="6914050" y="1744824"/>
                </a:cubicBezTo>
                <a:cubicBezTo>
                  <a:pt x="6921811" y="1884524"/>
                  <a:pt x="6940285" y="2060812"/>
                  <a:pt x="6895389" y="2192693"/>
                </a:cubicBezTo>
                <a:cubicBezTo>
                  <a:pt x="6849584" y="2327245"/>
                  <a:pt x="6731178" y="2391226"/>
                  <a:pt x="6606140" y="2425959"/>
                </a:cubicBezTo>
                <a:cubicBezTo>
                  <a:pt x="6205837" y="2537154"/>
                  <a:pt x="5931781" y="2499237"/>
                  <a:pt x="5477136" y="2509934"/>
                </a:cubicBezTo>
                <a:cubicBezTo>
                  <a:pt x="4401075" y="2496313"/>
                  <a:pt x="4360853" y="2552129"/>
                  <a:pt x="3639005" y="2444620"/>
                </a:cubicBezTo>
                <a:cubicBezTo>
                  <a:pt x="3613637" y="2440842"/>
                  <a:pt x="3589242" y="2432179"/>
                  <a:pt x="3564360" y="24259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EB035-4943-C28F-EFF6-695D123B55A2}"/>
                  </a:ext>
                </a:extLst>
              </p:cNvPr>
              <p:cNvSpPr txBox="1"/>
              <p:nvPr/>
            </p:nvSpPr>
            <p:spPr>
              <a:xfrm>
                <a:off x="3329705" y="1947481"/>
                <a:ext cx="5212080" cy="2694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Our Calculation: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dirty="0"/>
                  <a:t> = .34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Full Sample Calculation: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XXXX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EB035-4943-C28F-EFF6-695D123B5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05" y="1947481"/>
                <a:ext cx="5212080" cy="2694840"/>
              </a:xfrm>
              <a:prstGeom prst="rect">
                <a:avLst/>
              </a:prstGeom>
              <a:blipFill>
                <a:blip r:embed="rId3"/>
                <a:stretch>
                  <a:fillRect l="-817" b="-7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417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mean-differences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83099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Calculate the product of the mean differences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(diet.dat[1:7,c("weight6weeks")]-mean(diet.dat[1:7,c("weight6weeks")])) * (diet.dat[1:7,c("Height")]-mean(diet.dat[1:7,c("Height")]))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1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100" b="1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8325" y="2034123"/>
              <a:ext cx="9304678" cy="26436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44246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3975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905069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1987421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  <a:gridCol w="1147665">
                      <a:extLst>
                        <a:ext uri="{9D8B030D-6E8A-4147-A177-3AD203B41FA5}">
                          <a16:colId xmlns:a16="http://schemas.microsoft.com/office/drawing/2014/main" val="161339549"/>
                        </a:ext>
                      </a:extLst>
                    </a:gridCol>
                    <a:gridCol w="1222310">
                      <a:extLst>
                        <a:ext uri="{9D8B030D-6E8A-4147-A177-3AD203B41FA5}">
                          <a16:colId xmlns:a16="http://schemas.microsoft.com/office/drawing/2014/main" val="2391084717"/>
                        </a:ext>
                      </a:extLst>
                    </a:gridCol>
                  </a:tblGrid>
                  <a:tr h="3367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079" t="-20000" r="-900000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681" t="-20000" r="-72173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1538" t="-20000" r="-666154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9324" t="-20000" r="-485135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624" t="-20000" r="-119572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383" t="-20000" r="-107979" b="-7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697" t="-20000" r="-995" b="-7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-8.36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-13.86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115.81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69.84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-1.48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-1.86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-.36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-2.86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1.44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28.14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40.61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2.44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1.14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2.79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5.54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-7.86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1051560" algn="dec"/>
                            </a:tabLst>
                          </a:pPr>
                          <a:r>
                            <a:rPr lang="en-US" sz="21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-43.55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30.72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3BDCF-7E6E-8579-265B-F821B362FB72}"/>
              </a:ext>
            </a:extLst>
          </p:cNvPr>
          <p:cNvSpPr/>
          <p:nvPr/>
        </p:nvSpPr>
        <p:spPr>
          <a:xfrm>
            <a:off x="951656" y="1670180"/>
            <a:ext cx="9854006" cy="3657600"/>
          </a:xfrm>
          <a:custGeom>
            <a:avLst/>
            <a:gdLst>
              <a:gd name="connsiteX0" fmla="*/ 830491 w 9854006"/>
              <a:gd name="connsiteY0" fmla="*/ 1530220 h 3657600"/>
              <a:gd name="connsiteX1" fmla="*/ 1119740 w 9854006"/>
              <a:gd name="connsiteY1" fmla="*/ 1147665 h 3657600"/>
              <a:gd name="connsiteX2" fmla="*/ 1446311 w 9854006"/>
              <a:gd name="connsiteY2" fmla="*/ 914400 h 3657600"/>
              <a:gd name="connsiteX3" fmla="*/ 2071462 w 9854006"/>
              <a:gd name="connsiteY3" fmla="*/ 718457 h 3657600"/>
              <a:gd name="connsiteX4" fmla="*/ 2155438 w 9854006"/>
              <a:gd name="connsiteY4" fmla="*/ 1054359 h 3657600"/>
              <a:gd name="connsiteX5" fmla="*/ 1866189 w 9854006"/>
              <a:gd name="connsiteY5" fmla="*/ 1539551 h 3657600"/>
              <a:gd name="connsiteX6" fmla="*/ 1847528 w 9854006"/>
              <a:gd name="connsiteY6" fmla="*/ 1726163 h 3657600"/>
              <a:gd name="connsiteX7" fmla="*/ 2398034 w 9854006"/>
              <a:gd name="connsiteY7" fmla="*/ 2220685 h 3657600"/>
              <a:gd name="connsiteX8" fmla="*/ 3032515 w 9854006"/>
              <a:gd name="connsiteY8" fmla="*/ 2118049 h 3657600"/>
              <a:gd name="connsiteX9" fmla="*/ 4245495 w 9854006"/>
              <a:gd name="connsiteY9" fmla="*/ 475861 h 3657600"/>
              <a:gd name="connsiteX10" fmla="*/ 4693364 w 9854006"/>
              <a:gd name="connsiteY10" fmla="*/ 46653 h 3657600"/>
              <a:gd name="connsiteX11" fmla="*/ 5085250 w 9854006"/>
              <a:gd name="connsiteY11" fmla="*/ 158620 h 3657600"/>
              <a:gd name="connsiteX12" fmla="*/ 5579773 w 9854006"/>
              <a:gd name="connsiteY12" fmla="*/ 597159 h 3657600"/>
              <a:gd name="connsiteX13" fmla="*/ 5617095 w 9854006"/>
              <a:gd name="connsiteY13" fmla="*/ 727787 h 3657600"/>
              <a:gd name="connsiteX14" fmla="*/ 5150564 w 9854006"/>
              <a:gd name="connsiteY14" fmla="*/ 1101012 h 3657600"/>
              <a:gd name="connsiteX15" fmla="*/ 4133528 w 9854006"/>
              <a:gd name="connsiteY15" fmla="*/ 1231640 h 3657600"/>
              <a:gd name="connsiteX16" fmla="*/ 2836573 w 9854006"/>
              <a:gd name="connsiteY16" fmla="*/ 858416 h 3657600"/>
              <a:gd name="connsiteX17" fmla="*/ 2715275 w 9854006"/>
              <a:gd name="connsiteY17" fmla="*/ 671804 h 3657600"/>
              <a:gd name="connsiteX18" fmla="*/ 2687283 w 9854006"/>
              <a:gd name="connsiteY18" fmla="*/ 681134 h 3657600"/>
              <a:gd name="connsiteX19" fmla="*/ 2230083 w 9854006"/>
              <a:gd name="connsiteY19" fmla="*/ 1866122 h 3657600"/>
              <a:gd name="connsiteX20" fmla="*/ 2220752 w 9854006"/>
              <a:gd name="connsiteY20" fmla="*/ 2127379 h 3657600"/>
              <a:gd name="connsiteX21" fmla="*/ 2351381 w 9854006"/>
              <a:gd name="connsiteY21" fmla="*/ 2584579 h 3657600"/>
              <a:gd name="connsiteX22" fmla="*/ 2789920 w 9854006"/>
              <a:gd name="connsiteY22" fmla="*/ 2995126 h 3657600"/>
              <a:gd name="connsiteX23" fmla="*/ 3778964 w 9854006"/>
              <a:gd name="connsiteY23" fmla="*/ 3209730 h 3657600"/>
              <a:gd name="connsiteX24" fmla="*/ 4889307 w 9854006"/>
              <a:gd name="connsiteY24" fmla="*/ 3163077 h 3657600"/>
              <a:gd name="connsiteX25" fmla="*/ 5859691 w 9854006"/>
              <a:gd name="connsiteY25" fmla="*/ 2873828 h 3657600"/>
              <a:gd name="connsiteX26" fmla="*/ 6176932 w 9854006"/>
              <a:gd name="connsiteY26" fmla="*/ 2780522 h 3657600"/>
              <a:gd name="connsiteX27" fmla="*/ 7072671 w 9854006"/>
              <a:gd name="connsiteY27" fmla="*/ 2463281 h 3657600"/>
              <a:gd name="connsiteX28" fmla="*/ 8080377 w 9854006"/>
              <a:gd name="connsiteY28" fmla="*/ 1912775 h 3657600"/>
              <a:gd name="connsiteX29" fmla="*/ 8341634 w 9854006"/>
              <a:gd name="connsiteY29" fmla="*/ 1670179 h 3657600"/>
              <a:gd name="connsiteX30" fmla="*/ 8481593 w 9854006"/>
              <a:gd name="connsiteY30" fmla="*/ 1418253 h 3657600"/>
              <a:gd name="connsiteX31" fmla="*/ 8518915 w 9854006"/>
              <a:gd name="connsiteY31" fmla="*/ 1082351 h 3657600"/>
              <a:gd name="connsiteX32" fmla="*/ 8425609 w 9854006"/>
              <a:gd name="connsiteY32" fmla="*/ 849085 h 3657600"/>
              <a:gd name="connsiteX33" fmla="*/ 7427234 w 9854006"/>
              <a:gd name="connsiteY33" fmla="*/ 410547 h 3657600"/>
              <a:gd name="connsiteX34" fmla="*/ 6456850 w 9854006"/>
              <a:gd name="connsiteY34" fmla="*/ 755779 h 3657600"/>
              <a:gd name="connsiteX35" fmla="*/ 6307560 w 9854006"/>
              <a:gd name="connsiteY35" fmla="*/ 942391 h 3657600"/>
              <a:gd name="connsiteX36" fmla="*/ 6288899 w 9854006"/>
              <a:gd name="connsiteY36" fmla="*/ 1446244 h 3657600"/>
              <a:gd name="connsiteX37" fmla="*/ 6438189 w 9854006"/>
              <a:gd name="connsiteY37" fmla="*/ 1875453 h 3657600"/>
              <a:gd name="connsiteX38" fmla="*/ 7082001 w 9854006"/>
              <a:gd name="connsiteY38" fmla="*/ 2761861 h 3657600"/>
              <a:gd name="connsiteX39" fmla="*/ 7604515 w 9854006"/>
              <a:gd name="connsiteY39" fmla="*/ 3368351 h 3657600"/>
              <a:gd name="connsiteX40" fmla="*/ 7613846 w 9854006"/>
              <a:gd name="connsiteY40" fmla="*/ 3461657 h 3657600"/>
              <a:gd name="connsiteX41" fmla="*/ 7165977 w 9854006"/>
              <a:gd name="connsiteY41" fmla="*/ 3657600 h 3657600"/>
              <a:gd name="connsiteX42" fmla="*/ 5822368 w 9854006"/>
              <a:gd name="connsiteY42" fmla="*/ 3508310 h 3657600"/>
              <a:gd name="connsiteX43" fmla="*/ 5355838 w 9854006"/>
              <a:gd name="connsiteY43" fmla="*/ 3321698 h 3657600"/>
              <a:gd name="connsiteX44" fmla="*/ 5234540 w 9854006"/>
              <a:gd name="connsiteY44" fmla="*/ 3219061 h 3657600"/>
              <a:gd name="connsiteX45" fmla="*/ 5094581 w 9854006"/>
              <a:gd name="connsiteY45" fmla="*/ 2705877 h 3657600"/>
              <a:gd name="connsiteX46" fmla="*/ 5197217 w 9854006"/>
              <a:gd name="connsiteY46" fmla="*/ 2258008 h 3657600"/>
              <a:gd name="connsiteX47" fmla="*/ 5813038 w 9854006"/>
              <a:gd name="connsiteY47" fmla="*/ 1679510 h 3657600"/>
              <a:gd name="connsiteX48" fmla="*/ 6438189 w 9854006"/>
              <a:gd name="connsiteY48" fmla="*/ 1007706 h 3657600"/>
              <a:gd name="connsiteX49" fmla="*/ 6484842 w 9854006"/>
              <a:gd name="connsiteY49" fmla="*/ 727787 h 3657600"/>
              <a:gd name="connsiteX50" fmla="*/ 6204924 w 9854006"/>
              <a:gd name="connsiteY50" fmla="*/ 270587 h 3657600"/>
              <a:gd name="connsiteX51" fmla="*/ 5169226 w 9854006"/>
              <a:gd name="connsiteY51" fmla="*/ 9330 h 3657600"/>
              <a:gd name="connsiteX52" fmla="*/ 4506752 w 9854006"/>
              <a:gd name="connsiteY52" fmla="*/ 0 h 3657600"/>
              <a:gd name="connsiteX53" fmla="*/ 4189511 w 9854006"/>
              <a:gd name="connsiteY53" fmla="*/ 27991 h 3657600"/>
              <a:gd name="connsiteX54" fmla="*/ 3769634 w 9854006"/>
              <a:gd name="connsiteY54" fmla="*/ 363893 h 3657600"/>
              <a:gd name="connsiteX55" fmla="*/ 3881601 w 9854006"/>
              <a:gd name="connsiteY55" fmla="*/ 1324947 h 3657600"/>
              <a:gd name="connsiteX56" fmla="*/ 4189511 w 9854006"/>
              <a:gd name="connsiteY56" fmla="*/ 1959428 h 3657600"/>
              <a:gd name="connsiteX57" fmla="*/ 4217503 w 9854006"/>
              <a:gd name="connsiteY57" fmla="*/ 2090057 h 3657600"/>
              <a:gd name="connsiteX58" fmla="*/ 4170850 w 9854006"/>
              <a:gd name="connsiteY58" fmla="*/ 2304661 h 3657600"/>
              <a:gd name="connsiteX59" fmla="*/ 3583022 w 9854006"/>
              <a:gd name="connsiteY59" fmla="*/ 2789853 h 3657600"/>
              <a:gd name="connsiteX60" fmla="*/ 2472679 w 9854006"/>
              <a:gd name="connsiteY60" fmla="*/ 3191069 h 3657600"/>
              <a:gd name="connsiteX61" fmla="*/ 2183430 w 9854006"/>
              <a:gd name="connsiteY61" fmla="*/ 3200400 h 3657600"/>
              <a:gd name="connsiteX62" fmla="*/ 1380997 w 9854006"/>
              <a:gd name="connsiteY62" fmla="*/ 3153747 h 3657600"/>
              <a:gd name="connsiteX63" fmla="*/ 905136 w 9854006"/>
              <a:gd name="connsiteY63" fmla="*/ 2752530 h 3657600"/>
              <a:gd name="connsiteX64" fmla="*/ 606556 w 9854006"/>
              <a:gd name="connsiteY64" fmla="*/ 2491273 h 3657600"/>
              <a:gd name="connsiteX65" fmla="*/ 140026 w 9854006"/>
              <a:gd name="connsiteY65" fmla="*/ 1698171 h 3657600"/>
              <a:gd name="connsiteX66" fmla="*/ 28058 w 9854006"/>
              <a:gd name="connsiteY66" fmla="*/ 1315616 h 3657600"/>
              <a:gd name="connsiteX67" fmla="*/ 46720 w 9854006"/>
              <a:gd name="connsiteY67" fmla="*/ 849085 h 3657600"/>
              <a:gd name="connsiteX68" fmla="*/ 709193 w 9854006"/>
              <a:gd name="connsiteY68" fmla="*/ 429208 h 3657600"/>
              <a:gd name="connsiteX69" fmla="*/ 1297022 w 9854006"/>
              <a:gd name="connsiteY69" fmla="*/ 251926 h 3657600"/>
              <a:gd name="connsiteX70" fmla="*/ 1716899 w 9854006"/>
              <a:gd name="connsiteY70" fmla="*/ 559836 h 3657600"/>
              <a:gd name="connsiteX71" fmla="*/ 2379373 w 9854006"/>
              <a:gd name="connsiteY71" fmla="*/ 1166326 h 3657600"/>
              <a:gd name="connsiteX72" fmla="*/ 3069838 w 9854006"/>
              <a:gd name="connsiteY72" fmla="*/ 1744824 h 3657600"/>
              <a:gd name="connsiteX73" fmla="*/ 3555030 w 9854006"/>
              <a:gd name="connsiteY73" fmla="*/ 2043404 h 3657600"/>
              <a:gd name="connsiteX74" fmla="*/ 4152189 w 9854006"/>
              <a:gd name="connsiteY74" fmla="*/ 2332653 h 3657600"/>
              <a:gd name="connsiteX75" fmla="*/ 5290524 w 9854006"/>
              <a:gd name="connsiteY75" fmla="*/ 2528596 h 3657600"/>
              <a:gd name="connsiteX76" fmla="*/ 5719732 w 9854006"/>
              <a:gd name="connsiteY76" fmla="*/ 2435289 h 3657600"/>
              <a:gd name="connsiteX77" fmla="*/ 6270238 w 9854006"/>
              <a:gd name="connsiteY77" fmla="*/ 2258008 h 3657600"/>
              <a:gd name="connsiteX78" fmla="*/ 7809789 w 9854006"/>
              <a:gd name="connsiteY78" fmla="*/ 2183363 h 3657600"/>
              <a:gd name="connsiteX79" fmla="*/ 9433315 w 9854006"/>
              <a:gd name="connsiteY79" fmla="*/ 2015412 h 3657600"/>
              <a:gd name="connsiteX80" fmla="*/ 9647920 w 9854006"/>
              <a:gd name="connsiteY80" fmla="*/ 1884783 h 3657600"/>
              <a:gd name="connsiteX81" fmla="*/ 9815871 w 9854006"/>
              <a:gd name="connsiteY81" fmla="*/ 1670179 h 3657600"/>
              <a:gd name="connsiteX82" fmla="*/ 9853193 w 9854006"/>
              <a:gd name="connsiteY82" fmla="*/ 1530220 h 3657600"/>
              <a:gd name="connsiteX83" fmla="*/ 9433315 w 9854006"/>
              <a:gd name="connsiteY83" fmla="*/ 1045028 h 3657600"/>
              <a:gd name="connsiteX84" fmla="*/ 8444271 w 9854006"/>
              <a:gd name="connsiteY84" fmla="*/ 718457 h 3657600"/>
              <a:gd name="connsiteX85" fmla="*/ 8089707 w 9854006"/>
              <a:gd name="connsiteY85" fmla="*/ 671804 h 3657600"/>
              <a:gd name="connsiteX86" fmla="*/ 7436564 w 9854006"/>
              <a:gd name="connsiteY86" fmla="*/ 699796 h 3657600"/>
              <a:gd name="connsiteX87" fmla="*/ 7221960 w 9854006"/>
              <a:gd name="connsiteY87" fmla="*/ 793102 h 3657600"/>
              <a:gd name="connsiteX88" fmla="*/ 6970034 w 9854006"/>
              <a:gd name="connsiteY88" fmla="*/ 989044 h 3657600"/>
              <a:gd name="connsiteX89" fmla="*/ 6886058 w 9854006"/>
              <a:gd name="connsiteY89" fmla="*/ 1147665 h 3657600"/>
              <a:gd name="connsiteX90" fmla="*/ 6867397 w 9854006"/>
              <a:gd name="connsiteY90" fmla="*/ 1567542 h 3657600"/>
              <a:gd name="connsiteX91" fmla="*/ 6914050 w 9854006"/>
              <a:gd name="connsiteY91" fmla="*/ 1744824 h 3657600"/>
              <a:gd name="connsiteX92" fmla="*/ 6895389 w 9854006"/>
              <a:gd name="connsiteY92" fmla="*/ 2192693 h 3657600"/>
              <a:gd name="connsiteX93" fmla="*/ 6606140 w 9854006"/>
              <a:gd name="connsiteY93" fmla="*/ 2425959 h 3657600"/>
              <a:gd name="connsiteX94" fmla="*/ 5477136 w 9854006"/>
              <a:gd name="connsiteY94" fmla="*/ 2509934 h 3657600"/>
              <a:gd name="connsiteX95" fmla="*/ 3639005 w 9854006"/>
              <a:gd name="connsiteY95" fmla="*/ 2444620 h 3657600"/>
              <a:gd name="connsiteX96" fmla="*/ 3564360 w 9854006"/>
              <a:gd name="connsiteY96" fmla="*/ 2425959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854006" h="3657600">
                <a:moveTo>
                  <a:pt x="830491" y="1530220"/>
                </a:moveTo>
                <a:cubicBezTo>
                  <a:pt x="926907" y="1402702"/>
                  <a:pt x="989652" y="1240585"/>
                  <a:pt x="1119740" y="1147665"/>
                </a:cubicBezTo>
                <a:cubicBezTo>
                  <a:pt x="1228597" y="1069910"/>
                  <a:pt x="1326941" y="974787"/>
                  <a:pt x="1446311" y="914400"/>
                </a:cubicBezTo>
                <a:cubicBezTo>
                  <a:pt x="1734379" y="768672"/>
                  <a:pt x="1824459" y="762046"/>
                  <a:pt x="2071462" y="718457"/>
                </a:cubicBezTo>
                <a:cubicBezTo>
                  <a:pt x="2132837" y="830975"/>
                  <a:pt x="2187330" y="900698"/>
                  <a:pt x="2155438" y="1054359"/>
                </a:cubicBezTo>
                <a:cubicBezTo>
                  <a:pt x="2125817" y="1197080"/>
                  <a:pt x="1947758" y="1424395"/>
                  <a:pt x="1866189" y="1539551"/>
                </a:cubicBezTo>
                <a:cubicBezTo>
                  <a:pt x="1859969" y="1601755"/>
                  <a:pt x="1830952" y="1665886"/>
                  <a:pt x="1847528" y="1726163"/>
                </a:cubicBezTo>
                <a:cubicBezTo>
                  <a:pt x="1908640" y="1948388"/>
                  <a:pt x="2279130" y="2135384"/>
                  <a:pt x="2398034" y="2220685"/>
                </a:cubicBezTo>
                <a:cubicBezTo>
                  <a:pt x="2609528" y="2186473"/>
                  <a:pt x="2849427" y="2229310"/>
                  <a:pt x="3032515" y="2118049"/>
                </a:cubicBezTo>
                <a:cubicBezTo>
                  <a:pt x="3475552" y="1848819"/>
                  <a:pt x="4017297" y="812395"/>
                  <a:pt x="4245495" y="475861"/>
                </a:cubicBezTo>
                <a:cubicBezTo>
                  <a:pt x="4490817" y="114073"/>
                  <a:pt x="4427716" y="171664"/>
                  <a:pt x="4693364" y="46653"/>
                </a:cubicBezTo>
                <a:cubicBezTo>
                  <a:pt x="4823993" y="83975"/>
                  <a:pt x="4963430" y="98481"/>
                  <a:pt x="5085250" y="158620"/>
                </a:cubicBezTo>
                <a:cubicBezTo>
                  <a:pt x="5366996" y="297710"/>
                  <a:pt x="5412972" y="388658"/>
                  <a:pt x="5579773" y="597159"/>
                </a:cubicBezTo>
                <a:cubicBezTo>
                  <a:pt x="5592214" y="640702"/>
                  <a:pt x="5626492" y="683488"/>
                  <a:pt x="5617095" y="727787"/>
                </a:cubicBezTo>
                <a:cubicBezTo>
                  <a:pt x="5571346" y="943458"/>
                  <a:pt x="5320542" y="1035788"/>
                  <a:pt x="5150564" y="1101012"/>
                </a:cubicBezTo>
                <a:cubicBezTo>
                  <a:pt x="4753598" y="1253336"/>
                  <a:pt x="4570597" y="1217541"/>
                  <a:pt x="4133528" y="1231640"/>
                </a:cubicBezTo>
                <a:cubicBezTo>
                  <a:pt x="3358407" y="1186045"/>
                  <a:pt x="3398065" y="1319342"/>
                  <a:pt x="2836573" y="858416"/>
                </a:cubicBezTo>
                <a:cubicBezTo>
                  <a:pt x="2779230" y="811343"/>
                  <a:pt x="2755708" y="734008"/>
                  <a:pt x="2715275" y="671804"/>
                </a:cubicBezTo>
                <a:cubicBezTo>
                  <a:pt x="2705944" y="674914"/>
                  <a:pt x="2691963" y="672483"/>
                  <a:pt x="2687283" y="681134"/>
                </a:cubicBezTo>
                <a:cubicBezTo>
                  <a:pt x="2344523" y="1314719"/>
                  <a:pt x="2428962" y="1164811"/>
                  <a:pt x="2230083" y="1866122"/>
                </a:cubicBezTo>
                <a:cubicBezTo>
                  <a:pt x="2226973" y="1953208"/>
                  <a:pt x="2206245" y="2041454"/>
                  <a:pt x="2220752" y="2127379"/>
                </a:cubicBezTo>
                <a:cubicBezTo>
                  <a:pt x="2247138" y="2283666"/>
                  <a:pt x="2286493" y="2439972"/>
                  <a:pt x="2351381" y="2584579"/>
                </a:cubicBezTo>
                <a:cubicBezTo>
                  <a:pt x="2446739" y="2797091"/>
                  <a:pt x="2581092" y="2911595"/>
                  <a:pt x="2789920" y="2995126"/>
                </a:cubicBezTo>
                <a:cubicBezTo>
                  <a:pt x="3191104" y="3155599"/>
                  <a:pt x="3344474" y="3148749"/>
                  <a:pt x="3778964" y="3209730"/>
                </a:cubicBezTo>
                <a:cubicBezTo>
                  <a:pt x="4149078" y="3194179"/>
                  <a:pt x="4520705" y="3199937"/>
                  <a:pt x="4889307" y="3163077"/>
                </a:cubicBezTo>
                <a:cubicBezTo>
                  <a:pt x="5225877" y="3129420"/>
                  <a:pt x="5544641" y="2978845"/>
                  <a:pt x="5859691" y="2873828"/>
                </a:cubicBezTo>
                <a:cubicBezTo>
                  <a:pt x="5964261" y="2838971"/>
                  <a:pt x="6071822" y="2813715"/>
                  <a:pt x="6176932" y="2780522"/>
                </a:cubicBezTo>
                <a:cubicBezTo>
                  <a:pt x="6459753" y="2691210"/>
                  <a:pt x="6802558" y="2570307"/>
                  <a:pt x="7072671" y="2463281"/>
                </a:cubicBezTo>
                <a:cubicBezTo>
                  <a:pt x="7556660" y="2271512"/>
                  <a:pt x="7641318" y="2242069"/>
                  <a:pt x="8080377" y="1912775"/>
                </a:cubicBezTo>
                <a:cubicBezTo>
                  <a:pt x="8175450" y="1841471"/>
                  <a:pt x="8266759" y="1762466"/>
                  <a:pt x="8341634" y="1670179"/>
                </a:cubicBezTo>
                <a:cubicBezTo>
                  <a:pt x="8402158" y="1595579"/>
                  <a:pt x="8434940" y="1502228"/>
                  <a:pt x="8481593" y="1418253"/>
                </a:cubicBezTo>
                <a:cubicBezTo>
                  <a:pt x="8494034" y="1306286"/>
                  <a:pt x="8529943" y="1194466"/>
                  <a:pt x="8518915" y="1082351"/>
                </a:cubicBezTo>
                <a:cubicBezTo>
                  <a:pt x="8510717" y="999008"/>
                  <a:pt x="8487041" y="906000"/>
                  <a:pt x="8425609" y="849085"/>
                </a:cubicBezTo>
                <a:cubicBezTo>
                  <a:pt x="7999822" y="454605"/>
                  <a:pt x="7920519" y="501150"/>
                  <a:pt x="7427234" y="410547"/>
                </a:cubicBezTo>
                <a:cubicBezTo>
                  <a:pt x="7155537" y="488832"/>
                  <a:pt x="6709590" y="590048"/>
                  <a:pt x="6456850" y="755779"/>
                </a:cubicBezTo>
                <a:cubicBezTo>
                  <a:pt x="6390235" y="799461"/>
                  <a:pt x="6357323" y="880187"/>
                  <a:pt x="6307560" y="942391"/>
                </a:cubicBezTo>
                <a:cubicBezTo>
                  <a:pt x="6301340" y="1110342"/>
                  <a:pt x="6265597" y="1279801"/>
                  <a:pt x="6288899" y="1446244"/>
                </a:cubicBezTo>
                <a:cubicBezTo>
                  <a:pt x="6309901" y="1596258"/>
                  <a:pt x="6373473" y="1738496"/>
                  <a:pt x="6438189" y="1875453"/>
                </a:cubicBezTo>
                <a:cubicBezTo>
                  <a:pt x="6605149" y="2228787"/>
                  <a:pt x="6820877" y="2469852"/>
                  <a:pt x="7082001" y="2761861"/>
                </a:cubicBezTo>
                <a:cubicBezTo>
                  <a:pt x="7611239" y="3353698"/>
                  <a:pt x="7457782" y="3045537"/>
                  <a:pt x="7604515" y="3368351"/>
                </a:cubicBezTo>
                <a:cubicBezTo>
                  <a:pt x="7607625" y="3399453"/>
                  <a:pt x="7626673" y="3433153"/>
                  <a:pt x="7613846" y="3461657"/>
                </a:cubicBezTo>
                <a:cubicBezTo>
                  <a:pt x="7547561" y="3608959"/>
                  <a:pt x="7243831" y="3635063"/>
                  <a:pt x="7165977" y="3657600"/>
                </a:cubicBezTo>
                <a:cubicBezTo>
                  <a:pt x="6554462" y="3648045"/>
                  <a:pt x="6460863" y="3680212"/>
                  <a:pt x="5822368" y="3508310"/>
                </a:cubicBezTo>
                <a:cubicBezTo>
                  <a:pt x="5660638" y="3464767"/>
                  <a:pt x="5511348" y="3383902"/>
                  <a:pt x="5355838" y="3321698"/>
                </a:cubicBezTo>
                <a:cubicBezTo>
                  <a:pt x="5315405" y="3287486"/>
                  <a:pt x="5265452" y="3262069"/>
                  <a:pt x="5234540" y="3219061"/>
                </a:cubicBezTo>
                <a:cubicBezTo>
                  <a:pt x="5113528" y="3050696"/>
                  <a:pt x="5124799" y="2911362"/>
                  <a:pt x="5094581" y="2705877"/>
                </a:cubicBezTo>
                <a:cubicBezTo>
                  <a:pt x="5128793" y="2556587"/>
                  <a:pt x="5126150" y="2393682"/>
                  <a:pt x="5197217" y="2258008"/>
                </a:cubicBezTo>
                <a:cubicBezTo>
                  <a:pt x="5314532" y="2034042"/>
                  <a:pt x="5625735" y="1836953"/>
                  <a:pt x="5813038" y="1679510"/>
                </a:cubicBezTo>
                <a:cubicBezTo>
                  <a:pt x="6217861" y="1339223"/>
                  <a:pt x="6108358" y="1433294"/>
                  <a:pt x="6438189" y="1007706"/>
                </a:cubicBezTo>
                <a:cubicBezTo>
                  <a:pt x="6453740" y="914400"/>
                  <a:pt x="6488343" y="822316"/>
                  <a:pt x="6484842" y="727787"/>
                </a:cubicBezTo>
                <a:cubicBezTo>
                  <a:pt x="6477922" y="540950"/>
                  <a:pt x="6352626" y="372842"/>
                  <a:pt x="6204924" y="270587"/>
                </a:cubicBezTo>
                <a:cubicBezTo>
                  <a:pt x="5863345" y="34109"/>
                  <a:pt x="5590381" y="36404"/>
                  <a:pt x="5169226" y="9330"/>
                </a:cubicBezTo>
                <a:cubicBezTo>
                  <a:pt x="4948834" y="-4838"/>
                  <a:pt x="4727577" y="3110"/>
                  <a:pt x="4506752" y="0"/>
                </a:cubicBezTo>
                <a:cubicBezTo>
                  <a:pt x="4401005" y="9330"/>
                  <a:pt x="4292174" y="975"/>
                  <a:pt x="4189511" y="27991"/>
                </a:cubicBezTo>
                <a:cubicBezTo>
                  <a:pt x="3980218" y="83068"/>
                  <a:pt x="3910095" y="210663"/>
                  <a:pt x="3769634" y="363893"/>
                </a:cubicBezTo>
                <a:cubicBezTo>
                  <a:pt x="3699748" y="876388"/>
                  <a:pt x="3656651" y="764776"/>
                  <a:pt x="3881601" y="1324947"/>
                </a:cubicBezTo>
                <a:cubicBezTo>
                  <a:pt x="3969205" y="1543097"/>
                  <a:pt x="4189511" y="1959428"/>
                  <a:pt x="4189511" y="1959428"/>
                </a:cubicBezTo>
                <a:cubicBezTo>
                  <a:pt x="4198842" y="2002971"/>
                  <a:pt x="4219907" y="2045590"/>
                  <a:pt x="4217503" y="2090057"/>
                </a:cubicBezTo>
                <a:cubicBezTo>
                  <a:pt x="4213552" y="2163156"/>
                  <a:pt x="4203589" y="2239184"/>
                  <a:pt x="4170850" y="2304661"/>
                </a:cubicBezTo>
                <a:cubicBezTo>
                  <a:pt x="4045898" y="2554564"/>
                  <a:pt x="3831054" y="2669653"/>
                  <a:pt x="3583022" y="2789853"/>
                </a:cubicBezTo>
                <a:cubicBezTo>
                  <a:pt x="3244938" y="2953694"/>
                  <a:pt x="2861208" y="3142503"/>
                  <a:pt x="2472679" y="3191069"/>
                </a:cubicBezTo>
                <a:cubicBezTo>
                  <a:pt x="2376957" y="3203034"/>
                  <a:pt x="2279846" y="3197290"/>
                  <a:pt x="2183430" y="3200400"/>
                </a:cubicBezTo>
                <a:cubicBezTo>
                  <a:pt x="1915952" y="3184849"/>
                  <a:pt x="1633856" y="3242340"/>
                  <a:pt x="1380997" y="3153747"/>
                </a:cubicBezTo>
                <a:cubicBezTo>
                  <a:pt x="1185191" y="3085143"/>
                  <a:pt x="1062798" y="2887398"/>
                  <a:pt x="905136" y="2752530"/>
                </a:cubicBezTo>
                <a:cubicBezTo>
                  <a:pt x="804641" y="2666564"/>
                  <a:pt x="681056" y="2600540"/>
                  <a:pt x="606556" y="2491273"/>
                </a:cubicBezTo>
                <a:cubicBezTo>
                  <a:pt x="388241" y="2171076"/>
                  <a:pt x="278019" y="2051778"/>
                  <a:pt x="140026" y="1698171"/>
                </a:cubicBezTo>
                <a:cubicBezTo>
                  <a:pt x="91723" y="1574394"/>
                  <a:pt x="65381" y="1443134"/>
                  <a:pt x="28058" y="1315616"/>
                </a:cubicBezTo>
                <a:cubicBezTo>
                  <a:pt x="14509" y="1189157"/>
                  <a:pt x="-36905" y="975871"/>
                  <a:pt x="46720" y="849085"/>
                </a:cubicBezTo>
                <a:cubicBezTo>
                  <a:pt x="207990" y="604578"/>
                  <a:pt x="448560" y="531797"/>
                  <a:pt x="709193" y="429208"/>
                </a:cubicBezTo>
                <a:cubicBezTo>
                  <a:pt x="1115109" y="269432"/>
                  <a:pt x="1032017" y="289783"/>
                  <a:pt x="1297022" y="251926"/>
                </a:cubicBezTo>
                <a:cubicBezTo>
                  <a:pt x="1538968" y="372900"/>
                  <a:pt x="1433827" y="305072"/>
                  <a:pt x="1716899" y="559836"/>
                </a:cubicBezTo>
                <a:cubicBezTo>
                  <a:pt x="1939433" y="760116"/>
                  <a:pt x="2156727" y="966170"/>
                  <a:pt x="2379373" y="1166326"/>
                </a:cubicBezTo>
                <a:cubicBezTo>
                  <a:pt x="2484493" y="1260828"/>
                  <a:pt x="3032777" y="1722017"/>
                  <a:pt x="3069838" y="1744824"/>
                </a:cubicBezTo>
                <a:cubicBezTo>
                  <a:pt x="3231569" y="1844351"/>
                  <a:pt x="3388152" y="1952772"/>
                  <a:pt x="3555030" y="2043404"/>
                </a:cubicBezTo>
                <a:cubicBezTo>
                  <a:pt x="3749390" y="2148962"/>
                  <a:pt x="3943623" y="2259042"/>
                  <a:pt x="4152189" y="2332653"/>
                </a:cubicBezTo>
                <a:cubicBezTo>
                  <a:pt x="4623272" y="2498918"/>
                  <a:pt x="4833672" y="2492047"/>
                  <a:pt x="5290524" y="2528596"/>
                </a:cubicBezTo>
                <a:cubicBezTo>
                  <a:pt x="5433593" y="2497494"/>
                  <a:pt x="5578605" y="2474267"/>
                  <a:pt x="5719732" y="2435289"/>
                </a:cubicBezTo>
                <a:cubicBezTo>
                  <a:pt x="5905557" y="2383966"/>
                  <a:pt x="6081314" y="2296383"/>
                  <a:pt x="6270238" y="2258008"/>
                </a:cubicBezTo>
                <a:cubicBezTo>
                  <a:pt x="6714705" y="2167726"/>
                  <a:pt x="7385533" y="2187782"/>
                  <a:pt x="7809789" y="2183363"/>
                </a:cubicBezTo>
                <a:cubicBezTo>
                  <a:pt x="8657864" y="2163640"/>
                  <a:pt x="8817638" y="2277980"/>
                  <a:pt x="9433315" y="2015412"/>
                </a:cubicBezTo>
                <a:cubicBezTo>
                  <a:pt x="9510347" y="1982560"/>
                  <a:pt x="9576385" y="1928326"/>
                  <a:pt x="9647920" y="1884783"/>
                </a:cubicBezTo>
                <a:cubicBezTo>
                  <a:pt x="9703904" y="1813248"/>
                  <a:pt x="9770358" y="1748792"/>
                  <a:pt x="9815871" y="1670179"/>
                </a:cubicBezTo>
                <a:cubicBezTo>
                  <a:pt x="9840063" y="1628393"/>
                  <a:pt x="9858119" y="1578251"/>
                  <a:pt x="9853193" y="1530220"/>
                </a:cubicBezTo>
                <a:cubicBezTo>
                  <a:pt x="9826423" y="1269214"/>
                  <a:pt x="9669778" y="1170649"/>
                  <a:pt x="9433315" y="1045028"/>
                </a:cubicBezTo>
                <a:cubicBezTo>
                  <a:pt x="9174490" y="907527"/>
                  <a:pt x="8742531" y="778109"/>
                  <a:pt x="8444271" y="718457"/>
                </a:cubicBezTo>
                <a:cubicBezTo>
                  <a:pt x="8327379" y="695079"/>
                  <a:pt x="8207895" y="687355"/>
                  <a:pt x="8089707" y="671804"/>
                </a:cubicBezTo>
                <a:cubicBezTo>
                  <a:pt x="7871993" y="681135"/>
                  <a:pt x="7652380" y="669628"/>
                  <a:pt x="7436564" y="699796"/>
                </a:cubicBezTo>
                <a:cubicBezTo>
                  <a:pt x="7359312" y="710595"/>
                  <a:pt x="7290945" y="756693"/>
                  <a:pt x="7221960" y="793102"/>
                </a:cubicBezTo>
                <a:cubicBezTo>
                  <a:pt x="7137655" y="837596"/>
                  <a:pt x="7039871" y="929184"/>
                  <a:pt x="6970034" y="989044"/>
                </a:cubicBezTo>
                <a:cubicBezTo>
                  <a:pt x="6942042" y="1041918"/>
                  <a:pt x="6902139" y="1090041"/>
                  <a:pt x="6886058" y="1147665"/>
                </a:cubicBezTo>
                <a:cubicBezTo>
                  <a:pt x="6857369" y="1250468"/>
                  <a:pt x="6849363" y="1453330"/>
                  <a:pt x="6867397" y="1567542"/>
                </a:cubicBezTo>
                <a:cubicBezTo>
                  <a:pt x="6876927" y="1627900"/>
                  <a:pt x="6898499" y="1685730"/>
                  <a:pt x="6914050" y="1744824"/>
                </a:cubicBezTo>
                <a:cubicBezTo>
                  <a:pt x="6921811" y="1884524"/>
                  <a:pt x="6940285" y="2060812"/>
                  <a:pt x="6895389" y="2192693"/>
                </a:cubicBezTo>
                <a:cubicBezTo>
                  <a:pt x="6849584" y="2327245"/>
                  <a:pt x="6731178" y="2391226"/>
                  <a:pt x="6606140" y="2425959"/>
                </a:cubicBezTo>
                <a:cubicBezTo>
                  <a:pt x="6205837" y="2537154"/>
                  <a:pt x="5931781" y="2499237"/>
                  <a:pt x="5477136" y="2509934"/>
                </a:cubicBezTo>
                <a:cubicBezTo>
                  <a:pt x="4401075" y="2496313"/>
                  <a:pt x="4360853" y="2552129"/>
                  <a:pt x="3639005" y="2444620"/>
                </a:cubicBezTo>
                <a:cubicBezTo>
                  <a:pt x="3613637" y="2440842"/>
                  <a:pt x="3589242" y="2432179"/>
                  <a:pt x="3564360" y="24259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EB035-4943-C28F-EFF6-695D123B55A2}"/>
                  </a:ext>
                </a:extLst>
              </p:cNvPr>
              <p:cNvSpPr txBox="1"/>
              <p:nvPr/>
            </p:nvSpPr>
            <p:spPr>
              <a:xfrm>
                <a:off x="3329705" y="1947481"/>
                <a:ext cx="5212080" cy="2694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Our Calculation: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dirty="0"/>
                  <a:t> = .34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Full Sample Calculation: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dirty="0"/>
                  <a:t> = .23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EB035-4943-C28F-EFF6-695D123B5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05" y="1947481"/>
                <a:ext cx="5212080" cy="2694840"/>
              </a:xfrm>
              <a:prstGeom prst="rect">
                <a:avLst/>
              </a:prstGeom>
              <a:blipFill>
                <a:blip r:embed="rId3"/>
                <a:stretch>
                  <a:fillRect l="-817" b="-7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355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correlation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48060-91C4-B663-0FC6-0560235F7142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1E5EC-256D-3A81-60FE-3A0723E2E9B5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77456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 - Diet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Clean Up the Data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1246A-C426-9506-D836-9874D1E444EF}"/>
              </a:ext>
            </a:extLst>
          </p:cNvPr>
          <p:cNvSpPr/>
          <p:nvPr/>
        </p:nvSpPr>
        <p:spPr>
          <a:xfrm>
            <a:off x="1257300" y="2133600"/>
            <a:ext cx="9677400" cy="3785652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&gt; Import&lt;-read.delim(file="clipboard")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#Reads data in from the clipboard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diet&lt;-na.omit(Import)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#Delete Any Missing Values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names(diet)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#Returns the column names in the dataset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[1] "Person"       "gender"       "Age"          "Height"       "pre.weight"  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[6] "Diet"         "weight6weeks"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&gt; aggregate(diet$Diet,list(diet$Diet,diet$gender),length)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#Return N per Cell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Group.1 Group.2  x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1       1       0 14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2       2       0 14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3       3       0 15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4       1       1 10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5       2       1 11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6       3       1 12</a:t>
            </a:r>
          </a:p>
          <a:p>
            <a:pPr eaLnBrk="0" hangingPunct="0"/>
            <a:endParaRPr lang="en-US" sz="1600" dirty="0"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# could also use xtabs(~Diet+gender,diet)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9D99971-D9D8-F68C-3E6F-01B2A4902409}"/>
              </a:ext>
            </a:extLst>
          </p:cNvPr>
          <p:cNvSpPr/>
          <p:nvPr/>
        </p:nvSpPr>
        <p:spPr>
          <a:xfrm>
            <a:off x="5387026" y="4026426"/>
            <a:ext cx="3167406" cy="921711"/>
          </a:xfrm>
          <a:prstGeom prst="wedgeRectCallout">
            <a:avLst>
              <a:gd name="adj1" fmla="val -93749"/>
              <a:gd name="adj2" fmla="val -234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Freestyle Script" panose="030804020302050B0404" pitchFamily="66" charset="0"/>
              </a:rPr>
              <a:t>What do we notice here?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C1068-7F2A-F905-1610-7A1EF04733D0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5138ACB-FFD0-61F9-9556-C1FCDB5D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83128F8-D142-BF6D-2896-2948103A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4C4C4-0ABE-A89D-12CD-B67158A465F6}"/>
              </a:ext>
            </a:extLst>
          </p:cNvPr>
          <p:cNvSpPr txBox="1"/>
          <p:nvPr/>
        </p:nvSpPr>
        <p:spPr>
          <a:xfrm rot="19996212">
            <a:off x="2161039" y="3132978"/>
            <a:ext cx="6410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75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correlation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48060-91C4-B663-0FC6-0560235F7142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1E5EC-256D-3A81-60FE-3A0723E2E9B5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4267D-C828-BD18-B4FA-0E8F5AA560B9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EE5412-6BCB-8F04-D713-4699D802CFEE}"/>
              </a:ext>
            </a:extLst>
          </p:cNvPr>
          <p:cNvCxnSpPr>
            <a:cxnSpLocks/>
          </p:cNvCxnSpPr>
          <p:nvPr/>
        </p:nvCxnSpPr>
        <p:spPr>
          <a:xfrm flipV="1">
            <a:off x="7128588" y="2023549"/>
            <a:ext cx="4020440" cy="20600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74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correlation look like?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covariance?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39678-456F-84AF-BA20-E9EEF7365023}"/>
              </a:ext>
            </a:extLst>
          </p:cNvPr>
          <p:cNvSpPr/>
          <p:nvPr/>
        </p:nvSpPr>
        <p:spPr>
          <a:xfrm>
            <a:off x="828871" y="4937928"/>
            <a:ext cx="11209255" cy="1077218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diet.dat[1:7,c("weight6weeks")]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xbar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diet.dat[1:7,c("Height")]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yi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ybar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1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1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1" i="1" u="none" strike="noStrike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0B35C92-06E4-6197-3571-782877D07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72" y="2023549"/>
              <a:ext cx="72247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  <a:gridCol w="847725">
                      <a:extLst>
                        <a:ext uri="{9D8B030D-6E8A-4147-A177-3AD203B41FA5}">
                          <a16:colId xmlns:a16="http://schemas.microsoft.com/office/drawing/2014/main" val="4234365558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793898755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65201437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966" t="-22222" r="-5296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088" t="-22222" r="-46470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281" t="-22222" r="-354676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315" t="-22222" r="-244755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143" t="-22222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fontAlgn="b" latinLnBrk="0" hangingPunct="1">
                            <a:tabLst>
                              <a:tab pos="457200" algn="dec"/>
                            </a:tabLst>
                          </a:pPr>
                          <a:endParaRPr lang="en-US" sz="2100" b="0" i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548640" algn="dec"/>
                            </a:tabLst>
                          </a:pPr>
                          <a:endParaRPr lang="en-US" sz="21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CA777-1B5D-55C8-7651-162D584AA090}"/>
              </a:ext>
            </a:extLst>
          </p:cNvPr>
          <p:cNvCxnSpPr/>
          <p:nvPr/>
        </p:nvCxnSpPr>
        <p:spPr>
          <a:xfrm flipV="1">
            <a:off x="6372423" y="1769031"/>
            <a:ext cx="0" cy="2314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5A8C-CF39-19C5-3D40-226CDCE83A81}"/>
              </a:ext>
            </a:extLst>
          </p:cNvPr>
          <p:cNvCxnSpPr>
            <a:cxnSpLocks/>
          </p:cNvCxnSpPr>
          <p:nvPr/>
        </p:nvCxnSpPr>
        <p:spPr>
          <a:xfrm>
            <a:off x="6372423" y="4083606"/>
            <a:ext cx="4590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48060-91C4-B663-0FC6-0560235F7142}"/>
              </a:ext>
            </a:extLst>
          </p:cNvPr>
          <p:cNvSpPr txBox="1"/>
          <p:nvPr/>
        </p:nvSpPr>
        <p:spPr>
          <a:xfrm rot="16200000">
            <a:off x="5243410" y="2763304"/>
            <a:ext cx="17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1E5EC-256D-3A81-60FE-3A0723E2E9B5}"/>
              </a:ext>
            </a:extLst>
          </p:cNvPr>
          <p:cNvSpPr txBox="1"/>
          <p:nvPr/>
        </p:nvSpPr>
        <p:spPr>
          <a:xfrm>
            <a:off x="7810500" y="4119699"/>
            <a:ext cx="147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2B0D0-C420-A638-2F6C-F7D2FFDB4B4A}"/>
              </a:ext>
            </a:extLst>
          </p:cNvPr>
          <p:cNvSpPr txBox="1"/>
          <p:nvPr/>
        </p:nvSpPr>
        <p:spPr>
          <a:xfrm>
            <a:off x="7420176" y="3251780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B2A9-8997-E8FD-06E8-8E077072085B}"/>
              </a:ext>
            </a:extLst>
          </p:cNvPr>
          <p:cNvSpPr txBox="1"/>
          <p:nvPr/>
        </p:nvSpPr>
        <p:spPr>
          <a:xfrm>
            <a:off x="8912965" y="283698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21557-9F1D-848E-BAC7-8C8F283EC292}"/>
              </a:ext>
            </a:extLst>
          </p:cNvPr>
          <p:cNvSpPr txBox="1"/>
          <p:nvPr/>
        </p:nvSpPr>
        <p:spPr>
          <a:xfrm>
            <a:off x="8081968" y="2582954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ADD5-FAE5-A7F8-DD4C-408F9803CC80}"/>
              </a:ext>
            </a:extLst>
          </p:cNvPr>
          <p:cNvSpPr txBox="1"/>
          <p:nvPr/>
        </p:nvSpPr>
        <p:spPr>
          <a:xfrm>
            <a:off x="8349104" y="288461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F1D10-EFE2-8C48-1BD7-F99997696653}"/>
              </a:ext>
            </a:extLst>
          </p:cNvPr>
          <p:cNvSpPr txBox="1"/>
          <p:nvPr/>
        </p:nvSpPr>
        <p:spPr>
          <a:xfrm>
            <a:off x="9787378" y="1194548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9DA1E-A39D-4ACE-178E-93F1CDC07F81}"/>
              </a:ext>
            </a:extLst>
          </p:cNvPr>
          <p:cNvSpPr txBox="1"/>
          <p:nvPr/>
        </p:nvSpPr>
        <p:spPr>
          <a:xfrm>
            <a:off x="10205659" y="1647167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4267D-C828-BD18-B4FA-0E8F5AA560B9}"/>
              </a:ext>
            </a:extLst>
          </p:cNvPr>
          <p:cNvSpPr txBox="1"/>
          <p:nvPr/>
        </p:nvSpPr>
        <p:spPr>
          <a:xfrm>
            <a:off x="10782303" y="3116309"/>
            <a:ext cx="1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EE5412-6BCB-8F04-D713-4699D802CFEE}"/>
              </a:ext>
            </a:extLst>
          </p:cNvPr>
          <p:cNvCxnSpPr>
            <a:cxnSpLocks/>
          </p:cNvCxnSpPr>
          <p:nvPr/>
        </p:nvCxnSpPr>
        <p:spPr>
          <a:xfrm flipV="1">
            <a:off x="7128588" y="2023549"/>
            <a:ext cx="4020440" cy="20600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264E63F-A74A-8F34-11B0-0A54823D2F22}"/>
              </a:ext>
            </a:extLst>
          </p:cNvPr>
          <p:cNvSpPr/>
          <p:nvPr/>
        </p:nvSpPr>
        <p:spPr>
          <a:xfrm>
            <a:off x="5778417" y="1401537"/>
            <a:ext cx="3088719" cy="807174"/>
          </a:xfrm>
          <a:prstGeom prst="wedgeRectCallout">
            <a:avLst>
              <a:gd name="adj1" fmla="val 59582"/>
              <a:gd name="adj2" fmla="val 1345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Freestyle Script" panose="030804020302050B0404" pitchFamily="66" charset="0"/>
              </a:rPr>
              <a:t>How is this different from covariance?</a:t>
            </a:r>
          </a:p>
        </p:txBody>
      </p:sp>
    </p:spTree>
    <p:extLst>
      <p:ext uri="{BB962C8B-B14F-4D97-AF65-F5344CB8AC3E}">
        <p14:creationId xmlns:p14="http://schemas.microsoft.com/office/powerpoint/2010/main" val="347135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Calculate the correlation from our class data!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B13BC5A-6361-BF05-54F2-7930D90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F2969-7015-D9B9-61D5-7DB905B2816C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Dataset</a:t>
            </a:r>
          </a:p>
        </p:txBody>
      </p:sp>
    </p:spTree>
    <p:extLst>
      <p:ext uri="{BB962C8B-B14F-4D97-AF65-F5344CB8AC3E}">
        <p14:creationId xmlns:p14="http://schemas.microsoft.com/office/powerpoint/2010/main" val="16278873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0B4AF1-0F3C-125E-0A5C-B53168DC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+mj-lt"/>
              </a:rPr>
              <a:t>Regression Analysis</a:t>
            </a:r>
            <a:endParaRPr lang="en-US" sz="4000" dirty="0">
              <a:latin typeface="+mj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EFD790C-B83D-9D71-A246-B1D5003CDF80}"/>
              </a:ext>
            </a:extLst>
          </p:cNvPr>
          <p:cNvSpPr txBox="1">
            <a:spLocks/>
          </p:cNvSpPr>
          <p:nvPr/>
        </p:nvSpPr>
        <p:spPr>
          <a:xfrm>
            <a:off x="11353800" y="6464043"/>
            <a:ext cx="358140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8DACDF-E1A9-A04C-A5FF-FC2443684BF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6A921BB-BCC2-E04B-93C4-5EAAEEF6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5623160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>
                <a:latin typeface="Freestyle Script" panose="030804020302050B0404" pitchFamily="66" charset="0"/>
              </a:rPr>
              <a:t>What is regression?</a:t>
            </a:r>
            <a:endParaRPr lang="en-US" sz="4000" dirty="0">
              <a:latin typeface="Freestyle Script" panose="030804020302050B0404" pitchFamily="66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4FFE03B-601A-A313-FBFA-708ED7D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7F16-177E-340C-88CE-492E83B7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217024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Regression: Line of best fit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r>
                  <a:rPr lang="en-US" dirty="0"/>
                  <a:t>(derived from eqs. 2.4.3-2.4.5)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num>
                            <m:den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8E181190-B857-04A6-3D5B-20D09F49E5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i="1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a given observation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average of all observations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the number of observations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variance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i="1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8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  <a:latin typeface="+mn-lt"/>
                            </a:rPr>
                            <a:t> = variance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8E181190-B857-04A6-3D5B-20D09F49E5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6425" y="4458633"/>
              <a:ext cx="101191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9575">
                      <a:extLst>
                        <a:ext uri="{9D8B030D-6E8A-4147-A177-3AD203B41FA5}">
                          <a16:colId xmlns:a16="http://schemas.microsoft.com/office/drawing/2014/main" val="4071367757"/>
                        </a:ext>
                      </a:extLst>
                    </a:gridCol>
                    <a:gridCol w="5059575">
                      <a:extLst>
                        <a:ext uri="{9D8B030D-6E8A-4147-A177-3AD203B41FA5}">
                          <a16:colId xmlns:a16="http://schemas.microsoft.com/office/drawing/2014/main" val="3781673537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1" t="-2075" r="-10060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1" t="-2075" r="-602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0999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F270112-0B3D-1C2F-D0BF-CE37F47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B098-4EC4-6A0F-5150-C90C36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496735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num>
                            <m:den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B5D123-C603-E0BB-9C87-CA426032C4B0}"/>
              </a:ext>
            </a:extLst>
          </p:cNvPr>
          <p:cNvSpPr/>
          <p:nvPr/>
        </p:nvSpPr>
        <p:spPr>
          <a:xfrm>
            <a:off x="4038600" y="3082565"/>
            <a:ext cx="1523214" cy="60331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52F7CDB-8351-F93E-C975-25F870247A97}"/>
              </a:ext>
            </a:extLst>
          </p:cNvPr>
          <p:cNvSpPr/>
          <p:nvPr/>
        </p:nvSpPr>
        <p:spPr>
          <a:xfrm>
            <a:off x="539292" y="2663944"/>
            <a:ext cx="2648932" cy="603315"/>
          </a:xfrm>
          <a:prstGeom prst="wedgeRectCallout">
            <a:avLst>
              <a:gd name="adj1" fmla="val 74185"/>
              <a:gd name="adj2" fmla="val 42187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Deviation of 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B7DC5-ECE0-3AA6-F317-9E42CA2E5C71}"/>
              </a:ext>
            </a:extLst>
          </p:cNvPr>
          <p:cNvSpPr/>
          <p:nvPr/>
        </p:nvSpPr>
        <p:spPr>
          <a:xfrm>
            <a:off x="7239000" y="3082564"/>
            <a:ext cx="1523214" cy="60331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971933D-AACE-3FEF-58B7-AA41E530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7ED67C9-198D-5D31-9B5E-F5497FF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4043742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B5D123-C603-E0BB-9C87-CA426032C4B0}"/>
              </a:ext>
            </a:extLst>
          </p:cNvPr>
          <p:cNvSpPr/>
          <p:nvPr/>
        </p:nvSpPr>
        <p:spPr>
          <a:xfrm>
            <a:off x="4066881" y="3429000"/>
            <a:ext cx="1523214" cy="60331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52F7CDB-8351-F93E-C975-25F870247A97}"/>
              </a:ext>
            </a:extLst>
          </p:cNvPr>
          <p:cNvSpPr/>
          <p:nvPr/>
        </p:nvSpPr>
        <p:spPr>
          <a:xfrm>
            <a:off x="612940" y="3778487"/>
            <a:ext cx="2648932" cy="603315"/>
          </a:xfrm>
          <a:prstGeom prst="wedgeRectCallout">
            <a:avLst>
              <a:gd name="adj1" fmla="val 69915"/>
              <a:gd name="adj2" fmla="val -39063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Deviation of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4CC57-5447-8789-8256-27D206230EAE}"/>
              </a:ext>
            </a:extLst>
          </p:cNvPr>
          <p:cNvSpPr/>
          <p:nvPr/>
        </p:nvSpPr>
        <p:spPr>
          <a:xfrm>
            <a:off x="7200114" y="3410146"/>
            <a:ext cx="1523214" cy="60331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9DDF85-233B-1801-2AA1-C24FF31E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58D133-C0CC-E8DF-A35C-22340B2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1790567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440CB-8FC1-89F5-0950-85C0D7200029}"/>
              </a:ext>
            </a:extLst>
          </p:cNvPr>
          <p:cNvSpPr/>
          <p:nvPr/>
        </p:nvSpPr>
        <p:spPr>
          <a:xfrm>
            <a:off x="4637988" y="3042501"/>
            <a:ext cx="1121789" cy="73598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8AA28DF-EFA1-2CEE-3E92-5CE6B40B313B}"/>
                  </a:ext>
                </a:extLst>
              </p:cNvPr>
              <p:cNvSpPr/>
              <p:nvPr/>
            </p:nvSpPr>
            <p:spPr>
              <a:xfrm>
                <a:off x="1389668" y="3910462"/>
                <a:ext cx="2648932" cy="603315"/>
              </a:xfrm>
              <a:prstGeom prst="wedgeRectCallout">
                <a:avLst>
                  <a:gd name="adj1" fmla="val 71694"/>
                  <a:gd name="adj2" fmla="val -60938"/>
                </a:avLst>
              </a:prstGeom>
              <a:solidFill>
                <a:schemeClr val="bg1"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Lets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“regression coefficient”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8AA28DF-EFA1-2CEE-3E92-5CE6B40B3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668" y="3910462"/>
                <a:ext cx="2648932" cy="603315"/>
              </a:xfrm>
              <a:prstGeom prst="wedgeRectCallout">
                <a:avLst>
                  <a:gd name="adj1" fmla="val 71694"/>
                  <a:gd name="adj2" fmla="val -60938"/>
                </a:avLst>
              </a:prstGeom>
              <a:blipFill>
                <a:blip r:embed="rId3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4B6838C-1A22-12DD-3C37-3BDA142A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8545400-13F0-FDDC-8E2B-69A6FE1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6170498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0A440CB-8FC1-89F5-0950-85C0D7200029}"/>
              </a:ext>
            </a:extLst>
          </p:cNvPr>
          <p:cNvSpPr/>
          <p:nvPr/>
        </p:nvSpPr>
        <p:spPr>
          <a:xfrm>
            <a:off x="5794310" y="3024479"/>
            <a:ext cx="2020511" cy="73598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8AA28DF-EFA1-2CEE-3E92-5CE6B40B313B}"/>
                  </a:ext>
                </a:extLst>
              </p:cNvPr>
              <p:cNvSpPr/>
              <p:nvPr/>
            </p:nvSpPr>
            <p:spPr>
              <a:xfrm>
                <a:off x="7814821" y="2000292"/>
                <a:ext cx="2648932" cy="603315"/>
              </a:xfrm>
              <a:prstGeom prst="wedgeRectCallout">
                <a:avLst>
                  <a:gd name="adj1" fmla="val -47879"/>
                  <a:gd name="adj2" fmla="val 134375"/>
                </a:avLst>
              </a:prstGeom>
              <a:solidFill>
                <a:schemeClr val="bg1"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Lets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“regression constant”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8AA28DF-EFA1-2CEE-3E92-5CE6B40B3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21" y="2000292"/>
                <a:ext cx="2648932" cy="603315"/>
              </a:xfrm>
              <a:prstGeom prst="wedgeRectCallout">
                <a:avLst>
                  <a:gd name="adj1" fmla="val -47879"/>
                  <a:gd name="adj2" fmla="val 134375"/>
                </a:avLst>
              </a:prstGeom>
              <a:blipFill>
                <a:blip r:embed="rId3"/>
                <a:stretch>
                  <a:fillRect t="-37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4A63DC8-8128-4ED2-153B-C9C9575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78C0-888B-5381-22D5-6CD5FC0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75130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 - Diet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example, we can randomly select individuals so we have equal numbers in the male and female groups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70990-E73F-9E0C-7B35-CC995A4AEDF2}"/>
              </a:ext>
            </a:extLst>
          </p:cNvPr>
          <p:cNvSpPr/>
          <p:nvPr/>
        </p:nvSpPr>
        <p:spPr>
          <a:xfrm>
            <a:off x="1085850" y="2643433"/>
            <a:ext cx="10020300" cy="2800767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#Create a new variable that just pastes together Diet and gender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diet$d.g&lt;-paste(diet$Diet,diet$gender,sep=".")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diet$d.g[1:20]</a:t>
            </a:r>
          </a:p>
          <a:p>
            <a:pPr eaLnBrk="0" hangingPunct="0"/>
            <a:endParaRPr lang="en-US" sz="1600" dirty="0"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#Set up code to randomly sample 10 d.g values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#logic of code is to only select Person IDs that match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#the 10 Person IDs sampled from each d.g group using tapply</a:t>
            </a:r>
          </a:p>
          <a:p>
            <a:pPr eaLnBrk="0" hangingPunct="0"/>
            <a:endParaRPr lang="en-US" sz="1600" dirty="0"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set.seed(4543556)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#Setting the seed makes it so we always get the same result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diet.dat&lt;-diet[diet$Person%in%unlist(tapply(diet$Person,diet$d.g,sample,10)),]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aggregate(diet.dat$Diet,list(diet.dat$Diet,diet.dat$gender),length)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1DB6-980F-643F-3C59-5945F0BA73C3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6907056-CF36-8BA7-B7A4-D4B2A608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DC836A1-4A54-7815-9632-227F81D1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4220-48EB-EB4F-47A6-DFB763099D26}"/>
              </a:ext>
            </a:extLst>
          </p:cNvPr>
          <p:cNvSpPr txBox="1"/>
          <p:nvPr/>
        </p:nvSpPr>
        <p:spPr>
          <a:xfrm rot="19996212">
            <a:off x="2161039" y="3132978"/>
            <a:ext cx="6410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706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r>
                  <a:rPr lang="en-US" u="sng" dirty="0"/>
                  <a:t>(eq. 2.4.5)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423973D-EDF5-268E-3F26-DD9F08DC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0685-1C5A-F9CD-4FE9-AB92C919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6501242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8028-9146-ECA6-062A-3261208CBFC0}"/>
              </a:ext>
            </a:extLst>
          </p:cNvPr>
          <p:cNvSpPr/>
          <p:nvPr/>
        </p:nvSpPr>
        <p:spPr>
          <a:xfrm>
            <a:off x="5712645" y="2993842"/>
            <a:ext cx="480766" cy="43515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124A679-F15C-5F14-1FBB-5F0CD2DE8C63}"/>
              </a:ext>
            </a:extLst>
          </p:cNvPr>
          <p:cNvSpPr/>
          <p:nvPr/>
        </p:nvSpPr>
        <p:spPr>
          <a:xfrm>
            <a:off x="2714133" y="3876226"/>
            <a:ext cx="3818641" cy="884310"/>
          </a:xfrm>
          <a:prstGeom prst="wedgeRectCallout">
            <a:avLst>
              <a:gd name="adj1" fmla="val 35395"/>
              <a:gd name="adj2" fmla="val -95868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rate of change in Y units per unit change in X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994B11F-1CC2-B77A-4961-7CE1548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F536B57-E93C-7279-D214-41B8F2BD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5691254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8028-9146-ECA6-062A-3261208CBFC0}"/>
              </a:ext>
            </a:extLst>
          </p:cNvPr>
          <p:cNvSpPr/>
          <p:nvPr/>
        </p:nvSpPr>
        <p:spPr>
          <a:xfrm>
            <a:off x="6645899" y="2993842"/>
            <a:ext cx="480766" cy="43515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124A679-F15C-5F14-1FBB-5F0CD2DE8C63}"/>
              </a:ext>
            </a:extLst>
          </p:cNvPr>
          <p:cNvSpPr/>
          <p:nvPr/>
        </p:nvSpPr>
        <p:spPr>
          <a:xfrm>
            <a:off x="6159237" y="4109400"/>
            <a:ext cx="3073925" cy="1042477"/>
          </a:xfrm>
          <a:prstGeom prst="wedgeRectCallout">
            <a:avLst>
              <a:gd name="adj1" fmla="val -25103"/>
              <a:gd name="adj2" fmla="val -104688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Y Intercept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(adjusts for differences in size between X and Y units)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EA4E17B-627B-2C29-778D-A282D99E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988B34-E236-1D7E-9E90-C62D5E59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2912426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r>
                  <a:rPr lang="en-US" u="sng" dirty="0"/>
                  <a:t>(eq. 2.4.6)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F265EEE-416A-FF85-0207-18A524D7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238E79-5D53-6988-4432-9C00919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41385442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6F9A-C18B-7C2A-DDFD-AF3477359FF5}"/>
              </a:ext>
            </a:extLst>
          </p:cNvPr>
          <p:cNvSpPr/>
          <p:nvPr/>
        </p:nvSpPr>
        <p:spPr>
          <a:xfrm>
            <a:off x="7022972" y="2993842"/>
            <a:ext cx="311082" cy="43515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9BAC1CA-929E-4294-BAED-700DAA02F9DD}"/>
              </a:ext>
            </a:extLst>
          </p:cNvPr>
          <p:cNvSpPr/>
          <p:nvPr/>
        </p:nvSpPr>
        <p:spPr>
          <a:xfrm>
            <a:off x="6159237" y="4109400"/>
            <a:ext cx="3073925" cy="1042477"/>
          </a:xfrm>
          <a:prstGeom prst="wedgeRectCallout">
            <a:avLst>
              <a:gd name="adj1" fmla="val -17436"/>
              <a:gd name="adj2" fmla="val -110114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estimate an exact value of Y, we add in an error term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3358394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05759-6555-3C1E-0C54-E319EC05DF40}"/>
              </a:ext>
            </a:extLst>
          </p:cNvPr>
          <p:cNvSpPr txBox="1"/>
          <p:nvPr/>
        </p:nvSpPr>
        <p:spPr>
          <a:xfrm>
            <a:off x="4038600" y="4146646"/>
            <a:ext cx="476794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eestyle Script" panose="030804020302050B0404" pitchFamily="66" charset="0"/>
              </a:rPr>
              <a:t>What if we want to expand out to multiple predictors?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5242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0A5D26-3441-2C0B-1F06-AAE2B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</p:spTree>
    <p:extLst>
      <p:ext uri="{BB962C8B-B14F-4D97-AF65-F5344CB8AC3E}">
        <p14:creationId xmlns:p14="http://schemas.microsoft.com/office/powerpoint/2010/main" val="16830340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pPr algn="ctr"/>
                <a:r>
                  <a:rPr lang="en-US" u="sng" dirty="0"/>
                  <a:t>Math</a:t>
                </a:r>
              </a:p>
              <a:p>
                <a:pPr algn="ctr"/>
                <a:endParaRPr lang="en-US" u="sng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7363B9-4220-1C4C-B5C3-250C66138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regression?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F1795-F09B-469C-7118-AFAC8CE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233B-6638-D8CA-DA56-F0651484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83093"/>
            <a:ext cx="457200" cy="146043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949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regression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6902488" y="2134117"/>
                <a:ext cx="2448933" cy="207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4.31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13.33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= .34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8" y="2134117"/>
                <a:ext cx="2448933" cy="2075183"/>
              </a:xfrm>
              <a:prstGeom prst="rect">
                <a:avLst/>
              </a:prstGeom>
              <a:blipFill>
                <a:blip r:embed="rId2"/>
                <a:stretch>
                  <a:fillRect t="-1466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389087"/>
                  </p:ext>
                </p:extLst>
              </p:nvPr>
            </p:nvGraphicFramePr>
            <p:xfrm>
              <a:off x="1042972" y="2023549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67F80F9-E71F-4683-A997-3D639B18C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389087"/>
                  </p:ext>
                </p:extLst>
              </p:nvPr>
            </p:nvGraphicFramePr>
            <p:xfrm>
              <a:off x="1042972" y="2023549"/>
              <a:ext cx="3376628" cy="2636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62128">
                      <a:extLst>
                        <a:ext uri="{9D8B030D-6E8A-4147-A177-3AD203B41FA5}">
                          <a16:colId xmlns:a16="http://schemas.microsoft.com/office/drawing/2014/main" val="209701419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077611229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17460919"/>
                        </a:ext>
                      </a:extLst>
                    </a:gridCol>
                  </a:tblGrid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b="1" u="none" strike="noStrike" dirty="0">
                              <a:effectLst/>
                            </a:rPr>
                            <a:t>Observation</a:t>
                          </a:r>
                          <a:endParaRPr lang="en-US" sz="2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966" t="-22222" r="-95862" b="-7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088" t="-22222" r="-2206" b="-7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72133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1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54.20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0924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2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63.30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843146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3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61.10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853062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4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62.20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59659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5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64.00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51104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6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65.00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041041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100" u="none" strike="noStrike" dirty="0">
                              <a:effectLst/>
                            </a:rPr>
                            <a:t>7</a:t>
                          </a:r>
                          <a:endParaRPr lang="en-US" sz="2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	68.10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tabLst>
                              <a:tab pos="457200" algn="dec"/>
                            </a:tabLst>
                          </a:pPr>
                          <a:r>
                            <a:rPr lang="en-US" sz="2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1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BA8A7B6-4B30-36D3-FD3C-EB316BDB9F50}"/>
              </a:ext>
            </a:extLst>
          </p:cNvPr>
          <p:cNvSpPr/>
          <p:nvPr/>
        </p:nvSpPr>
        <p:spPr>
          <a:xfrm>
            <a:off x="828871" y="4937928"/>
            <a:ext cx="11209255" cy="1323439"/>
          </a:xfrm>
          <a:prstGeom prst="rect">
            <a:avLst/>
          </a:prstGeom>
          <a:gradFill rotWithShape="1">
            <a:gsLst>
              <a:gs pos="0">
                <a:srgbClr val="F4F4FF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xbar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(diet.dat[1:7,c("weight6weeks")])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sdx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mean(diet.dat[1:7,c("Height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")]) # returns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ybar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err="1">
                <a:latin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</a:rPr>
              <a:t>(diet.dat[1:7,c("Height")])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sdy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err="1">
                <a:latin typeface="Courier New" pitchFamily="49" charset="0"/>
              </a:rPr>
              <a:t>cor</a:t>
            </a:r>
            <a:r>
              <a:rPr lang="en-US" sz="1600" dirty="0">
                <a:latin typeface="Courier New" pitchFamily="49" charset="0"/>
              </a:rPr>
              <a:t>(diet.dat[1:7,c("weight6weeks")],diet.dat[1:7,c("Height")])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# returns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rxy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73B1BF0-95EE-268B-ADA3-C413C852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83093"/>
            <a:ext cx="457200" cy="146043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647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F3BE-C31F-64F8-BFC9-0DD21E8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regression calculated?</a:t>
            </a:r>
            <a:endParaRPr lang="en-US" sz="1800" b="0" i="1" u="none" strike="noStrike" kern="1200" dirty="0">
              <a:solidFill>
                <a:srgbClr val="000000"/>
              </a:solidFill>
              <a:effectLst/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CD7A83F-361E-7AC7-C1ED-D455B40225E2}"/>
              </a:ext>
            </a:extLst>
          </p:cNvPr>
          <p:cNvSpPr txBox="1">
            <a:spLocks/>
          </p:cNvSpPr>
          <p:nvPr/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What is correlation?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852F5-AD94-0C03-F966-0E6A569C6D41}"/>
              </a:ext>
            </a:extLst>
          </p:cNvPr>
          <p:cNvSpPr txBox="1"/>
          <p:nvPr/>
        </p:nvSpPr>
        <p:spPr>
          <a:xfrm rot="16200000">
            <a:off x="-1740047" y="3581764"/>
            <a:ext cx="44974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Diet Dataset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C5746C5-9AAE-9986-66F4-9EEE800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/>
              <a:t>Kautz – Intro to Methods BLITZ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/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62.56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4.31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172.86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13.33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= .34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F38187-AD32-F022-3453-08CF53C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16" y="2320729"/>
                <a:ext cx="2448933" cy="2075183"/>
              </a:xfrm>
              <a:prstGeom prst="rect">
                <a:avLst/>
              </a:prstGeom>
              <a:blipFill>
                <a:blip r:embed="rId2"/>
                <a:stretch>
                  <a:fillRect t="-1765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/>
              <p:nvPr/>
            </p:nvSpPr>
            <p:spPr>
              <a:xfrm>
                <a:off x="4871532" y="2320729"/>
                <a:ext cx="402987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E6C67-F42C-0065-2205-BAE8B43F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32" y="2320729"/>
                <a:ext cx="402987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929D675-C8BC-7592-90EA-085C4BF3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83093"/>
            <a:ext cx="457200" cy="146043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9680</Words>
  <Application>Microsoft Office PowerPoint</Application>
  <PresentationFormat>Widescreen</PresentationFormat>
  <Paragraphs>3263</Paragraphs>
  <Slides>113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Arial</vt:lpstr>
      <vt:lpstr>Bradley Hand ITC</vt:lpstr>
      <vt:lpstr>Calibri</vt:lpstr>
      <vt:lpstr>Cambria Math</vt:lpstr>
      <vt:lpstr>Courier New</vt:lpstr>
      <vt:lpstr>Freestyle Script</vt:lpstr>
      <vt:lpstr>Times New Roman</vt:lpstr>
      <vt:lpstr>1_Office Theme</vt:lpstr>
      <vt:lpstr>A quick overview of  Scale Creation</vt:lpstr>
      <vt:lpstr>Agenda for Today</vt:lpstr>
      <vt:lpstr>PowerPoint Presentation</vt:lpstr>
      <vt:lpstr>Analysis Software</vt:lpstr>
      <vt:lpstr>Example Data Set - Diet</vt:lpstr>
      <vt:lpstr>Example Data Set - Diet</vt:lpstr>
      <vt:lpstr>Example Data Set - Diet</vt:lpstr>
      <vt:lpstr>Example Data Set - Diet</vt:lpstr>
      <vt:lpstr>Example Data Set - Diet</vt:lpstr>
      <vt:lpstr>PowerPoint Presentation</vt:lpstr>
      <vt:lpstr>Overview of Psychometrics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PowerPoint Presentation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Foundations of Statistical Analysis</vt:lpstr>
      <vt:lpstr>Foundations of Statistical Analysis</vt:lpstr>
      <vt:lpstr>Foundations of Statistical Analysis</vt:lpstr>
      <vt:lpstr>Foundations of Statistical Analysis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Basic Regression</vt:lpstr>
      <vt:lpstr>Foundations of 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Kautz, Jason David</cp:lastModifiedBy>
  <cp:revision>49</cp:revision>
  <dcterms:created xsi:type="dcterms:W3CDTF">2017-09-15T16:01:31Z</dcterms:created>
  <dcterms:modified xsi:type="dcterms:W3CDTF">2023-04-20T15:43:29Z</dcterms:modified>
</cp:coreProperties>
</file>