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Ubuntu Mono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Mono-bold.fntdata"/><Relationship Id="rId20" Type="http://schemas.openxmlformats.org/officeDocument/2006/relationships/slide" Target="slides/slide16.xml"/><Relationship Id="rId42" Type="http://schemas.openxmlformats.org/officeDocument/2006/relationships/font" Target="fonts/UbuntuMono-boldItalic.fntdata"/><Relationship Id="rId41" Type="http://schemas.openxmlformats.org/officeDocument/2006/relationships/font" Target="fonts/UbuntuMono-italic.fntdata"/><Relationship Id="rId22" Type="http://schemas.openxmlformats.org/officeDocument/2006/relationships/slide" Target="slides/slide18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7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20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9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10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3.xml"/><Relationship Id="rId39" Type="http://schemas.openxmlformats.org/officeDocument/2006/relationships/font" Target="fonts/UbuntuMono-regular.fntdata"/><Relationship Id="rId16" Type="http://schemas.openxmlformats.org/officeDocument/2006/relationships/slide" Target="slides/slide12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a403b8fb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a403b8fb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403b8f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a403b8f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403b8f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a403b8f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403b8f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403b8f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a403b8fb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a403b8fb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403b8f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a403b8f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a403b8fb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a403b8fb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a403b8f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a403b8f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a403b8fb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a403b8fb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a403b8fb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a403b8fb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403b8f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a403b8f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a403b8fb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a403b8fb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a403b8fb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a403b8fb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a403b8fb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a403b8fb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a403b8fb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a403b8fb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a403b8fb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a403b8fb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a403b8fb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a403b8fb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a403b8fb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a403b8fb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a403b8fb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a403b8fb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a403b8fb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a403b8fb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a403b8fb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a403b8fb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a403b8f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a403b8f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a403b8fb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a403b8fb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a403b8f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a403b8f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403b8fb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403b8f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403b8f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403b8f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a403b8f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a403b8f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a403b8f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a403b8f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a403b8fb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a403b8fb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532675"/>
            <a:ext cx="9144000" cy="1610700"/>
          </a:xfrm>
          <a:prstGeom prst="rect">
            <a:avLst/>
          </a:prstGeom>
          <a:solidFill>
            <a:srgbClr val="3B3535">
              <a:alpha val="66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4522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0450" y="3523025"/>
            <a:ext cx="81231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0450" y="4553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0" y="35315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">
  <p:cSld name="BIG_NUMB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hasCustomPrompt="1"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Question">
  <p:cSld name="TITLE_AND_BODY_1">
    <p:bg>
      <p:bgPr>
        <a:solidFill>
          <a:srgbClr val="B6D7A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36550"/>
            <a:ext cx="8520600" cy="333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  <a:defRPr>
                <a:solidFill>
                  <a:srgbClr val="000000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○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python.org/3.5/library/stdtypes.html?highlight=encode#str.encode" TargetMode="External"/><Relationship Id="rId4" Type="http://schemas.openxmlformats.org/officeDocument/2006/relationships/hyperlink" Target="https://docs.python.org/3.5/library/stdtypes.html?highlight=decode#bytes.deco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python.org/3/library/struct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510450" y="3523025"/>
            <a:ext cx="8123100" cy="9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What is the Internet?</a:t>
            </a:r>
            <a:endParaRPr sz="44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510450" y="4553913"/>
            <a:ext cx="8123100" cy="63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and buffering data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Remember that all data comes in as </a:t>
            </a:r>
            <a:r>
              <a:rPr i="1" lang="en"/>
              <a:t>bytes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Strings are encoded into byte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 converts collections of variables into a byte array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need to concatenate the received data to a buffer containing previously received portions of the message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Bytes objects can be concatenated using the </a:t>
            </a:r>
            <a:r>
              <a:rPr b="1" lang="en"/>
              <a:t>+</a:t>
            </a:r>
            <a:r>
              <a:rPr lang="en"/>
              <a:t> operator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Once the whole message has been received, we can decode it or unpack it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when you have all the data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Since a single message can be split across multiple recv calls, we now need a way to determine when all the data has actually been received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Simplest option: used a fixed message size. This is appropriate when you’re working with messages that don’t vary in length much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when you have all the data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Since a single message can be split across multiple recv calls, we now need a way to determine when all the data has actually been received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Simplest option: used a fixed message size. This is appropriate when you’re working with messages that don’t vary in length much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Second option: include the message length in a header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when you have all the data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Since a single message can be split across multiple recv calls, we now need a way to determine when all the data has actually been received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Simplest option: used a fixed message size. This is appropriate when you’re working with messages that don’t vary in length much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Second option: include the message length in a header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Full protocols will typically include many values in a header. For our example, we’ll just include one containing the length of the message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We’ll use pack and unpack for this: the first value will be the length, and the second will contain a string message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message with a length header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We’ll pack the message length with the message and send it out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this example, we’re sending the message length as an unsigned short (format string = ‘H’), so the max length of the message is 65535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need to chop the message up into smaller chunks, that will be handled on the receivers end</a:t>
            </a:r>
            <a:endParaRPr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311700" y="2983375"/>
            <a:ext cx="8520600" cy="18504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# Create a message with a header containing the length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message = “I love tigers”</a:t>
            </a:r>
            <a:br>
              <a:rPr lang="en" sz="16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message_length = len(message)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data = pack(“!H” + message_length + “s”, message_length, message)	# “!H13s”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conn.send(data)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message with a length header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6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receiver has to first determine how long the message is. How can we just get the length value from the header?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know it’s an unsigned short, so we know it takes up the first two bytes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to hang on to the other part too, as it has the start of the message</a:t>
            </a:r>
            <a:endParaRPr/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237300" y="2664600"/>
            <a:ext cx="8669400" cy="2310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# Extract the length value from the message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# Begin receiving a new message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data = conn.recv(1024)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length = data[:2]					# Array slice: returns the first two elements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length = unpack(“!H”, length)[0]	# unpack returns tuple, we want first element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message = data[2:]					# Array slice: return all elements after 2nd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...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message with a length header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6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receiver has to first determine how long the message is. How can we just get the length value from the header?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know it’s an unsigned short, so we know it takes up the first two bytes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to hang on to the other part too, as it has the start of the message</a:t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237300" y="2664600"/>
            <a:ext cx="8669400" cy="2310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# Extract the length value from the message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# Begin receiving a new message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data = conn.recv(1024)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length = data[:2]					# Array slice: returns the first two elements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length = unpack(“!H”, length)[0]	# unpack returns tuple, we want first element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message = data[2:]					# Array slice: return all elements after 2nd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...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86" name="Google Shape;186;p30"/>
          <p:cNvCxnSpPr/>
          <p:nvPr/>
        </p:nvCxnSpPr>
        <p:spPr>
          <a:xfrm flipH="1" rot="10800000">
            <a:off x="3594350" y="1878725"/>
            <a:ext cx="1025700" cy="1284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" name="Google Shape;187;p30"/>
          <p:cNvSpPr/>
          <p:nvPr/>
        </p:nvSpPr>
        <p:spPr>
          <a:xfrm>
            <a:off x="4648675" y="392575"/>
            <a:ext cx="4073700" cy="15051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How do you know you’ve begun receiving a new message?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If it’s the first data recv’d after the last message was finished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message with a length header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can now loop and keep receiving until the message length reaches the value provided in the header</a:t>
            </a:r>
            <a:endParaRPr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237300" y="2155650"/>
            <a:ext cx="8669400" cy="19746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# loop until we’ve received enough data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while len(message) &lt; length: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data = conn.recv(1024)		# receive more data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message += data			# concatenate the data to the rest of the message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# once the while loop has exited, we can decode and return the message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return message.decode()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“gotcha”: host disconnections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edge case to watch out for: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the host on the other end of the socket disconnects, recv() will return an empty segment (0 bytes)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It’s good practice to always check if you actually received any data before attempting to process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true for </a:t>
            </a:r>
            <a:r>
              <a:rPr b="1" lang="en"/>
              <a:t>all </a:t>
            </a:r>
            <a:r>
              <a:rPr lang="en"/>
              <a:t>calls to recv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237300" y="3325950"/>
            <a:ext cx="8669400" cy="15666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data = conn.recv(1024)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if data: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	… process the data … 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else: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	print(“Host disconnected!”)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Blocking code prevents later code from executing until they are done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Many socket functions are blocking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socket.send()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socket.recv()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socket.connect()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socket.accept()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can pose a problem for servers (especially TCP servers)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need to accept connections and received data from multiple clients simultaneously, you must use some form of “parallelism”</a:t>
            </a:r>
            <a:endParaRPr/>
          </a:p>
        </p:txBody>
      </p:sp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Calls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for Today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Encoding data for transmission over a socket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Streaming and buffering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Handling multiple socket connections simu</a:t>
            </a:r>
            <a:r>
              <a:rPr lang="en"/>
              <a:t>ltaneously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Selectors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this class, we’ll use </a:t>
            </a:r>
            <a:r>
              <a:rPr b="1" lang="en"/>
              <a:t>selectors</a:t>
            </a:r>
            <a:r>
              <a:rPr lang="en"/>
              <a:t> as our form of “parallelism”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true parallelism, but does the job well for networked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Selectors are a form of IO management, which our code can query for an IO module (e.g. a socket) is ready to be processed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then process these modules, which can be handled without blocking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 modules are ignored until we check again, in which case they’ll be processed if they are now ready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Servicing multiple connections in Python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/>
              <a:t>We’ll be using the selectors module</a:t>
            </a:r>
            <a:br>
              <a:rPr lang="en"/>
            </a:br>
            <a:br>
              <a:rPr lang="en"/>
            </a:b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Implements the select command in an OS-agnostic fashion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Python includes a select command that is not OS-agnostic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Key idea of select: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“File objects” can register with select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Calling select() returns a list of all fileobjs that are ready to be read or written to 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5"/>
          <p:cNvSpPr txBox="1"/>
          <p:nvPr/>
        </p:nvSpPr>
        <p:spPr>
          <a:xfrm>
            <a:off x="860700" y="1661750"/>
            <a:ext cx="7611600" cy="480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Ubuntu Mono"/>
                <a:ea typeface="Ubuntu Mono"/>
                <a:cs typeface="Ubuntu Mono"/>
                <a:sym typeface="Ubuntu Mono"/>
              </a:rPr>
              <a:t>import 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selectors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Sockets to Select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First, create an instance of a DefaultSelector(). This instance will be used whenever we interact with select</a:t>
            </a:r>
            <a:endParaRPr/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860700" y="2042750"/>
            <a:ext cx="7611600" cy="480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self.sel = selectors.DefaultSelector()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Sockets to Select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Next, sockets need to be configured and registered to select</a:t>
            </a:r>
            <a:endParaRPr/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860700" y="1661750"/>
            <a:ext cx="7611600" cy="2971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Ubuntu Mono"/>
                <a:ea typeface="Ubuntu Mono"/>
                <a:cs typeface="Ubuntu Mono"/>
                <a:sym typeface="Ubuntu Mono"/>
              </a:rPr>
              <a:t>conn, addr = sock.accept()		# Accept a new TCP connection, which</a:t>
            </a:r>
            <a:br>
              <a:rPr lang="en" sz="1600">
                <a:solidFill>
                  <a:srgbClr val="CCCCCC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600">
                <a:solidFill>
                  <a:srgbClr val="CCCCCC"/>
                </a:solidFill>
                <a:latin typeface="Ubuntu Mono"/>
                <a:ea typeface="Ubuntu Mono"/>
                <a:cs typeface="Ubuntu Mono"/>
                <a:sym typeface="Ubuntu Mono"/>
              </a:rPr>
              <a:t>							# returns a new socket</a:t>
            </a:r>
            <a:endParaRPr sz="1600">
              <a:solidFill>
                <a:srgbClr val="CCCCCC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conn.setblocking(False)		# Set the socket to non-blocking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# See future slide for details about these parameters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events = selectors.EVENT_READ | selectors.EVENT_WRITE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data = &lt;some object&gt;			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self.sel.register(conn, events, data)	# Register the socket with </a:t>
            </a:r>
            <a:br>
              <a:rPr lang="en" sz="16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									# select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Sockets to Select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set events and data parameters when we registered the socket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events parameter defines what events select should listen for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Just read events? Just write events? Both?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data object will be returned by select with the associated socket. This allows us to access associated information when the socket is returned by select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information about the client’s state, previous messages, etc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NOT data coming through the socket, but data the program calling select chooses to associate with the socket</a:t>
            </a:r>
            <a:endParaRPr/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Select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Now that select is configured, we need to use it by calling select()</a:t>
            </a:r>
            <a:br>
              <a:rPr lang="en"/>
            </a:b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Calling select returns a list of registered objects that are “ready” to </a:t>
            </a:r>
            <a:br>
              <a:rPr lang="en"/>
            </a:br>
            <a:r>
              <a:rPr lang="en"/>
              <a:t>be processed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 will block until a file object is ready to be read/written to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Timeout tells select to stop blocking and return an empty list if the timeout expires. Setting timeout to None means it will never timeout</a:t>
            </a:r>
            <a:endParaRPr/>
          </a:p>
        </p:txBody>
      </p:sp>
      <p:sp>
        <p:nvSpPr>
          <p:cNvPr id="255" name="Google Shape;25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9"/>
          <p:cNvSpPr txBox="1"/>
          <p:nvPr/>
        </p:nvSpPr>
        <p:spPr>
          <a:xfrm>
            <a:off x="860700" y="1661750"/>
            <a:ext cx="7611600" cy="480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events = self.sel.select(timeout=10)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Select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now can iterate over the returned list of events and handle them</a:t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0"/>
          <p:cNvSpPr txBox="1"/>
          <p:nvPr/>
        </p:nvSpPr>
        <p:spPr>
          <a:xfrm>
            <a:off x="860700" y="1661750"/>
            <a:ext cx="7894500" cy="2971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events = self.sel.select(timeout=10)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for key, mask in events: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	sock = key.fileobj		# Get the socket registered to this event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data = key.data		# Get the data associated with the socket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	if mask &amp; selectors.EVENT_READ:		# Determine if the mask indicates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		… read from the socket … 		# the socket is ready to be read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	if mask &amp; selectors.EVENT_WRITE:	# Determine if the mask indicates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		… write to the socket … 		# the socket is ready to be written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Unregistering a socket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Once a socket is ready to be closed, it should be unregistered</a:t>
            </a:r>
            <a:endParaRPr/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860700" y="1661750"/>
            <a:ext cx="7611600" cy="480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self.sel.unregister(sock)</a:t>
            </a:r>
            <a:endParaRPr sz="1100"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strings in Python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reading data using select() you may find that you receive multiple messages at once. To fix this, you’ll need to use a message delimiter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Delimiters specify the boundaries between chunks of 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Make sure the delimiter won’t appear in your data as well. If it may appear in your data, you’ll need to escape it (we won’t talk about that now)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We’ll use split() to do most of the heavy lifting. Split takes an argument, and then splits the string into separate pieces where that arg occurs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42"/>
          <p:cNvSpPr txBox="1"/>
          <p:nvPr/>
        </p:nvSpPr>
        <p:spPr>
          <a:xfrm>
            <a:off x="860700" y="4099225"/>
            <a:ext cx="7894500" cy="7569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data = sock.recv(2048)			# “hello, how are you?\r\nGreetings!”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messages = data.split(“\r\n“)	# [“hello, how are you?”, “Greetings!”]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3"/>
          <p:cNvSpPr txBox="1"/>
          <p:nvPr/>
        </p:nvSpPr>
        <p:spPr>
          <a:xfrm>
            <a:off x="311700" y="372500"/>
            <a:ext cx="85206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Programming Activity #1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Write a TCP client that will connect to an ‘echo’ server. The server is hosted on newton.computing.clemson.edu at port 3604. Your client should: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Create an instance of selector.DefaultSelector()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Establish a three connections with the server and register each with selector. Include a unique identifier (a string, a number,...) for the socket in the data field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Loop forever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lphaL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Ask the user for text input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lphaL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Send the input to the server on all sockets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lphaL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Listen for responses from the server using the selector you created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lphaL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Print the response, with the identifier for the socket appended to the msg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Encoding/Decoding Data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Socket.send() and .recv() expect to receive a byte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need to convert your data into an acceptable format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have two options, appropriate for different messages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Encode a single string using encode/decode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Encode a collection of data values using pack/unpack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4"/>
          <p:cNvSpPr txBox="1"/>
          <p:nvPr/>
        </p:nvSpPr>
        <p:spPr>
          <a:xfrm>
            <a:off x="311700" y="372500"/>
            <a:ext cx="85206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Programming Activity #2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 client you wrote in Activity #1 may not function quite how you expected. You should have seen some responses with two messages squished together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This happens because we won’t necessarily read data from select before the server sends more data, leading to several messages being in the recv queue.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Extend your program written in Activity #1 to be able to recognize when multiple messages are in the recv queue, and to handle them separately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860700" y="1963425"/>
            <a:ext cx="7894500" cy="1468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What do you want to send: Hello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&gt;&gt;&gt; Hello: 0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&gt;&gt;&gt; Hello: 1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What do you want to send: How are you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&gt;&gt;&gt; HelloHow are you: 2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all you need to do is send a single string,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encode()</a:t>
            </a:r>
            <a:r>
              <a:rPr lang="en"/>
              <a:t> to convert the string to a byte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decode()</a:t>
            </a:r>
            <a:r>
              <a:rPr lang="en"/>
              <a:t> will convert the byte array back to a string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Both encode() and decode() will accept an encoding type, and default to utf-8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Encoding/Decoding Strings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860725" y="3224532"/>
            <a:ext cx="7971600" cy="9675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message = “Clemson tigers are great!”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clientsocket.send(message</a:t>
            </a:r>
            <a:r>
              <a:rPr b="1"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.encode()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response = clientSocket.recv(2048)</a:t>
            </a:r>
            <a:r>
              <a:rPr b="1"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.decode()</a:t>
            </a:r>
            <a:endParaRPr b="1"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Pack/Unpack multiple data values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You’ll often want to send data that is not a string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It’s also common to want to send multiple values at once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headers for network communication protocols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this situation, use pack() to convert a tuple of variables into </a:t>
            </a:r>
            <a:br>
              <a:rPr lang="en"/>
            </a:br>
            <a:r>
              <a:rPr lang="en"/>
              <a:t>a single byte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 convert it back into the same tuple using unpack()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Pack/Unpack multiple data values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pack() accepts a </a:t>
            </a:r>
            <a:r>
              <a:rPr i="1" lang="en">
                <a:solidFill>
                  <a:srgbClr val="6AA84F"/>
                </a:solidFill>
              </a:rPr>
              <a:t>packing format</a:t>
            </a:r>
            <a:r>
              <a:rPr lang="en"/>
              <a:t> and a </a:t>
            </a:r>
            <a:r>
              <a:rPr lang="en">
                <a:solidFill>
                  <a:srgbClr val="3D85C6"/>
                </a:solidFill>
              </a:rPr>
              <a:t>set of objects</a:t>
            </a:r>
            <a:r>
              <a:rPr lang="en"/>
              <a:t> as its arguments, and returns a </a:t>
            </a:r>
            <a:r>
              <a:rPr lang="en">
                <a:solidFill>
                  <a:srgbClr val="CC0000"/>
                </a:solidFill>
              </a:rPr>
              <a:t>byte array</a:t>
            </a:r>
            <a:endParaRPr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unpack() accepts a </a:t>
            </a:r>
            <a:r>
              <a:rPr lang="en">
                <a:solidFill>
                  <a:srgbClr val="6AA84F"/>
                </a:solidFill>
              </a:rPr>
              <a:t>packing format</a:t>
            </a:r>
            <a:r>
              <a:rPr lang="en"/>
              <a:t> and a </a:t>
            </a:r>
            <a:r>
              <a:rPr lang="en">
                <a:solidFill>
                  <a:srgbClr val="CC0000"/>
                </a:solidFill>
              </a:rPr>
              <a:t>byte array</a:t>
            </a:r>
            <a:r>
              <a:rPr lang="en"/>
              <a:t> as its arguments, and returns a </a:t>
            </a:r>
            <a:r>
              <a:rPr lang="en">
                <a:solidFill>
                  <a:srgbClr val="3D85C6"/>
                </a:solidFill>
              </a:rPr>
              <a:t>tuple of objects</a:t>
            </a:r>
            <a:r>
              <a:rPr lang="en"/>
              <a:t> (a tuple is similar to a list)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860700" y="2042750"/>
            <a:ext cx="7611600" cy="10323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packed_data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 = pack('</a:t>
            </a:r>
            <a:r>
              <a:rPr lang="en" sz="1600">
                <a:solidFill>
                  <a:srgbClr val="6AA84F"/>
                </a:solidFill>
                <a:latin typeface="Ubuntu Mono"/>
                <a:ea typeface="Ubuntu Mono"/>
                <a:cs typeface="Ubuntu Mono"/>
                <a:sym typeface="Ubuntu Mono"/>
              </a:rPr>
              <a:t>!ii?d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', </a:t>
            </a:r>
            <a:r>
              <a:rPr lang="en" sz="1600">
                <a:solidFill>
                  <a:srgbClr val="3D85C6"/>
                </a:solidFill>
                <a:latin typeface="Ubuntu Mono"/>
                <a:ea typeface="Ubuntu Mono"/>
                <a:cs typeface="Ubuntu Mono"/>
                <a:sym typeface="Ubuntu Mono"/>
              </a:rPr>
              <a:t>countX, countY, truth_value, duration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print(type(packed_data))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&gt;&gt;&gt; &lt;class 'bytes'&gt;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860700" y="3871550"/>
            <a:ext cx="7611600" cy="9627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85C6"/>
                </a:solidFill>
                <a:latin typeface="Ubuntu Mono"/>
                <a:ea typeface="Ubuntu Mono"/>
                <a:cs typeface="Ubuntu Mono"/>
                <a:sym typeface="Ubuntu Mono"/>
              </a:rPr>
              <a:t>unpacked_data 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= unpack('</a:t>
            </a:r>
            <a:r>
              <a:rPr lang="en" sz="1600">
                <a:solidFill>
                  <a:srgbClr val="6AA84F"/>
                </a:solidFill>
                <a:latin typeface="Ubuntu Mono"/>
                <a:ea typeface="Ubuntu Mono"/>
                <a:cs typeface="Ubuntu Mono"/>
                <a:sym typeface="Ubuntu Mono"/>
              </a:rPr>
              <a:t>!ii?d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', </a:t>
            </a:r>
            <a:r>
              <a:rPr lang="en" sz="16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response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) # countY = unpacked_data[0]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print(type(unpacked_data))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&gt;&gt;&gt; &lt;class 'tuple'&gt;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Pack/Unpack multiple data values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must import pack and unpack from the struct package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format string defines the type of each object in the byte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'!ii?d'</a:t>
            </a:r>
            <a:r>
              <a:rPr lang="en"/>
              <a:t> means int, int, bool, double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https://docs.python.org/3/library/struct.html</a:t>
            </a:r>
            <a:r>
              <a:rPr lang="en"/>
              <a:t> for details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format strings for </a:t>
            </a:r>
            <a:r>
              <a:rPr b="1" lang="en"/>
              <a:t>NETWORK</a:t>
            </a:r>
            <a:r>
              <a:rPr lang="en"/>
              <a:t> use </a:t>
            </a:r>
            <a:r>
              <a:rPr b="1" lang="en"/>
              <a:t>must be</a:t>
            </a:r>
            <a:r>
              <a:rPr lang="en"/>
              <a:t> prefixed by </a:t>
            </a:r>
            <a:r>
              <a:rPr b="1" lang="en"/>
              <a:t>! </a:t>
            </a:r>
            <a:r>
              <a:rPr lang="en"/>
              <a:t>This specifies the byte order that should be used (big-endian)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860700" y="1661750"/>
            <a:ext cx="7611600" cy="480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Ubuntu Mono"/>
                <a:ea typeface="Ubuntu Mono"/>
                <a:cs typeface="Ubuntu Mono"/>
                <a:sym typeface="Ubuntu Mono"/>
              </a:rPr>
              <a:t>from 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struct </a:t>
            </a:r>
            <a:r>
              <a:rPr lang="en" sz="1600">
                <a:solidFill>
                  <a:srgbClr val="9900FF"/>
                </a:solidFill>
                <a:latin typeface="Ubuntu Mono"/>
                <a:ea typeface="Ubuntu Mono"/>
                <a:cs typeface="Ubuntu Mono"/>
                <a:sym typeface="Ubuntu Mono"/>
              </a:rPr>
              <a:t>import 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pack, unpack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Packing strings (character arrays)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want to include a string in your packed object, use the format string ‘</a:t>
            </a:r>
            <a:r>
              <a:rPr i="1" lang="en"/>
              <a:t>s</a:t>
            </a:r>
            <a:r>
              <a:rPr lang="en"/>
              <a:t>’, prefixed with a # indicating the length of the string in chars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860700" y="2042750"/>
            <a:ext cx="7611600" cy="28815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# Fixed length strings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my_string = “Clemson is awesome!”</a:t>
            </a:r>
            <a:br>
              <a:rPr lang="en" sz="16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packed_data = pack('!19s', my_string)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# Variable length strings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user_message = input(“Enter a message”)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length = len(user_message)		# returns the number of characters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packed_data = pack('!' + str(length) + 's', user_message)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and buffering data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2097338"/>
            <a:ext cx="85206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the above code, we told recv to use a 2048 byte receive buffer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the maximum amount of data a single call to recv can return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is recommended that recv be a power of 2 less than 4096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happens if we need to receive more data than the receive </a:t>
            </a:r>
            <a:br>
              <a:rPr lang="en"/>
            </a:br>
            <a:r>
              <a:rPr lang="en"/>
              <a:t>buffer can handle?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to buffer the messages until all of the data has been received, and then return that to our application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632125" y="1168400"/>
            <a:ext cx="7971600" cy="8064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tcpClient.</a:t>
            </a:r>
            <a:r>
              <a:rPr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send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(message.encode())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newMessage = tcpClient.</a:t>
            </a:r>
            <a:r>
              <a:rPr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recv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(2048)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