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5"/>
  </p:normalViewPr>
  <p:slideViewPr>
    <p:cSldViewPr snapToGrid="0" snapToObjects="1" showGuides="1">
      <p:cViewPr varScale="1">
        <p:scale>
          <a:sx n="122" d="100"/>
          <a:sy n="122" d="100"/>
        </p:scale>
        <p:origin x="240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3A38-DE56-254E-A126-51D862A1E764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F03-5315-CF47-BBBC-F660558C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EAF03-5315-CF47-BBBC-F660558C5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B258-8A95-0642-8D5B-B87A1141C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28A1D-FE24-3B4D-95E1-D8520F91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08B6-1B87-4845-A01E-1E7FB66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603E-67BA-5047-B15A-E045562B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C985-CE43-1349-BF98-62BBAD6F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99BA-673B-CF4D-8AFC-57FD3614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2C18F-044D-1241-8248-61F97AFE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2FB6-C16E-7D4F-B23C-ECD7B3D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79345-AC40-764C-A3A6-593DF60A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AF88-0CC3-1443-816F-D69FF26A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C10E1-7778-624A-9EC6-0ECF53CBE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B6864-DC1D-284D-89C3-D28895F8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AB5F-606E-D44D-A579-F86584B1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F59E-078E-1640-9F2E-A3007238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AEAD-44BD-F146-8016-7DF9CD65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C0C1-CE32-0A49-8026-475A497F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0ED3-CF56-0D45-BE23-009BE5AC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01E7-5000-7E4B-A446-394A9583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582-F9E5-7242-90DC-09C3F520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0C1F-6DFF-D945-B09A-C0BD642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EBD-943E-C04A-A38A-3C8DE0A3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ECD0-7BA5-3A4D-A92E-D6BFF78A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289A-F8A6-244F-9246-D5322BC5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E903-77A1-6441-AD3C-203E3F06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C8C4-783D-2B4E-9D2F-F7677E7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F351-F016-DE42-A0DE-A1E249DA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08AB-E172-9044-83D2-D6961677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8CA-B95F-2E48-8CA2-47BD3F87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4A8E9-8256-7C44-A541-B293158F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E3D5-4FA1-4A4A-96FA-D0813776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E2A0-C8E8-0E4D-8429-CA191585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B38E-1A10-4C4B-8A10-A5C8E4E1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723D-F15B-6946-9BE4-33716E98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18EF-94BB-BE48-B1CF-3A52F0FB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66F99-8EEC-2C49-B956-AA7C54F78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7CA9B-E36F-C240-A0E0-6392EA228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83859-5D32-6146-B034-A70755F6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60DBC-C910-0A47-84AB-35AC1D1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873D2-9058-154C-8A35-D69911F3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399D-F6A0-A643-80A1-8DD2A8E6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A6625-8537-7A4D-B3C8-28FFE533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BEC3A-44A0-1A4F-83EA-1259611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27595-4A9D-4C45-A681-DD70A4DD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DA979-14A9-7942-A92C-7AF1A79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5767-9EC6-CE4B-BD67-CFCD92FB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2345-6A24-D546-8E7B-74CD43FB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CDBF-0F26-C44A-B160-7D5DF49E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4006-D7A2-CE4B-8FCD-588F48F1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48D1B-E0B7-9446-8DF6-39025400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E22E-8945-4643-9D54-E8053A3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E5784-5478-EE4F-B39B-F536459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577F-99DE-4946-AE7C-3A4C118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CAC-EFCF-184E-B84A-E01EE612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BC95-E400-9040-8FFA-2F4CD7539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8B85-D249-9944-ACEE-B9053261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44A5C-8AC1-9843-8F9C-3B21E38C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358E-0415-3042-B7D8-983777E1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41EB-F88D-804A-A10A-999472C0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ED75F-2CC6-BA4D-AD71-D267D340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13BD-F3C3-E446-BEEF-5F169DE6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7F7E-110E-BB45-875D-61BDDA9E2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8681-72DB-4943-B78D-8DAC0082420B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AD48-832F-5540-AAA3-9FC77D89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CFEE-34A2-4D4A-8ED6-D9643B8A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6CEB-51E9-4040-9E9F-4C25C4AE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dacenter.org/aklc/build-skills/online-courses/aldablogging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ab.edu/postdocs/images/PersonalStatementMakeoverforNIH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scienc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993F-BE71-C742-A376-E80F5C4F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and </a:t>
            </a:r>
            <a:r>
              <a:rPr lang="en-US" dirty="0" err="1"/>
              <a:t>Biosketch</a:t>
            </a:r>
            <a:r>
              <a:rPr lang="en-US" dirty="0"/>
              <a:t>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3DB4-2C67-C24F-8A10-C93543C2C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Aislinn Williams, MD, PhD</a:t>
            </a:r>
          </a:p>
          <a:p>
            <a:r>
              <a:rPr lang="en-US" dirty="0"/>
              <a:t>Writing Initiative for Neuroscience </a:t>
            </a:r>
          </a:p>
          <a:p>
            <a:r>
              <a:rPr lang="en-US" dirty="0"/>
              <a:t>Sept 3, 2019</a:t>
            </a:r>
          </a:p>
        </p:txBody>
      </p:sp>
    </p:spTree>
    <p:extLst>
      <p:ext uri="{BB962C8B-B14F-4D97-AF65-F5344CB8AC3E}">
        <p14:creationId xmlns:p14="http://schemas.microsoft.com/office/powerpoint/2010/main" val="19811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26E1-C005-F74C-94D5-D95D976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C62955F-9C6A-EE46-82D0-4B0015939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96150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359969837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3775560203"/>
                    </a:ext>
                  </a:extLst>
                </a:gridCol>
                <a:gridCol w="4522076">
                  <a:extLst>
                    <a:ext uri="{9D8B030D-6E8A-4147-A177-3AD203B41FA5}">
                      <a16:colId xmlns:a16="http://schemas.microsoft.com/office/drawing/2014/main" val="354959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Biosketch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Potential 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Mentors and funding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Organized lists for quick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Brief focused stories about your work, interests, and potential future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0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  <a:p>
                      <a:r>
                        <a:rPr lang="en-US" sz="2200" dirty="0"/>
                        <a:t>Depending on the job you want, style will matter (even more true with résumés)</a:t>
                      </a:r>
                    </a:p>
                    <a:p>
                      <a:r>
                        <a:rPr lang="en-US" sz="2200" dirty="0"/>
                        <a:t>Institutions have required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9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5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57D64-80B8-524D-BA1F-194421DF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81" y="0"/>
            <a:ext cx="53008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29C77-0B32-5B40-9281-DA727A03998E}"/>
              </a:ext>
            </a:extLst>
          </p:cNvPr>
          <p:cNvSpPr txBox="1"/>
          <p:nvPr/>
        </p:nvSpPr>
        <p:spPr>
          <a:xfrm>
            <a:off x="1040525" y="567559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example</a:t>
            </a:r>
          </a:p>
        </p:txBody>
      </p:sp>
    </p:spTree>
    <p:extLst>
      <p:ext uri="{BB962C8B-B14F-4D97-AF65-F5344CB8AC3E}">
        <p14:creationId xmlns:p14="http://schemas.microsoft.com/office/powerpoint/2010/main" val="44464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D9B17F-47F8-EE45-AA23-780CD2E9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475" y="0"/>
            <a:ext cx="530104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5E56E-0C51-5241-BB89-582E2FD8D28E}"/>
              </a:ext>
            </a:extLst>
          </p:cNvPr>
          <p:cNvSpPr txBox="1"/>
          <p:nvPr/>
        </p:nvSpPr>
        <p:spPr>
          <a:xfrm>
            <a:off x="704194" y="567559"/>
            <a:ext cx="19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Biosketch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8349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4976-6E2C-BC40-9DDD-602B7539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AEDB-FE03-BE44-B5B4-8B63FA2B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follow the instructions</a:t>
            </a:r>
          </a:p>
          <a:p>
            <a:r>
              <a:rPr lang="en-US" dirty="0"/>
              <a:t>Always compare with others, especially those who got jobs or were funded</a:t>
            </a:r>
          </a:p>
          <a:p>
            <a:r>
              <a:rPr lang="en-US" dirty="0"/>
              <a:t>Alan </a:t>
            </a:r>
            <a:r>
              <a:rPr lang="en-US" dirty="0" err="1"/>
              <a:t>Alda</a:t>
            </a:r>
            <a:r>
              <a:rPr lang="en-US" dirty="0"/>
              <a:t> Center for Communicating Science:</a:t>
            </a:r>
          </a:p>
          <a:p>
            <a:pPr lvl="1"/>
            <a:r>
              <a:rPr lang="en-US" dirty="0">
                <a:hlinkClick r:id="rId3"/>
              </a:rPr>
              <a:t>https://www.aldacenter.org/aklc/build-skills/online-courses/aldablogging2017</a:t>
            </a:r>
            <a:endParaRPr lang="en-US" dirty="0"/>
          </a:p>
          <a:p>
            <a:r>
              <a:rPr lang="en-US" dirty="0"/>
              <a:t>Tell Me a Story, by Josh </a:t>
            </a:r>
            <a:r>
              <a:rPr lang="en-US" dirty="0" err="1"/>
              <a:t>Sanes</a:t>
            </a:r>
            <a:r>
              <a:rPr lang="en-US" dirty="0"/>
              <a:t> (</a:t>
            </a:r>
            <a:r>
              <a:rPr lang="en-US" dirty="0" err="1"/>
              <a:t>eLife</a:t>
            </a:r>
            <a:r>
              <a:rPr lang="en-US" dirty="0"/>
              <a:t>, 2019)</a:t>
            </a:r>
          </a:p>
          <a:p>
            <a:r>
              <a:rPr lang="en-US" dirty="0">
                <a:hlinkClick r:id="rId4"/>
              </a:rPr>
              <a:t>https://www.uab.edu/postdocs/images/PersonalStatementMakeoverforNIH.pdf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04D9-0A98-D541-B11C-6DC4D145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A414-B42F-BB49-AD13-967E6A88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https://www.ncbi.nlm.nih.gov/sciencv/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D5D7-6D84-094C-8FF0-8D63DDA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Questions from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54E4-D294-CF4A-A4EE-C8E2AB31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do you update your CV?</a:t>
            </a:r>
          </a:p>
          <a:p>
            <a:pPr lvl="1"/>
            <a:r>
              <a:rPr lang="en-US" dirty="0"/>
              <a:t>Every time I do anything or agree to anything</a:t>
            </a:r>
          </a:p>
          <a:p>
            <a:r>
              <a:rPr lang="en-US" dirty="0"/>
              <a:t>Dos and Don'ts of what to include in CV and </a:t>
            </a:r>
            <a:r>
              <a:rPr lang="en-US" dirty="0" err="1"/>
              <a:t>Biosketch</a:t>
            </a:r>
            <a:endParaRPr lang="en-US" dirty="0"/>
          </a:p>
          <a:p>
            <a:pPr lvl="1"/>
            <a:r>
              <a:rPr lang="en-US" dirty="0"/>
              <a:t>Don’t include high school unless specifically requested</a:t>
            </a:r>
          </a:p>
          <a:p>
            <a:pPr lvl="1"/>
            <a:r>
              <a:rPr lang="en-US" dirty="0"/>
              <a:t>Don’t add sections that aren’t included in the provided template</a:t>
            </a:r>
          </a:p>
          <a:p>
            <a:r>
              <a:rPr lang="en-US" dirty="0"/>
              <a:t>How has your CV and </a:t>
            </a:r>
            <a:r>
              <a:rPr lang="en-US" dirty="0" err="1"/>
              <a:t>Biosketch</a:t>
            </a:r>
            <a:r>
              <a:rPr lang="en-US" dirty="0"/>
              <a:t> evolved as you have moved from a grad student to a post-doc to a PI?</a:t>
            </a:r>
          </a:p>
          <a:p>
            <a:r>
              <a:rPr lang="en-US" dirty="0"/>
              <a:t>How do you, as an employer, look at a CV?</a:t>
            </a:r>
          </a:p>
          <a:p>
            <a:pPr lvl="1"/>
            <a:r>
              <a:rPr lang="en-US" dirty="0"/>
              <a:t>I look for evidence that someone can do what they say they can do (rotations in specific kinds of labs, poster presentations, publications)</a:t>
            </a:r>
          </a:p>
        </p:txBody>
      </p:sp>
    </p:spTree>
    <p:extLst>
      <p:ext uri="{BB962C8B-B14F-4D97-AF65-F5344CB8AC3E}">
        <p14:creationId xmlns:p14="http://schemas.microsoft.com/office/powerpoint/2010/main" val="381782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278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CV and Biosketch Writing</vt:lpstr>
      <vt:lpstr>What are the differences?</vt:lpstr>
      <vt:lpstr>PowerPoint Presentation</vt:lpstr>
      <vt:lpstr>PowerPoint Presentation</vt:lpstr>
      <vt:lpstr>Additional tips and resources</vt:lpstr>
      <vt:lpstr>SciEnv</vt:lpstr>
      <vt:lpstr>Advance Questions from WIN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and Biosketch Writing</dc:title>
  <dc:creator>Aislinn J Williams</dc:creator>
  <cp:lastModifiedBy>Aislinn J Williams</cp:lastModifiedBy>
  <cp:revision>18</cp:revision>
  <dcterms:created xsi:type="dcterms:W3CDTF">2019-08-27T18:35:28Z</dcterms:created>
  <dcterms:modified xsi:type="dcterms:W3CDTF">2019-09-03T21:55:21Z</dcterms:modified>
</cp:coreProperties>
</file>