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73" r:id="rId6"/>
    <p:sldId id="272" r:id="rId7"/>
    <p:sldId id="259" r:id="rId8"/>
    <p:sldId id="260" r:id="rId9"/>
    <p:sldId id="261" r:id="rId10"/>
    <p:sldId id="262" r:id="rId11"/>
    <p:sldId id="263" r:id="rId12"/>
    <p:sldId id="264" r:id="rId13"/>
    <p:sldId id="270"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33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43CB3-8392-48C2-988B-E458F801E2E4}"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03D9AA2C-B979-46D5-A2C2-F6844121FC41}">
      <dgm:prSet phldrT="[Text]" custT="1"/>
      <dgm:spPr>
        <a:ln w="38100">
          <a:solidFill>
            <a:schemeClr val="tx1">
              <a:lumMod val="75000"/>
              <a:lumOff val="25000"/>
            </a:schemeClr>
          </a:solidFill>
        </a:ln>
      </dgm:spPr>
      <dgm:t>
        <a:bodyPr/>
        <a:lstStyle/>
        <a:p>
          <a:pPr marL="0" lvl="0" algn="ctr" defTabSz="1244600">
            <a:lnSpc>
              <a:spcPct val="90000"/>
            </a:lnSpc>
            <a:spcBef>
              <a:spcPct val="0"/>
            </a:spcBef>
            <a:spcAft>
              <a:spcPct val="35000"/>
            </a:spcAft>
            <a:buNone/>
          </a:pPr>
          <a:r>
            <a:rPr lang="en-US" sz="2800" dirty="0"/>
            <a:t>Python</a:t>
          </a:r>
        </a:p>
        <a:p>
          <a:pPr marL="0" lvl="0" algn="l" defTabSz="1244600">
            <a:lnSpc>
              <a:spcPct val="90000"/>
            </a:lnSpc>
            <a:spcBef>
              <a:spcPct val="0"/>
            </a:spcBef>
            <a:spcAft>
              <a:spcPct val="35000"/>
            </a:spcAft>
            <a:buNone/>
          </a:pPr>
          <a:r>
            <a:rPr lang="en-US" sz="2000" dirty="0"/>
            <a:t>            </a:t>
          </a:r>
          <a:r>
            <a:rPr lang="en-US" sz="2400" dirty="0" err="1"/>
            <a:t>ReST</a:t>
          </a:r>
          <a:r>
            <a:rPr lang="en-US" sz="2400" dirty="0"/>
            <a:t> Server		          Decision Tree AI</a:t>
          </a:r>
        </a:p>
        <a:p>
          <a:pPr marL="0" lvl="0" indent="0" algn="l" defTabSz="1244600">
            <a:lnSpc>
              <a:spcPct val="100000"/>
            </a:lnSpc>
            <a:spcBef>
              <a:spcPts val="0"/>
            </a:spcBef>
            <a:spcAft>
              <a:spcPts val="0"/>
            </a:spcAft>
            <a:buNone/>
          </a:pPr>
          <a:r>
            <a:rPr lang="en-US" sz="2000" dirty="0"/>
            <a:t>  </a:t>
          </a:r>
          <a:r>
            <a:rPr lang="en-US" sz="1800" dirty="0"/>
            <a:t>        </a:t>
          </a:r>
          <a:r>
            <a:rPr lang="en-US" sz="1600" dirty="0"/>
            <a:t>Add/Remove Plants	                             Format Data (Attach Timestamp)</a:t>
          </a:r>
        </a:p>
        <a:p>
          <a:pPr marL="0" marR="0" lvl="0" indent="0" algn="l" defTabSz="914400" eaLnBrk="1" fontAlgn="auto" latinLnBrk="0" hangingPunct="1">
            <a:lnSpc>
              <a:spcPct val="100000"/>
            </a:lnSpc>
            <a:spcBef>
              <a:spcPts val="0"/>
            </a:spcBef>
            <a:spcAft>
              <a:spcPts val="0"/>
            </a:spcAft>
            <a:buClrTx/>
            <a:buSzTx/>
            <a:buFontTx/>
            <a:buNone/>
            <a:tabLst/>
            <a:defRPr/>
          </a:pPr>
          <a:r>
            <a:rPr lang="en-US" sz="1600" dirty="0"/>
            <a:t>         Calculate Plant Health                                                          </a:t>
          </a:r>
          <a:r>
            <a:rPr lang="en-US" sz="1600" dirty="0"/>
            <a:t>Builds Decision Trees</a:t>
          </a:r>
        </a:p>
        <a:p>
          <a:pPr marL="0" lvl="0" indent="0" algn="l" defTabSz="1244600">
            <a:lnSpc>
              <a:spcPct val="100000"/>
            </a:lnSpc>
            <a:spcBef>
              <a:spcPts val="0"/>
            </a:spcBef>
            <a:spcAft>
              <a:spcPts val="0"/>
            </a:spcAft>
            <a:buNone/>
          </a:pPr>
          <a:r>
            <a:rPr lang="en-US" sz="1600" dirty="0"/>
            <a:t>           Update Plants    			                         Outputs Tree</a:t>
          </a:r>
        </a:p>
        <a:p>
          <a:pPr marL="0" lvl="0" indent="0" algn="l" defTabSz="1244600">
            <a:lnSpc>
              <a:spcPct val="100000"/>
            </a:lnSpc>
            <a:spcBef>
              <a:spcPts val="0"/>
            </a:spcBef>
            <a:spcAft>
              <a:spcPts val="0"/>
            </a:spcAft>
            <a:buNone/>
          </a:pPr>
          <a:r>
            <a:rPr lang="en-US" sz="1600" dirty="0"/>
            <a:t>           Track a Current Plant		                Trees Decide Settings</a:t>
          </a:r>
        </a:p>
      </dgm:t>
    </dgm:pt>
    <dgm:pt modelId="{E1111C0F-7DCC-4BEB-A88C-205E324F0421}" type="parTrans" cxnId="{271D627E-EAD9-447E-A002-61866DCB4CE7}">
      <dgm:prSet/>
      <dgm:spPr/>
      <dgm:t>
        <a:bodyPr/>
        <a:lstStyle/>
        <a:p>
          <a:endParaRPr lang="en-US"/>
        </a:p>
      </dgm:t>
    </dgm:pt>
    <dgm:pt modelId="{992174EA-DE23-4C40-BFF6-8A624113CA20}" type="sibTrans" cxnId="{271D627E-EAD9-447E-A002-61866DCB4CE7}">
      <dgm:prSet/>
      <dgm:spPr/>
      <dgm:t>
        <a:bodyPr/>
        <a:lstStyle/>
        <a:p>
          <a:endParaRPr lang="en-US"/>
        </a:p>
      </dgm:t>
    </dgm:pt>
    <dgm:pt modelId="{1A388D95-0ED0-4763-B1A2-380052903136}">
      <dgm:prSet phldrT="[Text]" custT="1"/>
      <dgm:spPr>
        <a:ln w="38100">
          <a:solidFill>
            <a:schemeClr val="tx1">
              <a:lumMod val="75000"/>
              <a:lumOff val="25000"/>
            </a:schemeClr>
          </a:solidFill>
        </a:ln>
      </dgm:spPr>
      <dgm:t>
        <a:bodyPr/>
        <a:lstStyle/>
        <a:p>
          <a:pPr algn="ctr">
            <a:lnSpc>
              <a:spcPct val="90000"/>
            </a:lnSpc>
            <a:spcAft>
              <a:spcPct val="35000"/>
            </a:spcAft>
            <a:buNone/>
          </a:pPr>
          <a:r>
            <a:rPr lang="en-US" sz="2800" dirty="0"/>
            <a:t>Application</a:t>
          </a:r>
        </a:p>
        <a:p>
          <a:pPr algn="l">
            <a:lnSpc>
              <a:spcPct val="100000"/>
            </a:lnSpc>
            <a:spcAft>
              <a:spcPts val="0"/>
            </a:spcAft>
            <a:buFont typeface="Arial" panose="020B0604020202020204" pitchFamily="34" charset="0"/>
            <a:buNone/>
          </a:pPr>
          <a:r>
            <a:rPr lang="en-US" sz="1600" dirty="0"/>
            <a:t>  Display Plant Info	         Display Sensor Info</a:t>
          </a:r>
        </a:p>
        <a:p>
          <a:pPr algn="l">
            <a:lnSpc>
              <a:spcPct val="100000"/>
            </a:lnSpc>
            <a:spcAft>
              <a:spcPts val="0"/>
            </a:spcAft>
            <a:buNone/>
          </a:pPr>
          <a:r>
            <a:rPr lang="en-US" sz="1600" dirty="0"/>
            <a:t>Plant Status Scoring	         Set a Current Plant</a:t>
          </a:r>
        </a:p>
        <a:p>
          <a:pPr algn="l">
            <a:lnSpc>
              <a:spcPct val="100000"/>
            </a:lnSpc>
            <a:spcAft>
              <a:spcPts val="0"/>
            </a:spcAft>
            <a:buNone/>
          </a:pPr>
          <a:r>
            <a:rPr lang="en-US" sz="1600" dirty="0"/>
            <a:t>   Set Water Timers              Plant Data-basing to Server</a:t>
          </a:r>
        </a:p>
      </dgm:t>
    </dgm:pt>
    <dgm:pt modelId="{0DADE1D6-A9DB-4986-AEDF-3F9A909E5D1E}" type="parTrans" cxnId="{055F25DA-03CC-421C-BE22-D2319AE9DB60}">
      <dgm:prSet/>
      <dgm:spPr>
        <a:solidFill>
          <a:schemeClr val="accent6">
            <a:lumMod val="60000"/>
            <a:lumOff val="40000"/>
          </a:schemeClr>
        </a:solidFill>
        <a:ln w="28575">
          <a:solidFill>
            <a:schemeClr val="tx1">
              <a:lumMod val="75000"/>
              <a:lumOff val="25000"/>
            </a:schemeClr>
          </a:solidFill>
        </a:ln>
      </dgm:spPr>
      <dgm:t>
        <a:bodyPr/>
        <a:lstStyle/>
        <a:p>
          <a:endParaRPr lang="en-US" dirty="0"/>
        </a:p>
      </dgm:t>
    </dgm:pt>
    <dgm:pt modelId="{B657C783-552C-433C-863F-DF6002EFB2BD}" type="sibTrans" cxnId="{055F25DA-03CC-421C-BE22-D2319AE9DB60}">
      <dgm:prSet/>
      <dgm:spPr/>
      <dgm:t>
        <a:bodyPr/>
        <a:lstStyle/>
        <a:p>
          <a:endParaRPr lang="en-US"/>
        </a:p>
      </dgm:t>
    </dgm:pt>
    <dgm:pt modelId="{1AF88AEA-FF9D-4000-83DD-677410FCE857}">
      <dgm:prSet phldrT="[Text]" custT="1"/>
      <dgm:spPr>
        <a:ln w="38100">
          <a:solidFill>
            <a:schemeClr val="tx1">
              <a:lumMod val="75000"/>
              <a:lumOff val="25000"/>
            </a:schemeClr>
          </a:solidFill>
        </a:ln>
      </dgm:spPr>
      <dgm:t>
        <a:bodyPr/>
        <a:lstStyle/>
        <a:p>
          <a:pPr algn="ctr">
            <a:lnSpc>
              <a:spcPct val="90000"/>
            </a:lnSpc>
            <a:spcAft>
              <a:spcPct val="35000"/>
            </a:spcAft>
          </a:pPr>
          <a:r>
            <a:rPr lang="en-US" sz="2800" dirty="0"/>
            <a:t>Arduino</a:t>
          </a:r>
        </a:p>
        <a:p>
          <a:pPr algn="l">
            <a:lnSpc>
              <a:spcPct val="100000"/>
            </a:lnSpc>
            <a:spcAft>
              <a:spcPts val="0"/>
            </a:spcAft>
          </a:pPr>
          <a:r>
            <a:rPr lang="en-US" sz="1800" dirty="0"/>
            <a:t>  </a:t>
          </a:r>
          <a:r>
            <a:rPr lang="en-US" sz="1600" dirty="0"/>
            <a:t>    Read Settings                    Adjust Water Valve/Light</a:t>
          </a:r>
        </a:p>
        <a:p>
          <a:pPr algn="l">
            <a:lnSpc>
              <a:spcPct val="100000"/>
            </a:lnSpc>
            <a:spcAft>
              <a:spcPts val="0"/>
            </a:spcAft>
          </a:pPr>
          <a:r>
            <a:rPr lang="en-US" sz="1600" dirty="0"/>
            <a:t>      Read Sensors	              Read Camera</a:t>
          </a:r>
        </a:p>
        <a:p>
          <a:pPr algn="l">
            <a:lnSpc>
              <a:spcPct val="100000"/>
            </a:lnSpc>
            <a:spcAft>
              <a:spcPts val="0"/>
            </a:spcAft>
          </a:pPr>
          <a:r>
            <a:rPr lang="en-US" sz="1600" dirty="0"/>
            <a:t>   Send Sensor Data                    Send Camera Data</a:t>
          </a:r>
        </a:p>
      </dgm:t>
    </dgm:pt>
    <dgm:pt modelId="{F02A6FDD-840A-428A-BF01-9A5617BE6E9F}" type="sibTrans" cxnId="{8AB0CD09-5639-4D0F-8C44-CE976CE8D5C7}">
      <dgm:prSet/>
      <dgm:spPr/>
      <dgm:t>
        <a:bodyPr/>
        <a:lstStyle/>
        <a:p>
          <a:endParaRPr lang="en-US"/>
        </a:p>
      </dgm:t>
    </dgm:pt>
    <dgm:pt modelId="{50FC48C2-8038-4FE7-86AF-737C59249C3C}" type="parTrans" cxnId="{8AB0CD09-5639-4D0F-8C44-CE976CE8D5C7}">
      <dgm:prSet/>
      <dgm:spPr>
        <a:solidFill>
          <a:schemeClr val="accent6">
            <a:lumMod val="60000"/>
            <a:lumOff val="40000"/>
          </a:schemeClr>
        </a:solidFill>
        <a:ln w="28575">
          <a:solidFill>
            <a:schemeClr val="tx1">
              <a:lumMod val="75000"/>
              <a:lumOff val="25000"/>
            </a:schemeClr>
          </a:solidFill>
        </a:ln>
      </dgm:spPr>
      <dgm:t>
        <a:bodyPr/>
        <a:lstStyle/>
        <a:p>
          <a:endParaRPr lang="en-US"/>
        </a:p>
      </dgm:t>
    </dgm:pt>
    <dgm:pt modelId="{D38B1057-C169-4192-93B0-17297ADE541E}" type="pres">
      <dgm:prSet presAssocID="{3D643CB3-8392-48C2-988B-E458F801E2E4}" presName="Name0" presStyleCnt="0">
        <dgm:presLayoutVars>
          <dgm:chMax val="1"/>
          <dgm:dir/>
          <dgm:animLvl val="ctr"/>
          <dgm:resizeHandles val="exact"/>
        </dgm:presLayoutVars>
      </dgm:prSet>
      <dgm:spPr/>
    </dgm:pt>
    <dgm:pt modelId="{9531BFE8-370A-4D00-A1BE-959AD9E5D58F}" type="pres">
      <dgm:prSet presAssocID="{03D9AA2C-B979-46D5-A2C2-F6844121FC41}" presName="centerShape" presStyleLbl="node0" presStyleIdx="0" presStyleCnt="1" custScaleX="616323" custScaleY="167733" custLinFactNeighborX="19" custLinFactNeighborY="-35385"/>
      <dgm:spPr>
        <a:prstGeom prst="roundRect">
          <a:avLst/>
        </a:prstGeom>
      </dgm:spPr>
    </dgm:pt>
    <dgm:pt modelId="{E3663BD5-A49D-40DD-BF79-F2039259D570}" type="pres">
      <dgm:prSet presAssocID="{0DADE1D6-A9DB-4986-AEDF-3F9A909E5D1E}" presName="parTrans" presStyleLbl="sibTrans2D1" presStyleIdx="0" presStyleCnt="2"/>
      <dgm:spPr>
        <a:prstGeom prst="leftRightArrow">
          <a:avLst/>
        </a:prstGeom>
      </dgm:spPr>
    </dgm:pt>
    <dgm:pt modelId="{E7AF24DB-50A1-4007-ABB5-69F609A1150E}" type="pres">
      <dgm:prSet presAssocID="{0DADE1D6-A9DB-4986-AEDF-3F9A909E5D1E}" presName="connectorText" presStyleLbl="sibTrans2D1" presStyleIdx="0" presStyleCnt="2"/>
      <dgm:spPr/>
    </dgm:pt>
    <dgm:pt modelId="{D09CC42E-20B0-4905-AA49-20F4B49D87B6}" type="pres">
      <dgm:prSet presAssocID="{1A388D95-0ED0-4763-B1A2-380052903136}" presName="node" presStyleLbl="node1" presStyleIdx="0" presStyleCnt="2" custScaleX="368262" custScaleY="129055" custRadScaleRad="155107" custRadScaleInc="-129941">
        <dgm:presLayoutVars>
          <dgm:bulletEnabled val="1"/>
        </dgm:presLayoutVars>
      </dgm:prSet>
      <dgm:spPr>
        <a:prstGeom prst="roundRect">
          <a:avLst/>
        </a:prstGeom>
      </dgm:spPr>
    </dgm:pt>
    <dgm:pt modelId="{51B3184C-1210-436F-AF72-A4675791399B}" type="pres">
      <dgm:prSet presAssocID="{50FC48C2-8038-4FE7-86AF-737C59249C3C}" presName="parTrans" presStyleLbl="sibTrans2D1" presStyleIdx="1" presStyleCnt="2"/>
      <dgm:spPr>
        <a:prstGeom prst="leftRightArrow">
          <a:avLst/>
        </a:prstGeom>
      </dgm:spPr>
    </dgm:pt>
    <dgm:pt modelId="{5C9980C8-D7FC-4472-ABCD-4500D7DDEE51}" type="pres">
      <dgm:prSet presAssocID="{50FC48C2-8038-4FE7-86AF-737C59249C3C}" presName="connectorText" presStyleLbl="sibTrans2D1" presStyleIdx="1" presStyleCnt="2"/>
      <dgm:spPr/>
    </dgm:pt>
    <dgm:pt modelId="{0CF54AD3-D6A2-4C36-A19D-C28BBB755645}" type="pres">
      <dgm:prSet presAssocID="{1AF88AEA-FF9D-4000-83DD-677410FCE857}" presName="node" presStyleLbl="node1" presStyleIdx="1" presStyleCnt="2" custScaleX="368262" custScaleY="129055" custRadScaleRad="155148" custRadScaleInc="-70026">
        <dgm:presLayoutVars>
          <dgm:bulletEnabled val="1"/>
        </dgm:presLayoutVars>
      </dgm:prSet>
      <dgm:spPr>
        <a:prstGeom prst="roundRect">
          <a:avLst/>
        </a:prstGeom>
      </dgm:spPr>
    </dgm:pt>
  </dgm:ptLst>
  <dgm:cxnLst>
    <dgm:cxn modelId="{77AB47CC-186E-4BC8-A756-B79CCCC59BD5}" type="presOf" srcId="{0DADE1D6-A9DB-4986-AEDF-3F9A909E5D1E}" destId="{E7AF24DB-50A1-4007-ABB5-69F609A1150E}" srcOrd="1" destOrd="0" presId="urn:microsoft.com/office/officeart/2005/8/layout/radial5"/>
    <dgm:cxn modelId="{271D627E-EAD9-447E-A002-61866DCB4CE7}" srcId="{3D643CB3-8392-48C2-988B-E458F801E2E4}" destId="{03D9AA2C-B979-46D5-A2C2-F6844121FC41}" srcOrd="0" destOrd="0" parTransId="{E1111C0F-7DCC-4BEB-A88C-205E324F0421}" sibTransId="{992174EA-DE23-4C40-BFF6-8A624113CA20}"/>
    <dgm:cxn modelId="{055F25DA-03CC-421C-BE22-D2319AE9DB60}" srcId="{03D9AA2C-B979-46D5-A2C2-F6844121FC41}" destId="{1A388D95-0ED0-4763-B1A2-380052903136}" srcOrd="0" destOrd="0" parTransId="{0DADE1D6-A9DB-4986-AEDF-3F9A909E5D1E}" sibTransId="{B657C783-552C-433C-863F-DF6002EFB2BD}"/>
    <dgm:cxn modelId="{9CB3F4DE-0FEF-413C-81B9-8E6AAFA4762B}" type="presOf" srcId="{1AF88AEA-FF9D-4000-83DD-677410FCE857}" destId="{0CF54AD3-D6A2-4C36-A19D-C28BBB755645}" srcOrd="0" destOrd="0" presId="urn:microsoft.com/office/officeart/2005/8/layout/radial5"/>
    <dgm:cxn modelId="{ADB2D877-01D8-466B-A606-0D59688BD1A8}" type="presOf" srcId="{03D9AA2C-B979-46D5-A2C2-F6844121FC41}" destId="{9531BFE8-370A-4D00-A1BE-959AD9E5D58F}" srcOrd="0" destOrd="0" presId="urn:microsoft.com/office/officeart/2005/8/layout/radial5"/>
    <dgm:cxn modelId="{ECAB7BA6-1462-47D5-8718-445C02100E5A}" type="presOf" srcId="{50FC48C2-8038-4FE7-86AF-737C59249C3C}" destId="{51B3184C-1210-436F-AF72-A4675791399B}" srcOrd="0" destOrd="0" presId="urn:microsoft.com/office/officeart/2005/8/layout/radial5"/>
    <dgm:cxn modelId="{53A20222-F52C-441F-9357-A3DA9454F2CA}" type="presOf" srcId="{50FC48C2-8038-4FE7-86AF-737C59249C3C}" destId="{5C9980C8-D7FC-4472-ABCD-4500D7DDEE51}" srcOrd="1" destOrd="0" presId="urn:microsoft.com/office/officeart/2005/8/layout/radial5"/>
    <dgm:cxn modelId="{A284A1AF-1249-4805-8683-CA348D9F9901}" type="presOf" srcId="{3D643CB3-8392-48C2-988B-E458F801E2E4}" destId="{D38B1057-C169-4192-93B0-17297ADE541E}" srcOrd="0" destOrd="0" presId="urn:microsoft.com/office/officeart/2005/8/layout/radial5"/>
    <dgm:cxn modelId="{8AB0CD09-5639-4D0F-8C44-CE976CE8D5C7}" srcId="{03D9AA2C-B979-46D5-A2C2-F6844121FC41}" destId="{1AF88AEA-FF9D-4000-83DD-677410FCE857}" srcOrd="1" destOrd="0" parTransId="{50FC48C2-8038-4FE7-86AF-737C59249C3C}" sibTransId="{F02A6FDD-840A-428A-BF01-9A5617BE6E9F}"/>
    <dgm:cxn modelId="{D5982A5D-C90D-43F1-952E-0E0EA5734011}" type="presOf" srcId="{0DADE1D6-A9DB-4986-AEDF-3F9A909E5D1E}" destId="{E3663BD5-A49D-40DD-BF79-F2039259D570}" srcOrd="0" destOrd="0" presId="urn:microsoft.com/office/officeart/2005/8/layout/radial5"/>
    <dgm:cxn modelId="{7FEF3C6B-6017-4D5A-9547-0F48A04C1F0D}" type="presOf" srcId="{1A388D95-0ED0-4763-B1A2-380052903136}" destId="{D09CC42E-20B0-4905-AA49-20F4B49D87B6}" srcOrd="0" destOrd="0" presId="urn:microsoft.com/office/officeart/2005/8/layout/radial5"/>
    <dgm:cxn modelId="{E1720746-EB5C-4533-8CE8-44A57DAB5410}" type="presParOf" srcId="{D38B1057-C169-4192-93B0-17297ADE541E}" destId="{9531BFE8-370A-4D00-A1BE-959AD9E5D58F}" srcOrd="0" destOrd="0" presId="urn:microsoft.com/office/officeart/2005/8/layout/radial5"/>
    <dgm:cxn modelId="{13307BCF-8CF1-40E3-A1E3-5DB9F9F5E4D1}" type="presParOf" srcId="{D38B1057-C169-4192-93B0-17297ADE541E}" destId="{E3663BD5-A49D-40DD-BF79-F2039259D570}" srcOrd="1" destOrd="0" presId="urn:microsoft.com/office/officeart/2005/8/layout/radial5"/>
    <dgm:cxn modelId="{FC559B40-76DB-46F1-9E57-FAD7B3FEE5FB}" type="presParOf" srcId="{E3663BD5-A49D-40DD-BF79-F2039259D570}" destId="{E7AF24DB-50A1-4007-ABB5-69F609A1150E}" srcOrd="0" destOrd="0" presId="urn:microsoft.com/office/officeart/2005/8/layout/radial5"/>
    <dgm:cxn modelId="{A091EF96-BD6C-4176-BEB4-85DB9F340251}" type="presParOf" srcId="{D38B1057-C169-4192-93B0-17297ADE541E}" destId="{D09CC42E-20B0-4905-AA49-20F4B49D87B6}" srcOrd="2" destOrd="0" presId="urn:microsoft.com/office/officeart/2005/8/layout/radial5"/>
    <dgm:cxn modelId="{238295F6-D880-4A62-BCBF-6728F945D60A}" type="presParOf" srcId="{D38B1057-C169-4192-93B0-17297ADE541E}" destId="{51B3184C-1210-436F-AF72-A4675791399B}" srcOrd="3" destOrd="0" presId="urn:microsoft.com/office/officeart/2005/8/layout/radial5"/>
    <dgm:cxn modelId="{C18DC2F1-F5F7-458B-8DD1-E5AC2D60E16E}" type="presParOf" srcId="{51B3184C-1210-436F-AF72-A4675791399B}" destId="{5C9980C8-D7FC-4472-ABCD-4500D7DDEE51}" srcOrd="0" destOrd="0" presId="urn:microsoft.com/office/officeart/2005/8/layout/radial5"/>
    <dgm:cxn modelId="{D287F9B0-73E3-4534-B07A-1F395A748C74}" type="presParOf" srcId="{D38B1057-C169-4192-93B0-17297ADE541E}" destId="{0CF54AD3-D6A2-4C36-A19D-C28BBB755645}"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1BFE8-370A-4D00-A1BE-959AD9E5D58F}">
      <dsp:nvSpPr>
        <dsp:cNvPr id="0" name=""/>
        <dsp:cNvSpPr/>
      </dsp:nvSpPr>
      <dsp:spPr>
        <a:xfrm>
          <a:off x="1044973" y="109535"/>
          <a:ext cx="9233364" cy="2512870"/>
        </a:xfrm>
        <a:prstGeom prst="roundRect">
          <a:avLst/>
        </a:prstGeom>
        <a:solidFill>
          <a:schemeClr val="accent1">
            <a:hueOff val="0"/>
            <a:satOff val="0"/>
            <a:lumOff val="0"/>
            <a:alphaOff val="0"/>
          </a:schemeClr>
        </a:solidFill>
        <a:ln w="38100" cap="rnd" cmpd="sng" algn="ctr">
          <a:solidFill>
            <a:schemeClr val="tx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algn="ctr" defTabSz="1244600">
            <a:lnSpc>
              <a:spcPct val="90000"/>
            </a:lnSpc>
            <a:spcBef>
              <a:spcPct val="0"/>
            </a:spcBef>
            <a:spcAft>
              <a:spcPct val="35000"/>
            </a:spcAft>
            <a:buNone/>
          </a:pPr>
          <a:r>
            <a:rPr lang="en-US" sz="2800" kern="1200" dirty="0"/>
            <a:t>Python</a:t>
          </a:r>
        </a:p>
        <a:p>
          <a:pPr marL="0" lvl="0" algn="l" defTabSz="1244600">
            <a:lnSpc>
              <a:spcPct val="90000"/>
            </a:lnSpc>
            <a:spcBef>
              <a:spcPct val="0"/>
            </a:spcBef>
            <a:spcAft>
              <a:spcPct val="35000"/>
            </a:spcAft>
            <a:buNone/>
          </a:pPr>
          <a:r>
            <a:rPr lang="en-US" sz="2000" kern="1200" dirty="0"/>
            <a:t>            </a:t>
          </a:r>
          <a:r>
            <a:rPr lang="en-US" sz="2400" kern="1200" dirty="0" err="1"/>
            <a:t>ReST</a:t>
          </a:r>
          <a:r>
            <a:rPr lang="en-US" sz="2400" kern="1200" dirty="0"/>
            <a:t> Server		          Decision Tree AI</a:t>
          </a:r>
        </a:p>
        <a:p>
          <a:pPr marL="0" lvl="0" indent="0" algn="l" defTabSz="1244600">
            <a:lnSpc>
              <a:spcPct val="100000"/>
            </a:lnSpc>
            <a:spcBef>
              <a:spcPct val="0"/>
            </a:spcBef>
            <a:spcAft>
              <a:spcPts val="0"/>
            </a:spcAft>
            <a:buNone/>
          </a:pPr>
          <a:r>
            <a:rPr lang="en-US" sz="2000" kern="1200" dirty="0"/>
            <a:t>  </a:t>
          </a:r>
          <a:r>
            <a:rPr lang="en-US" sz="1800" kern="1200" dirty="0"/>
            <a:t>        </a:t>
          </a:r>
          <a:r>
            <a:rPr lang="en-US" sz="1600" kern="1200" dirty="0"/>
            <a:t>Add/Remove Plants	                             Format Data (Attach Timestamp)</a:t>
          </a:r>
        </a:p>
        <a:p>
          <a:pPr marL="0" marR="0" lvl="0" indent="0" algn="l" defTabSz="914400" eaLnBrk="1" fontAlgn="auto" latinLnBrk="0" hangingPunct="1">
            <a:lnSpc>
              <a:spcPct val="100000"/>
            </a:lnSpc>
            <a:spcBef>
              <a:spcPct val="0"/>
            </a:spcBef>
            <a:spcAft>
              <a:spcPts val="0"/>
            </a:spcAft>
            <a:buClrTx/>
            <a:buSzTx/>
            <a:buFontTx/>
            <a:buNone/>
            <a:tabLst/>
            <a:defRPr/>
          </a:pPr>
          <a:r>
            <a:rPr lang="en-US" sz="1600" kern="1200" dirty="0"/>
            <a:t>         Calculate Plant Health                                                          </a:t>
          </a:r>
          <a:r>
            <a:rPr lang="en-US" sz="1600" kern="1200" dirty="0"/>
            <a:t>Builds Decision Trees</a:t>
          </a:r>
        </a:p>
        <a:p>
          <a:pPr marL="0" lvl="0" indent="0" algn="l" defTabSz="1244600">
            <a:lnSpc>
              <a:spcPct val="100000"/>
            </a:lnSpc>
            <a:spcBef>
              <a:spcPct val="0"/>
            </a:spcBef>
            <a:spcAft>
              <a:spcPts val="0"/>
            </a:spcAft>
            <a:buNone/>
          </a:pPr>
          <a:r>
            <a:rPr lang="en-US" sz="1600" kern="1200" dirty="0"/>
            <a:t>           Update Plants    			                         Outputs Tree</a:t>
          </a:r>
        </a:p>
        <a:p>
          <a:pPr marL="0" lvl="0" indent="0" algn="l" defTabSz="1244600">
            <a:lnSpc>
              <a:spcPct val="100000"/>
            </a:lnSpc>
            <a:spcBef>
              <a:spcPct val="0"/>
            </a:spcBef>
            <a:spcAft>
              <a:spcPts val="0"/>
            </a:spcAft>
            <a:buNone/>
          </a:pPr>
          <a:r>
            <a:rPr lang="en-US" sz="1600" kern="1200" dirty="0"/>
            <a:t>           Track a Current Plant		                Trees Decide Settings</a:t>
          </a:r>
        </a:p>
      </dsp:txBody>
      <dsp:txXfrm>
        <a:off x="1167641" y="232203"/>
        <a:ext cx="8988028" cy="2267534"/>
      </dsp:txXfrm>
    </dsp:sp>
    <dsp:sp modelId="{E3663BD5-A49D-40DD-BF79-F2039259D570}">
      <dsp:nvSpPr>
        <dsp:cNvPr id="0" name=""/>
        <dsp:cNvSpPr/>
      </dsp:nvSpPr>
      <dsp:spPr>
        <a:xfrm rot="8066106">
          <a:off x="3766371" y="2729117"/>
          <a:ext cx="618089" cy="509366"/>
        </a:xfrm>
        <a:prstGeom prst="leftRightArrow">
          <a:avLst/>
        </a:prstGeom>
        <a:solidFill>
          <a:schemeClr val="accent6">
            <a:lumMod val="60000"/>
            <a:lumOff val="40000"/>
          </a:schemeClr>
        </a:solidFill>
        <a:ln w="28575">
          <a:solidFill>
            <a:schemeClr val="tx1">
              <a:lumMod val="75000"/>
              <a:lumOff val="2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10800000">
        <a:off x="3896267" y="2776433"/>
        <a:ext cx="465279" cy="305620"/>
      </dsp:txXfrm>
    </dsp:sp>
    <dsp:sp modelId="{D09CC42E-20B0-4905-AA49-20F4B49D87B6}">
      <dsp:nvSpPr>
        <dsp:cNvPr id="0" name=""/>
        <dsp:cNvSpPr/>
      </dsp:nvSpPr>
      <dsp:spPr>
        <a:xfrm>
          <a:off x="8" y="3360189"/>
          <a:ext cx="5517070" cy="1933420"/>
        </a:xfrm>
        <a:prstGeom prst="roundRect">
          <a:avLst/>
        </a:prstGeom>
        <a:solidFill>
          <a:schemeClr val="accent1">
            <a:hueOff val="0"/>
            <a:satOff val="0"/>
            <a:lumOff val="0"/>
            <a:alphaOff val="0"/>
          </a:schemeClr>
        </a:solidFill>
        <a:ln w="38100" cap="rnd" cmpd="sng" algn="ctr">
          <a:solidFill>
            <a:schemeClr val="tx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Application</a:t>
          </a:r>
        </a:p>
        <a:p>
          <a:pPr marL="0" lvl="0" indent="0" algn="l" defTabSz="1244600">
            <a:lnSpc>
              <a:spcPct val="100000"/>
            </a:lnSpc>
            <a:spcBef>
              <a:spcPct val="0"/>
            </a:spcBef>
            <a:spcAft>
              <a:spcPts val="0"/>
            </a:spcAft>
            <a:buFont typeface="Arial" panose="020B0604020202020204" pitchFamily="34" charset="0"/>
            <a:buNone/>
          </a:pPr>
          <a:r>
            <a:rPr lang="en-US" sz="1600" kern="1200" dirty="0"/>
            <a:t>  Display Plant Info	         Display Sensor Info</a:t>
          </a:r>
        </a:p>
        <a:p>
          <a:pPr marL="0" lvl="0" indent="0" algn="l" defTabSz="1244600">
            <a:lnSpc>
              <a:spcPct val="100000"/>
            </a:lnSpc>
            <a:spcBef>
              <a:spcPct val="0"/>
            </a:spcBef>
            <a:spcAft>
              <a:spcPts val="0"/>
            </a:spcAft>
            <a:buNone/>
          </a:pPr>
          <a:r>
            <a:rPr lang="en-US" sz="1600" kern="1200" dirty="0"/>
            <a:t>Plant Status Scoring	         Set a Current Plant</a:t>
          </a:r>
        </a:p>
        <a:p>
          <a:pPr marL="0" lvl="0" indent="0" algn="l" defTabSz="1244600">
            <a:lnSpc>
              <a:spcPct val="100000"/>
            </a:lnSpc>
            <a:spcBef>
              <a:spcPct val="0"/>
            </a:spcBef>
            <a:spcAft>
              <a:spcPts val="0"/>
            </a:spcAft>
            <a:buNone/>
          </a:pPr>
          <a:r>
            <a:rPr lang="en-US" sz="1600" kern="1200" dirty="0"/>
            <a:t>   Set Water Timers              Plant Data-basing to Server</a:t>
          </a:r>
        </a:p>
      </dsp:txBody>
      <dsp:txXfrm>
        <a:off x="94390" y="3454571"/>
        <a:ext cx="5328306" cy="1744656"/>
      </dsp:txXfrm>
    </dsp:sp>
    <dsp:sp modelId="{51B3184C-1210-436F-AF72-A4675791399B}">
      <dsp:nvSpPr>
        <dsp:cNvPr id="0" name=""/>
        <dsp:cNvSpPr/>
      </dsp:nvSpPr>
      <dsp:spPr>
        <a:xfrm rot="2735937">
          <a:off x="6937414" y="2730030"/>
          <a:ext cx="618978" cy="509366"/>
        </a:xfrm>
        <a:prstGeom prst="leftRightArrow">
          <a:avLst/>
        </a:prstGeom>
        <a:solidFill>
          <a:schemeClr val="accent6">
            <a:lumMod val="60000"/>
            <a:lumOff val="40000"/>
          </a:schemeClr>
        </a:solidFill>
        <a:ln w="28575">
          <a:solidFill>
            <a:schemeClr val="tx1">
              <a:lumMod val="75000"/>
              <a:lumOff val="25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960360" y="2777315"/>
        <a:ext cx="466168" cy="305620"/>
      </dsp:txXfrm>
    </dsp:sp>
    <dsp:sp modelId="{0CF54AD3-D6A2-4C36-A19D-C28BBB755645}">
      <dsp:nvSpPr>
        <dsp:cNvPr id="0" name=""/>
        <dsp:cNvSpPr/>
      </dsp:nvSpPr>
      <dsp:spPr>
        <a:xfrm>
          <a:off x="5804639" y="3362084"/>
          <a:ext cx="5517070" cy="1933420"/>
        </a:xfrm>
        <a:prstGeom prst="roundRect">
          <a:avLst/>
        </a:prstGeom>
        <a:solidFill>
          <a:schemeClr val="accent1">
            <a:hueOff val="0"/>
            <a:satOff val="0"/>
            <a:lumOff val="0"/>
            <a:alphaOff val="0"/>
          </a:schemeClr>
        </a:solidFill>
        <a:ln w="38100" cap="rnd" cmpd="sng" algn="ctr">
          <a:solidFill>
            <a:schemeClr val="tx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Arduino</a:t>
          </a:r>
        </a:p>
        <a:p>
          <a:pPr marL="0" lvl="0" indent="0" algn="l" defTabSz="1244600">
            <a:lnSpc>
              <a:spcPct val="100000"/>
            </a:lnSpc>
            <a:spcBef>
              <a:spcPct val="0"/>
            </a:spcBef>
            <a:spcAft>
              <a:spcPts val="0"/>
            </a:spcAft>
            <a:buNone/>
          </a:pPr>
          <a:r>
            <a:rPr lang="en-US" sz="1800" kern="1200" dirty="0"/>
            <a:t>  </a:t>
          </a:r>
          <a:r>
            <a:rPr lang="en-US" sz="1600" kern="1200" dirty="0"/>
            <a:t>    Read Settings                    Adjust Water Valve/Light</a:t>
          </a:r>
        </a:p>
        <a:p>
          <a:pPr marL="0" lvl="0" indent="0" algn="l" defTabSz="1244600">
            <a:lnSpc>
              <a:spcPct val="100000"/>
            </a:lnSpc>
            <a:spcBef>
              <a:spcPct val="0"/>
            </a:spcBef>
            <a:spcAft>
              <a:spcPts val="0"/>
            </a:spcAft>
            <a:buNone/>
          </a:pPr>
          <a:r>
            <a:rPr lang="en-US" sz="1600" kern="1200" dirty="0"/>
            <a:t>      Read Sensors	              Read Camera</a:t>
          </a:r>
        </a:p>
        <a:p>
          <a:pPr marL="0" lvl="0" indent="0" algn="l" defTabSz="1244600">
            <a:lnSpc>
              <a:spcPct val="100000"/>
            </a:lnSpc>
            <a:spcBef>
              <a:spcPct val="0"/>
            </a:spcBef>
            <a:spcAft>
              <a:spcPts val="0"/>
            </a:spcAft>
            <a:buNone/>
          </a:pPr>
          <a:r>
            <a:rPr lang="en-US" sz="1600" kern="1200" dirty="0"/>
            <a:t>   Send Sensor Data                    Send Camera Data</a:t>
          </a:r>
        </a:p>
      </dsp:txBody>
      <dsp:txXfrm>
        <a:off x="5899021" y="3456466"/>
        <a:ext cx="5328306" cy="174465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6290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64416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6708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46406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10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320698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997183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55355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53508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69502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36244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BC982-A0E7-442A-901D-C3ABBEC01FFB}"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364075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1BC982-A0E7-442A-901D-C3ABBEC01FFB}"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72392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BC982-A0E7-442A-901D-C3ABBEC01FFB}"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50405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8604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34199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1BC982-A0E7-442A-901D-C3ABBEC01FFB}" type="datetimeFigureOut">
              <a:rPr lang="en-US" smtClean="0"/>
              <a:t>4/2/2017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EF8629-4C6E-4CA9-97C5-DD4BF5FE8262}" type="slidenum">
              <a:rPr lang="en-US" smtClean="0"/>
              <a:t>‹#›</a:t>
            </a:fld>
            <a:endParaRPr lang="en-US"/>
          </a:p>
        </p:txBody>
      </p:sp>
    </p:spTree>
    <p:extLst>
      <p:ext uri="{BB962C8B-B14F-4D97-AF65-F5344CB8AC3E}">
        <p14:creationId xmlns:p14="http://schemas.microsoft.com/office/powerpoint/2010/main" val="5026638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Growing Plants with the Power of </a:t>
            </a:r>
            <a:r>
              <a:rPr lang="en-US" dirty="0" err="1"/>
              <a:t>Robotany</a:t>
            </a:r>
            <a:endParaRPr lang="en-US" dirty="0"/>
          </a:p>
        </p:txBody>
      </p:sp>
      <p:sp>
        <p:nvSpPr>
          <p:cNvPr id="3" name="Subtitle 2"/>
          <p:cNvSpPr>
            <a:spLocks noGrp="1"/>
          </p:cNvSpPr>
          <p:nvPr>
            <p:ph type="subTitle" idx="1"/>
          </p:nvPr>
        </p:nvSpPr>
        <p:spPr/>
        <p:txBody>
          <a:bodyPr/>
          <a:lstStyle/>
          <a:p>
            <a:r>
              <a:rPr lang="en-US" dirty="0"/>
              <a:t>Jacob Kirkland, Nathaniel Kuhn, and Kevin Shelton</a:t>
            </a:r>
          </a:p>
        </p:txBody>
      </p:sp>
    </p:spTree>
    <p:extLst>
      <p:ext uri="{BB962C8B-B14F-4D97-AF65-F5344CB8AC3E}">
        <p14:creationId xmlns:p14="http://schemas.microsoft.com/office/powerpoint/2010/main" val="64187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Add plant</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155602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3: Backend</a:t>
            </a:r>
          </a:p>
        </p:txBody>
      </p:sp>
      <p:sp>
        <p:nvSpPr>
          <p:cNvPr id="3" name="Content Placeholder 2"/>
          <p:cNvSpPr>
            <a:spLocks noGrp="1"/>
          </p:cNvSpPr>
          <p:nvPr>
            <p:ph idx="1"/>
          </p:nvPr>
        </p:nvSpPr>
        <p:spPr/>
        <p:txBody>
          <a:bodyPr/>
          <a:lstStyle/>
          <a:p>
            <a:r>
              <a:rPr lang="en-US" dirty="0" err="1"/>
              <a:t>ReST</a:t>
            </a:r>
            <a:r>
              <a:rPr lang="en-US" dirty="0"/>
              <a:t> server</a:t>
            </a:r>
          </a:p>
          <a:p>
            <a:r>
              <a:rPr lang="en-US" dirty="0"/>
              <a:t>Decision trees</a:t>
            </a:r>
          </a:p>
        </p:txBody>
      </p:sp>
    </p:spTree>
    <p:extLst>
      <p:ext uri="{BB962C8B-B14F-4D97-AF65-F5344CB8AC3E}">
        <p14:creationId xmlns:p14="http://schemas.microsoft.com/office/powerpoint/2010/main" val="107462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8318528"/>
              </p:ext>
            </p:extLst>
          </p:nvPr>
        </p:nvGraphicFramePr>
        <p:xfrm>
          <a:off x="673768" y="1359568"/>
          <a:ext cx="11321716" cy="5702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Left-Right 5"/>
          <p:cNvSpPr/>
          <p:nvPr/>
        </p:nvSpPr>
        <p:spPr>
          <a:xfrm>
            <a:off x="5911545" y="2640458"/>
            <a:ext cx="846161" cy="512175"/>
          </a:xfrm>
          <a:prstGeom prst="leftRightArrow">
            <a:avLst/>
          </a:prstGeom>
          <a:solidFill>
            <a:schemeClr val="accent6">
              <a:lumMod val="60000"/>
              <a:lumOff val="40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34769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672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p:txBody>
          <a:bodyPr/>
          <a:lstStyle/>
          <a:p>
            <a:r>
              <a:rPr lang="en-US" dirty="0"/>
              <a:t>Cabling and </a:t>
            </a:r>
            <a:r>
              <a:rPr lang="en-US" dirty="0" err="1"/>
              <a:t>WiFi</a:t>
            </a:r>
            <a:endParaRPr lang="en-US" dirty="0"/>
          </a:p>
          <a:p>
            <a:r>
              <a:rPr lang="en-US" dirty="0" err="1"/>
              <a:t>ReST</a:t>
            </a:r>
            <a:r>
              <a:rPr lang="en-US" dirty="0"/>
              <a:t> communication</a:t>
            </a:r>
          </a:p>
          <a:p>
            <a:r>
              <a:rPr lang="en-US" dirty="0"/>
              <a:t>Backend</a:t>
            </a:r>
          </a:p>
        </p:txBody>
      </p:sp>
    </p:spTree>
    <p:extLst>
      <p:ext uri="{BB962C8B-B14F-4D97-AF65-F5344CB8AC3E}">
        <p14:creationId xmlns:p14="http://schemas.microsoft.com/office/powerpoint/2010/main" val="272865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Hardware</a:t>
            </a:r>
          </a:p>
        </p:txBody>
      </p:sp>
      <p:sp>
        <p:nvSpPr>
          <p:cNvPr id="3" name="Content Placeholder 2"/>
          <p:cNvSpPr>
            <a:spLocks noGrp="1"/>
          </p:cNvSpPr>
          <p:nvPr>
            <p:ph idx="1"/>
          </p:nvPr>
        </p:nvSpPr>
        <p:spPr/>
        <p:txBody>
          <a:bodyPr/>
          <a:lstStyle/>
          <a:p>
            <a:r>
              <a:rPr lang="en-US" dirty="0"/>
              <a:t>Sensors</a:t>
            </a:r>
          </a:p>
          <a:p>
            <a:r>
              <a:rPr lang="en-US" dirty="0"/>
              <a:t>Sensor/Camera</a:t>
            </a:r>
          </a:p>
          <a:p>
            <a:r>
              <a:rPr lang="en-US" dirty="0"/>
              <a:t>Noise reduced sensors and </a:t>
            </a:r>
            <a:r>
              <a:rPr lang="en-US" dirty="0" err="1"/>
              <a:t>ReST</a:t>
            </a:r>
            <a:r>
              <a:rPr lang="en-US" dirty="0"/>
              <a:t> code</a:t>
            </a:r>
          </a:p>
          <a:p>
            <a:r>
              <a:rPr lang="en-US" dirty="0" err="1"/>
              <a:t>WiFi</a:t>
            </a:r>
            <a:endParaRPr lang="en-US" dirty="0"/>
          </a:p>
          <a:p>
            <a:r>
              <a:rPr lang="en-US" dirty="0"/>
              <a:t>Solenoids</a:t>
            </a:r>
          </a:p>
        </p:txBody>
      </p:sp>
    </p:spTree>
    <p:extLst>
      <p:ext uri="{BB962C8B-B14F-4D97-AF65-F5344CB8AC3E}">
        <p14:creationId xmlns:p14="http://schemas.microsoft.com/office/powerpoint/2010/main" val="165426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App</a:t>
            </a:r>
          </a:p>
        </p:txBody>
      </p:sp>
      <p:sp>
        <p:nvSpPr>
          <p:cNvPr id="3" name="Content Placeholder 2"/>
          <p:cNvSpPr>
            <a:spLocks noGrp="1"/>
          </p:cNvSpPr>
          <p:nvPr>
            <p:ph idx="1"/>
          </p:nvPr>
        </p:nvSpPr>
        <p:spPr/>
        <p:txBody>
          <a:bodyPr/>
          <a:lstStyle/>
          <a:p>
            <a:r>
              <a:rPr lang="en-US" dirty="0"/>
              <a:t>Plant info display</a:t>
            </a:r>
          </a:p>
          <a:p>
            <a:r>
              <a:rPr lang="en-US" dirty="0" err="1"/>
              <a:t>ReST</a:t>
            </a:r>
            <a:r>
              <a:rPr lang="en-US" dirty="0"/>
              <a:t> server pull</a:t>
            </a:r>
          </a:p>
          <a:p>
            <a:r>
              <a:rPr lang="en-US" dirty="0" err="1"/>
              <a:t>ReST</a:t>
            </a:r>
            <a:r>
              <a:rPr lang="en-US" dirty="0"/>
              <a:t> server update</a:t>
            </a:r>
          </a:p>
          <a:p>
            <a:endParaRPr lang="en-US" dirty="0"/>
          </a:p>
        </p:txBody>
      </p:sp>
    </p:spTree>
    <p:extLst>
      <p:ext uri="{BB962C8B-B14F-4D97-AF65-F5344CB8AC3E}">
        <p14:creationId xmlns:p14="http://schemas.microsoft.com/office/powerpoint/2010/main" val="162814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Backend</a:t>
            </a:r>
          </a:p>
        </p:txBody>
      </p:sp>
      <p:sp>
        <p:nvSpPr>
          <p:cNvPr id="3" name="Content Placeholder 2"/>
          <p:cNvSpPr>
            <a:spLocks noGrp="1"/>
          </p:cNvSpPr>
          <p:nvPr>
            <p:ph idx="1"/>
          </p:nvPr>
        </p:nvSpPr>
        <p:spPr/>
        <p:txBody>
          <a:bodyPr/>
          <a:lstStyle/>
          <a:p>
            <a:r>
              <a:rPr lang="en-US" dirty="0" err="1"/>
              <a:t>ReST</a:t>
            </a:r>
            <a:endParaRPr lang="en-US" dirty="0"/>
          </a:p>
          <a:p>
            <a:r>
              <a:rPr lang="en-US" dirty="0"/>
              <a:t>Decision trees</a:t>
            </a:r>
          </a:p>
        </p:txBody>
      </p:sp>
    </p:spTree>
    <p:extLst>
      <p:ext uri="{BB962C8B-B14F-4D97-AF65-F5344CB8AC3E}">
        <p14:creationId xmlns:p14="http://schemas.microsoft.com/office/powerpoint/2010/main" val="138679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Product</a:t>
            </a:r>
          </a:p>
        </p:txBody>
      </p:sp>
      <p:sp>
        <p:nvSpPr>
          <p:cNvPr id="3" name="Content Placeholder 2"/>
          <p:cNvSpPr>
            <a:spLocks noGrp="1"/>
          </p:cNvSpPr>
          <p:nvPr>
            <p:ph idx="1"/>
          </p:nvPr>
        </p:nvSpPr>
        <p:spPr/>
        <p:txBody>
          <a:bodyPr/>
          <a:lstStyle/>
          <a:p>
            <a:r>
              <a:rPr lang="en-US" dirty="0"/>
              <a:t>A system that can input a new plant, take sensor readings on said plant, and report those findings to the user via an App. The server can then use the data that is transmitted, along with scores provided by the user, to build a decision tree based specifically on that plant and container. The decision trees are then used to allow the backend to care for and adjust the environment and plant. </a:t>
            </a:r>
            <a:r>
              <a:rPr lang="en-US"/>
              <a:t>The user can then check sensor reports and maintain currently growing plants, and if readings are off, the plant simply needs removed and re-added to start the process again.</a:t>
            </a:r>
          </a:p>
        </p:txBody>
      </p:sp>
    </p:spTree>
    <p:extLst>
      <p:ext uri="{BB962C8B-B14F-4D97-AF65-F5344CB8AC3E}">
        <p14:creationId xmlns:p14="http://schemas.microsoft.com/office/powerpoint/2010/main" val="12680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To empower a user to grow plants autonomously utilizing </a:t>
            </a:r>
            <a:r>
              <a:rPr lang="en-US" dirty="0" err="1"/>
              <a:t>robotany</a:t>
            </a:r>
            <a:r>
              <a:rPr lang="en-US" dirty="0"/>
              <a:t>, and to provide ease of plant care.</a:t>
            </a:r>
          </a:p>
          <a:p>
            <a:r>
              <a:rPr lang="en-US" dirty="0"/>
              <a:t>To create a system that will monitor the state of a plant’s environment and, given limited input from the user, regulate environmental variables to optimize the plant’s growth.</a:t>
            </a:r>
          </a:p>
        </p:txBody>
      </p:sp>
    </p:spTree>
    <p:extLst>
      <p:ext uri="{BB962C8B-B14F-4D97-AF65-F5344CB8AC3E}">
        <p14:creationId xmlns:p14="http://schemas.microsoft.com/office/powerpoint/2010/main" val="37015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a:t>Arduino &amp; breadboard</a:t>
            </a:r>
          </a:p>
          <a:p>
            <a:r>
              <a:rPr lang="en-US" dirty="0"/>
              <a:t>Light, soil moisture, temperature, and humidity sensors</a:t>
            </a:r>
          </a:p>
          <a:p>
            <a:r>
              <a:rPr lang="en-US" dirty="0"/>
              <a:t>Pixy camera</a:t>
            </a:r>
          </a:p>
          <a:p>
            <a:r>
              <a:rPr lang="en-US" dirty="0"/>
              <a:t>Water solenoid and light relay</a:t>
            </a:r>
          </a:p>
          <a:p>
            <a:r>
              <a:rPr lang="en-US" dirty="0" err="1"/>
              <a:t>WiFi</a:t>
            </a:r>
            <a:r>
              <a:rPr lang="en-US" dirty="0"/>
              <a:t> shield</a:t>
            </a:r>
          </a:p>
          <a:p>
            <a:r>
              <a:rPr lang="en-US" dirty="0"/>
              <a:t>Armature</a:t>
            </a:r>
          </a:p>
        </p:txBody>
      </p:sp>
    </p:spTree>
    <p:extLst>
      <p:ext uri="{BB962C8B-B14F-4D97-AF65-F5344CB8AC3E}">
        <p14:creationId xmlns:p14="http://schemas.microsoft.com/office/powerpoint/2010/main" val="230808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24891"/>
            <a:ext cx="7866589" cy="4415559"/>
          </a:xfrm>
        </p:spPr>
      </p:pic>
    </p:spTree>
    <p:extLst>
      <p:ext uri="{BB962C8B-B14F-4D97-AF65-F5344CB8AC3E}">
        <p14:creationId xmlns:p14="http://schemas.microsoft.com/office/powerpoint/2010/main" val="269976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6979" y="1905000"/>
            <a:ext cx="6042567" cy="3778250"/>
          </a:xfrm>
        </p:spPr>
      </p:pic>
    </p:spTree>
    <p:extLst>
      <p:ext uri="{BB962C8B-B14F-4D97-AF65-F5344CB8AC3E}">
        <p14:creationId xmlns:p14="http://schemas.microsoft.com/office/powerpoint/2010/main" val="6704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a:t>Pixy picture</a:t>
            </a:r>
          </a:p>
        </p:txBody>
      </p:sp>
    </p:spTree>
    <p:extLst>
      <p:ext uri="{BB962C8B-B14F-4D97-AF65-F5344CB8AC3E}">
        <p14:creationId xmlns:p14="http://schemas.microsoft.com/office/powerpoint/2010/main" val="257844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Plant health</a:t>
            </a:r>
          </a:p>
          <a:p>
            <a:pPr lvl="1"/>
            <a:endParaRPr lang="en-US" dirty="0"/>
          </a:p>
        </p:txBody>
      </p:sp>
      <p:pic>
        <p:nvPicPr>
          <p:cNvPr id="13" name="Picture 1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39632" y="0"/>
            <a:ext cx="3864980" cy="6871075"/>
          </a:xfrm>
          <a:prstGeom prst="rect">
            <a:avLst/>
          </a:prstGeom>
        </p:spPr>
      </p:pic>
    </p:spTree>
    <p:extLst>
      <p:ext uri="{BB962C8B-B14F-4D97-AF65-F5344CB8AC3E}">
        <p14:creationId xmlns:p14="http://schemas.microsoft.com/office/powerpoint/2010/main" val="293371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Sensor readings</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129090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Settings</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3280193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334</TotalTime>
  <Words>316</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Growing Plants with the Power of Robotany</vt:lpstr>
      <vt:lpstr>Goal:</vt:lpstr>
      <vt:lpstr>Component 1: Hardware</vt:lpstr>
      <vt:lpstr>Component 1: Hardware</vt:lpstr>
      <vt:lpstr>Component 1: Hardware</vt:lpstr>
      <vt:lpstr>Component 1: Hardware</vt:lpstr>
      <vt:lpstr>Component 2: App</vt:lpstr>
      <vt:lpstr>Component 2: App</vt:lpstr>
      <vt:lpstr>Component 2: App</vt:lpstr>
      <vt:lpstr>Component 2: App</vt:lpstr>
      <vt:lpstr>Component 3: Backend</vt:lpstr>
      <vt:lpstr>Organization</vt:lpstr>
      <vt:lpstr>Decision Tree</vt:lpstr>
      <vt:lpstr>Difficulties</vt:lpstr>
      <vt:lpstr>Version changes: Hardware</vt:lpstr>
      <vt:lpstr>Version changes: App</vt:lpstr>
      <vt:lpstr>Version changes: Backend</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Kuhn</dc:creator>
  <cp:lastModifiedBy>Jacob Kirkland</cp:lastModifiedBy>
  <cp:revision>15</cp:revision>
  <dcterms:created xsi:type="dcterms:W3CDTF">2017-04-01T21:43:31Z</dcterms:created>
  <dcterms:modified xsi:type="dcterms:W3CDTF">2017-04-03T02:10:44Z</dcterms:modified>
</cp:coreProperties>
</file>