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1BC982-A0E7-442A-901D-C3ABBEC01FFB}"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1046411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1BC982-A0E7-442A-901D-C3ABBEC01FFB}"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197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1BC982-A0E7-442A-901D-C3ABBEC01FFB}"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33145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1BC982-A0E7-442A-901D-C3ABBEC01FFB}"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63045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1BC982-A0E7-442A-901D-C3ABBEC01FFB}"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27068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1BC982-A0E7-442A-901D-C3ABBEC01FFB}"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107469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1BC982-A0E7-442A-901D-C3ABBEC01FFB}"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99601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1BC982-A0E7-442A-901D-C3ABBEC01FFB}"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11311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BC982-A0E7-442A-901D-C3ABBEC01FFB}"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8820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18778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79111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BC982-A0E7-442A-901D-C3ABBEC01FFB}"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F8629-4C6E-4CA9-97C5-DD4BF5FE8262}" type="slidenum">
              <a:rPr lang="en-US" smtClean="0"/>
              <a:t>‹#›</a:t>
            </a:fld>
            <a:endParaRPr lang="en-US"/>
          </a:p>
        </p:txBody>
      </p:sp>
    </p:spTree>
    <p:extLst>
      <p:ext uri="{BB962C8B-B14F-4D97-AF65-F5344CB8AC3E}">
        <p14:creationId xmlns:p14="http://schemas.microsoft.com/office/powerpoint/2010/main" val="237271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Growing Plants with the Power of </a:t>
            </a:r>
            <a:r>
              <a:rPr lang="en-US" dirty="0" err="1"/>
              <a:t>Robotany</a:t>
            </a:r>
            <a:endParaRPr lang="en-US" dirty="0"/>
          </a:p>
        </p:txBody>
      </p:sp>
      <p:sp>
        <p:nvSpPr>
          <p:cNvPr id="3" name="Subtitle 2"/>
          <p:cNvSpPr>
            <a:spLocks noGrp="1"/>
          </p:cNvSpPr>
          <p:nvPr>
            <p:ph type="subTitle" idx="1"/>
          </p:nvPr>
        </p:nvSpPr>
        <p:spPr/>
        <p:txBody>
          <a:bodyPr/>
          <a:lstStyle/>
          <a:p>
            <a:r>
              <a:rPr lang="en-US" dirty="0"/>
              <a:t>Jacob Kirkland, Nathaniel Kuhn, and Kevin Shelton</a:t>
            </a:r>
          </a:p>
        </p:txBody>
      </p:sp>
    </p:spTree>
    <p:extLst>
      <p:ext uri="{BB962C8B-B14F-4D97-AF65-F5344CB8AC3E}">
        <p14:creationId xmlns:p14="http://schemas.microsoft.com/office/powerpoint/2010/main" val="64187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Content Placeholder 2"/>
          <p:cNvSpPr>
            <a:spLocks noGrp="1"/>
          </p:cNvSpPr>
          <p:nvPr>
            <p:ph idx="1"/>
          </p:nvPr>
        </p:nvSpPr>
        <p:spPr/>
        <p:txBody>
          <a:bodyPr/>
          <a:lstStyle/>
          <a:p>
            <a:r>
              <a:rPr lang="en-US" dirty="0"/>
              <a:t>Cabling and </a:t>
            </a:r>
            <a:r>
              <a:rPr lang="en-US" dirty="0" err="1"/>
              <a:t>WiFi</a:t>
            </a:r>
            <a:endParaRPr lang="en-US" dirty="0"/>
          </a:p>
          <a:p>
            <a:r>
              <a:rPr lang="en-US" dirty="0" err="1"/>
              <a:t>ReST</a:t>
            </a:r>
            <a:r>
              <a:rPr lang="en-US" dirty="0"/>
              <a:t> communication</a:t>
            </a:r>
          </a:p>
          <a:p>
            <a:r>
              <a:rPr lang="en-US" dirty="0"/>
              <a:t>Backend</a:t>
            </a:r>
          </a:p>
        </p:txBody>
      </p:sp>
    </p:spTree>
    <p:extLst>
      <p:ext uri="{BB962C8B-B14F-4D97-AF65-F5344CB8AC3E}">
        <p14:creationId xmlns:p14="http://schemas.microsoft.com/office/powerpoint/2010/main" val="272865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changes: Hardware</a:t>
            </a:r>
          </a:p>
        </p:txBody>
      </p:sp>
      <p:sp>
        <p:nvSpPr>
          <p:cNvPr id="3" name="Content Placeholder 2"/>
          <p:cNvSpPr>
            <a:spLocks noGrp="1"/>
          </p:cNvSpPr>
          <p:nvPr>
            <p:ph idx="1"/>
          </p:nvPr>
        </p:nvSpPr>
        <p:spPr/>
        <p:txBody>
          <a:bodyPr/>
          <a:lstStyle/>
          <a:p>
            <a:r>
              <a:rPr lang="en-US" dirty="0"/>
              <a:t>Sensors</a:t>
            </a:r>
          </a:p>
          <a:p>
            <a:r>
              <a:rPr lang="en-US" dirty="0"/>
              <a:t>Sensor/Camera</a:t>
            </a:r>
          </a:p>
          <a:p>
            <a:r>
              <a:rPr lang="en-US" dirty="0"/>
              <a:t>Noise reduced sensors and </a:t>
            </a:r>
            <a:r>
              <a:rPr lang="en-US" dirty="0" err="1"/>
              <a:t>ReST</a:t>
            </a:r>
            <a:r>
              <a:rPr lang="en-US" dirty="0"/>
              <a:t> code</a:t>
            </a:r>
          </a:p>
          <a:p>
            <a:r>
              <a:rPr lang="en-US" dirty="0" err="1"/>
              <a:t>WiFi</a:t>
            </a:r>
            <a:endParaRPr lang="en-US" dirty="0"/>
          </a:p>
          <a:p>
            <a:r>
              <a:rPr lang="en-US" dirty="0"/>
              <a:t>Solenoids</a:t>
            </a:r>
          </a:p>
        </p:txBody>
      </p:sp>
    </p:spTree>
    <p:extLst>
      <p:ext uri="{BB962C8B-B14F-4D97-AF65-F5344CB8AC3E}">
        <p14:creationId xmlns:p14="http://schemas.microsoft.com/office/powerpoint/2010/main" val="1654266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changes: App</a:t>
            </a:r>
          </a:p>
        </p:txBody>
      </p:sp>
      <p:sp>
        <p:nvSpPr>
          <p:cNvPr id="3" name="Content Placeholder 2"/>
          <p:cNvSpPr>
            <a:spLocks noGrp="1"/>
          </p:cNvSpPr>
          <p:nvPr>
            <p:ph idx="1"/>
          </p:nvPr>
        </p:nvSpPr>
        <p:spPr/>
        <p:txBody>
          <a:bodyPr/>
          <a:lstStyle/>
          <a:p>
            <a:r>
              <a:rPr lang="en-US" dirty="0"/>
              <a:t>Plant info display</a:t>
            </a:r>
          </a:p>
          <a:p>
            <a:r>
              <a:rPr lang="en-US" dirty="0" err="1"/>
              <a:t>ReST</a:t>
            </a:r>
            <a:r>
              <a:rPr lang="en-US" dirty="0"/>
              <a:t> server pull</a:t>
            </a:r>
          </a:p>
          <a:p>
            <a:r>
              <a:rPr lang="en-US" dirty="0" err="1"/>
              <a:t>ReST</a:t>
            </a:r>
            <a:r>
              <a:rPr lang="en-US" dirty="0"/>
              <a:t> server update</a:t>
            </a:r>
          </a:p>
          <a:p>
            <a:endParaRPr lang="en-US" dirty="0"/>
          </a:p>
        </p:txBody>
      </p:sp>
    </p:spTree>
    <p:extLst>
      <p:ext uri="{BB962C8B-B14F-4D97-AF65-F5344CB8AC3E}">
        <p14:creationId xmlns:p14="http://schemas.microsoft.com/office/powerpoint/2010/main" val="162814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changes: Backend</a:t>
            </a:r>
          </a:p>
        </p:txBody>
      </p:sp>
      <p:sp>
        <p:nvSpPr>
          <p:cNvPr id="3" name="Content Placeholder 2"/>
          <p:cNvSpPr>
            <a:spLocks noGrp="1"/>
          </p:cNvSpPr>
          <p:nvPr>
            <p:ph idx="1"/>
          </p:nvPr>
        </p:nvSpPr>
        <p:spPr/>
        <p:txBody>
          <a:bodyPr/>
          <a:lstStyle/>
          <a:p>
            <a:r>
              <a:rPr lang="en-US" dirty="0" err="1"/>
              <a:t>ReST</a:t>
            </a:r>
            <a:endParaRPr lang="en-US" dirty="0"/>
          </a:p>
          <a:p>
            <a:r>
              <a:rPr lang="en-US" dirty="0"/>
              <a:t>Decision trees</a:t>
            </a:r>
          </a:p>
        </p:txBody>
      </p:sp>
    </p:spTree>
    <p:extLst>
      <p:ext uri="{BB962C8B-B14F-4D97-AF65-F5344CB8AC3E}">
        <p14:creationId xmlns:p14="http://schemas.microsoft.com/office/powerpoint/2010/main" val="1386798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Product</a:t>
            </a:r>
          </a:p>
        </p:txBody>
      </p:sp>
      <p:sp>
        <p:nvSpPr>
          <p:cNvPr id="3" name="Content Placeholder 2"/>
          <p:cNvSpPr>
            <a:spLocks noGrp="1"/>
          </p:cNvSpPr>
          <p:nvPr>
            <p:ph idx="1"/>
          </p:nvPr>
        </p:nvSpPr>
        <p:spPr/>
        <p:txBody>
          <a:bodyPr/>
          <a:lstStyle/>
          <a:p>
            <a:r>
              <a:rPr lang="en-US" dirty="0"/>
              <a:t>A system that can input a new plant, take sensor readings on said plant, and report those findings to the user via an App. The server can then use the data that is transmitted, along with scores provided by the user, to build a decision tree based specifically on that plant and container. The decision trees are then used to allow the backend to care for and adjust the environment and plant. </a:t>
            </a:r>
            <a:r>
              <a:rPr lang="en-US"/>
              <a:t>The user can then check sensor reports and maintain currently growing plants, and if readings are off, the plant simply needs removed and re-added to start the process again.</a:t>
            </a:r>
          </a:p>
        </p:txBody>
      </p:sp>
    </p:spTree>
    <p:extLst>
      <p:ext uri="{BB962C8B-B14F-4D97-AF65-F5344CB8AC3E}">
        <p14:creationId xmlns:p14="http://schemas.microsoft.com/office/powerpoint/2010/main" val="126804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r>
              <a:rPr lang="en-US" dirty="0"/>
              <a:t>To empower a user to grow plants autonomously utilizing </a:t>
            </a:r>
            <a:r>
              <a:rPr lang="en-US" dirty="0" err="1"/>
              <a:t>robotany</a:t>
            </a:r>
            <a:r>
              <a:rPr lang="en-US" dirty="0"/>
              <a:t>, and to provide ease of plant care.</a:t>
            </a:r>
          </a:p>
          <a:p>
            <a:r>
              <a:rPr lang="en-US" dirty="0"/>
              <a:t>To create a system that will monitor the state of a plant’s environment and, given limited input from the user, regulate environmental variables to optimize the plant’s growth.</a:t>
            </a:r>
          </a:p>
        </p:txBody>
      </p:sp>
    </p:spTree>
    <p:extLst>
      <p:ext uri="{BB962C8B-B14F-4D97-AF65-F5344CB8AC3E}">
        <p14:creationId xmlns:p14="http://schemas.microsoft.com/office/powerpoint/2010/main" val="370158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1: Hardware</a:t>
            </a:r>
          </a:p>
        </p:txBody>
      </p:sp>
      <p:sp>
        <p:nvSpPr>
          <p:cNvPr id="3" name="Content Placeholder 2"/>
          <p:cNvSpPr>
            <a:spLocks noGrp="1"/>
          </p:cNvSpPr>
          <p:nvPr>
            <p:ph idx="1"/>
          </p:nvPr>
        </p:nvSpPr>
        <p:spPr/>
        <p:txBody>
          <a:bodyPr/>
          <a:lstStyle/>
          <a:p>
            <a:r>
              <a:rPr lang="en-US" dirty="0"/>
              <a:t>Arduino &amp; breadboard</a:t>
            </a:r>
          </a:p>
          <a:p>
            <a:r>
              <a:rPr lang="en-US" dirty="0"/>
              <a:t>Light, soil moisture, temperature, and humidity sensors</a:t>
            </a:r>
          </a:p>
          <a:p>
            <a:r>
              <a:rPr lang="en-US" dirty="0"/>
              <a:t>Pixy camera</a:t>
            </a:r>
          </a:p>
          <a:p>
            <a:r>
              <a:rPr lang="en-US" dirty="0"/>
              <a:t>Water solenoid and light relay</a:t>
            </a:r>
          </a:p>
          <a:p>
            <a:r>
              <a:rPr lang="en-US" dirty="0" err="1"/>
              <a:t>WiFi</a:t>
            </a:r>
            <a:r>
              <a:rPr lang="en-US" dirty="0"/>
              <a:t> shield</a:t>
            </a:r>
          </a:p>
          <a:p>
            <a:r>
              <a:rPr lang="en-US" dirty="0"/>
              <a:t>Armature</a:t>
            </a:r>
          </a:p>
        </p:txBody>
      </p:sp>
    </p:spTree>
    <p:extLst>
      <p:ext uri="{BB962C8B-B14F-4D97-AF65-F5344CB8AC3E}">
        <p14:creationId xmlns:p14="http://schemas.microsoft.com/office/powerpoint/2010/main" val="230808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Plant health</a:t>
            </a:r>
          </a:p>
          <a:p>
            <a:pPr lvl="1"/>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040" y="0"/>
            <a:ext cx="3864980" cy="6871075"/>
          </a:xfrm>
          <a:prstGeom prst="rect">
            <a:avLst/>
          </a:prstGeom>
        </p:spPr>
      </p:pic>
    </p:spTree>
    <p:extLst>
      <p:ext uri="{BB962C8B-B14F-4D97-AF65-F5344CB8AC3E}">
        <p14:creationId xmlns:p14="http://schemas.microsoft.com/office/powerpoint/2010/main" val="293371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Sensor readings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917" y="0"/>
            <a:ext cx="3857625" cy="6858000"/>
          </a:xfrm>
          <a:prstGeom prst="rect">
            <a:avLst/>
          </a:prstGeom>
        </p:spPr>
      </p:pic>
    </p:spTree>
    <p:extLst>
      <p:ext uri="{BB962C8B-B14F-4D97-AF65-F5344CB8AC3E}">
        <p14:creationId xmlns:p14="http://schemas.microsoft.com/office/powerpoint/2010/main" val="129090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Settings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915" y="0"/>
            <a:ext cx="3857625" cy="6858000"/>
          </a:xfrm>
          <a:prstGeom prst="rect">
            <a:avLst/>
          </a:prstGeom>
        </p:spPr>
      </p:pic>
    </p:spTree>
    <p:extLst>
      <p:ext uri="{BB962C8B-B14F-4D97-AF65-F5344CB8AC3E}">
        <p14:creationId xmlns:p14="http://schemas.microsoft.com/office/powerpoint/2010/main" val="328019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Add plant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917" y="0"/>
            <a:ext cx="3857625" cy="6858000"/>
          </a:xfrm>
          <a:prstGeom prst="rect">
            <a:avLst/>
          </a:prstGeom>
        </p:spPr>
      </p:pic>
    </p:spTree>
    <p:extLst>
      <p:ext uri="{BB962C8B-B14F-4D97-AF65-F5344CB8AC3E}">
        <p14:creationId xmlns:p14="http://schemas.microsoft.com/office/powerpoint/2010/main" val="155602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3: Backend</a:t>
            </a:r>
          </a:p>
        </p:txBody>
      </p:sp>
      <p:sp>
        <p:nvSpPr>
          <p:cNvPr id="3" name="Content Placeholder 2"/>
          <p:cNvSpPr>
            <a:spLocks noGrp="1"/>
          </p:cNvSpPr>
          <p:nvPr>
            <p:ph idx="1"/>
          </p:nvPr>
        </p:nvSpPr>
        <p:spPr/>
        <p:txBody>
          <a:bodyPr/>
          <a:lstStyle/>
          <a:p>
            <a:r>
              <a:rPr lang="en-US" dirty="0" err="1"/>
              <a:t>ReST</a:t>
            </a:r>
            <a:r>
              <a:rPr lang="en-US" dirty="0"/>
              <a:t> server</a:t>
            </a:r>
          </a:p>
          <a:p>
            <a:r>
              <a:rPr lang="en-US" dirty="0"/>
              <a:t>Decision trees</a:t>
            </a:r>
          </a:p>
        </p:txBody>
      </p:sp>
    </p:spTree>
    <p:extLst>
      <p:ext uri="{BB962C8B-B14F-4D97-AF65-F5344CB8AC3E}">
        <p14:creationId xmlns:p14="http://schemas.microsoft.com/office/powerpoint/2010/main" val="107462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769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283</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Growing Plants with the Power of Robotany</vt:lpstr>
      <vt:lpstr>Goal:</vt:lpstr>
      <vt:lpstr>Component 1: Hardware</vt:lpstr>
      <vt:lpstr>Component 2: App</vt:lpstr>
      <vt:lpstr>Component 2: App</vt:lpstr>
      <vt:lpstr>Component 2: App</vt:lpstr>
      <vt:lpstr>Component 2: App</vt:lpstr>
      <vt:lpstr>Component 3: Backend</vt:lpstr>
      <vt:lpstr>Organization</vt:lpstr>
      <vt:lpstr>Difficulties</vt:lpstr>
      <vt:lpstr>Version changes: Hardware</vt:lpstr>
      <vt:lpstr>Version changes: App</vt:lpstr>
      <vt:lpstr>Version changes: Backend</vt:lpstr>
      <vt:lpstr>Final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Kuhn</dc:creator>
  <cp:lastModifiedBy>Nathaniel Kuhn</cp:lastModifiedBy>
  <cp:revision>8</cp:revision>
  <dcterms:created xsi:type="dcterms:W3CDTF">2017-04-01T21:43:31Z</dcterms:created>
  <dcterms:modified xsi:type="dcterms:W3CDTF">2017-04-02T00:10:09Z</dcterms:modified>
</cp:coreProperties>
</file>