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1"/>
  </p:notesMasterIdLst>
  <p:handoutMasterIdLst>
    <p:handoutMasterId r:id="rId22"/>
  </p:handoutMasterIdLst>
  <p:sldIdLst>
    <p:sldId id="314" r:id="rId5"/>
    <p:sldId id="327" r:id="rId6"/>
    <p:sldId id="323" r:id="rId7"/>
    <p:sldId id="338" r:id="rId8"/>
    <p:sldId id="355" r:id="rId9"/>
    <p:sldId id="350" r:id="rId10"/>
    <p:sldId id="342" r:id="rId11"/>
    <p:sldId id="339" r:id="rId12"/>
    <p:sldId id="352" r:id="rId13"/>
    <p:sldId id="354" r:id="rId14"/>
    <p:sldId id="358" r:id="rId15"/>
    <p:sldId id="361" r:id="rId16"/>
    <p:sldId id="344" r:id="rId17"/>
    <p:sldId id="345" r:id="rId18"/>
    <p:sldId id="346" r:id="rId19"/>
    <p:sldId id="347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90000"/>
    <a:srgbClr val="969696"/>
    <a:srgbClr val="9E9A95"/>
    <a:srgbClr val="382E25"/>
    <a:srgbClr val="C17945"/>
    <a:srgbClr val="31526A"/>
    <a:srgbClr val="690304"/>
    <a:srgbClr val="25262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31" autoAdjust="0"/>
  </p:normalViewPr>
  <p:slideViewPr>
    <p:cSldViewPr snapToGrid="0" snapToObjects="1">
      <p:cViewPr varScale="1">
        <p:scale>
          <a:sx n="129" d="100"/>
          <a:sy n="129" d="100"/>
        </p:scale>
        <p:origin x="1086" y="90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Thornton" userId="b6e3fc805ef79445" providerId="LiveId" clId="{5D1AD6BA-992E-4638-BD81-111D4CB6CE8B}"/>
    <pc:docChg chg="undo custSel addSld delSld modSld sldOrd">
      <pc:chgData name="Ashley Thornton" userId="b6e3fc805ef79445" providerId="LiveId" clId="{5D1AD6BA-992E-4638-BD81-111D4CB6CE8B}" dt="2021-05-03T20:39:25.306" v="2436"/>
      <pc:docMkLst>
        <pc:docMk/>
      </pc:docMkLst>
      <pc:sldChg chg="modSp mod modNotesTx">
        <pc:chgData name="Ashley Thornton" userId="b6e3fc805ef79445" providerId="LiveId" clId="{5D1AD6BA-992E-4638-BD81-111D4CB6CE8B}" dt="2021-05-02T17:21:35.170" v="7" actId="20577"/>
        <pc:sldMkLst>
          <pc:docMk/>
          <pc:sldMk cId="919017497" sldId="314"/>
        </pc:sldMkLst>
        <pc:spChg chg="mod">
          <ac:chgData name="Ashley Thornton" userId="b6e3fc805ef79445" providerId="LiveId" clId="{5D1AD6BA-992E-4638-BD81-111D4CB6CE8B}" dt="2021-05-02T17:21:21.379" v="1" actId="20577"/>
          <ac:spMkLst>
            <pc:docMk/>
            <pc:sldMk cId="919017497" sldId="314"/>
            <ac:spMk id="4" creationId="{00000000-0000-0000-0000-000000000000}"/>
          </ac:spMkLst>
        </pc:spChg>
      </pc:sldChg>
      <pc:sldChg chg="modSp mod modNotesTx">
        <pc:chgData name="Ashley Thornton" userId="b6e3fc805ef79445" providerId="LiveId" clId="{5D1AD6BA-992E-4638-BD81-111D4CB6CE8B}" dt="2021-05-02T17:43:23.348" v="245" actId="6549"/>
        <pc:sldMkLst>
          <pc:docMk/>
          <pc:sldMk cId="1235614250" sldId="323"/>
        </pc:sldMkLst>
        <pc:spChg chg="mod">
          <ac:chgData name="Ashley Thornton" userId="b6e3fc805ef79445" providerId="LiveId" clId="{5D1AD6BA-992E-4638-BD81-111D4CB6CE8B}" dt="2021-05-02T17:43:01.355" v="150" actId="20577"/>
          <ac:spMkLst>
            <pc:docMk/>
            <pc:sldMk cId="1235614250" sldId="323"/>
            <ac:spMk id="3" creationId="{00000000-0000-0000-0000-000000000000}"/>
          </ac:spMkLst>
        </pc:spChg>
      </pc:sldChg>
      <pc:sldChg chg="modNotesTx">
        <pc:chgData name="Ashley Thornton" userId="b6e3fc805ef79445" providerId="LiveId" clId="{5D1AD6BA-992E-4638-BD81-111D4CB6CE8B}" dt="2021-05-02T17:41:42.979" v="95" actId="20577"/>
        <pc:sldMkLst>
          <pc:docMk/>
          <pc:sldMk cId="2788082712" sldId="327"/>
        </pc:sldMkLst>
      </pc:sldChg>
      <pc:sldChg chg="modNotesTx">
        <pc:chgData name="Ashley Thornton" userId="b6e3fc805ef79445" providerId="LiveId" clId="{5D1AD6BA-992E-4638-BD81-111D4CB6CE8B}" dt="2021-05-02T17:43:56.444" v="283" actId="20577"/>
        <pc:sldMkLst>
          <pc:docMk/>
          <pc:sldMk cId="4262976694" sldId="338"/>
        </pc:sldMkLst>
      </pc:sldChg>
      <pc:sldChg chg="modSp mod modNotesTx">
        <pc:chgData name="Ashley Thornton" userId="b6e3fc805ef79445" providerId="LiveId" clId="{5D1AD6BA-992E-4638-BD81-111D4CB6CE8B}" dt="2021-05-02T17:48:41.010" v="364" actId="20577"/>
        <pc:sldMkLst>
          <pc:docMk/>
          <pc:sldMk cId="3106589306" sldId="339"/>
        </pc:sldMkLst>
        <pc:spChg chg="mod">
          <ac:chgData name="Ashley Thornton" userId="b6e3fc805ef79445" providerId="LiveId" clId="{5D1AD6BA-992E-4638-BD81-111D4CB6CE8B}" dt="2021-05-02T17:23:07.935" v="9" actId="20577"/>
          <ac:spMkLst>
            <pc:docMk/>
            <pc:sldMk cId="3106589306" sldId="339"/>
            <ac:spMk id="3" creationId="{00000000-0000-0000-0000-000000000000}"/>
          </ac:spMkLst>
        </pc:spChg>
      </pc:sldChg>
      <pc:sldChg chg="modSp mod modNotesTx">
        <pc:chgData name="Ashley Thornton" userId="b6e3fc805ef79445" providerId="LiveId" clId="{5D1AD6BA-992E-4638-BD81-111D4CB6CE8B}" dt="2021-05-02T17:44:49.471" v="330" actId="14100"/>
        <pc:sldMkLst>
          <pc:docMk/>
          <pc:sldMk cId="3491236345" sldId="342"/>
        </pc:sldMkLst>
        <pc:spChg chg="mod">
          <ac:chgData name="Ashley Thornton" userId="b6e3fc805ef79445" providerId="LiveId" clId="{5D1AD6BA-992E-4638-BD81-111D4CB6CE8B}" dt="2021-05-02T17:44:49.471" v="330" actId="14100"/>
          <ac:spMkLst>
            <pc:docMk/>
            <pc:sldMk cId="3491236345" sldId="342"/>
            <ac:spMk id="2" creationId="{36F17A8A-4FEF-4FEB-B03B-AEFB8F25F2C4}"/>
          </ac:spMkLst>
        </pc:spChg>
      </pc:sldChg>
      <pc:sldChg chg="addSp delSp modSp mod modNotesTx">
        <pc:chgData name="Ashley Thornton" userId="b6e3fc805ef79445" providerId="LiveId" clId="{5D1AD6BA-992E-4638-BD81-111D4CB6CE8B}" dt="2021-05-03T18:11:50.537" v="2417" actId="20577"/>
        <pc:sldMkLst>
          <pc:docMk/>
          <pc:sldMk cId="2863448089" sldId="344"/>
        </pc:sldMkLst>
        <pc:picChg chg="add mod">
          <ac:chgData name="Ashley Thornton" userId="b6e3fc805ef79445" providerId="LiveId" clId="{5D1AD6BA-992E-4638-BD81-111D4CB6CE8B}" dt="2021-05-03T16:14:27.363" v="1856" actId="1035"/>
          <ac:picMkLst>
            <pc:docMk/>
            <pc:sldMk cId="2863448089" sldId="344"/>
            <ac:picMk id="4" creationId="{BC945027-98CA-4706-9A64-0C512E64E661}"/>
          </ac:picMkLst>
        </pc:picChg>
        <pc:picChg chg="del">
          <ac:chgData name="Ashley Thornton" userId="b6e3fc805ef79445" providerId="LiveId" clId="{5D1AD6BA-992E-4638-BD81-111D4CB6CE8B}" dt="2021-05-03T16:14:09.173" v="1837" actId="478"/>
          <ac:picMkLst>
            <pc:docMk/>
            <pc:sldMk cId="2863448089" sldId="344"/>
            <ac:picMk id="7" creationId="{C8FB2036-DF5D-4DD4-AF7B-5A3F0AF8F3E2}"/>
          </ac:picMkLst>
        </pc:picChg>
      </pc:sldChg>
      <pc:sldChg chg="addSp delSp modSp mod modNotesTx">
        <pc:chgData name="Ashley Thornton" userId="b6e3fc805ef79445" providerId="LiveId" clId="{5D1AD6BA-992E-4638-BD81-111D4CB6CE8B}" dt="2021-05-03T20:31:11.431" v="2433" actId="6549"/>
        <pc:sldMkLst>
          <pc:docMk/>
          <pc:sldMk cId="609981667" sldId="345"/>
        </pc:sldMkLst>
        <pc:spChg chg="mod">
          <ac:chgData name="Ashley Thornton" userId="b6e3fc805ef79445" providerId="LiveId" clId="{5D1AD6BA-992E-4638-BD81-111D4CB6CE8B}" dt="2021-05-03T20:30:51.982" v="2423" actId="20577"/>
          <ac:spMkLst>
            <pc:docMk/>
            <pc:sldMk cId="609981667" sldId="345"/>
            <ac:spMk id="4" creationId="{4DEF265E-E88C-4336-B7C2-BC0C0C2A5A6B}"/>
          </ac:spMkLst>
        </pc:spChg>
        <pc:picChg chg="add mod">
          <ac:chgData name="Ashley Thornton" userId="b6e3fc805ef79445" providerId="LiveId" clId="{5D1AD6BA-992E-4638-BD81-111D4CB6CE8B}" dt="2021-05-03T18:12:01.497" v="2420" actId="1076"/>
          <ac:picMkLst>
            <pc:docMk/>
            <pc:sldMk cId="609981667" sldId="345"/>
            <ac:picMk id="5" creationId="{CDD20AB5-A505-43C6-B0EE-88A6E22D214D}"/>
          </ac:picMkLst>
        </pc:picChg>
        <pc:picChg chg="del">
          <ac:chgData name="Ashley Thornton" userId="b6e3fc805ef79445" providerId="LiveId" clId="{5D1AD6BA-992E-4638-BD81-111D4CB6CE8B}" dt="2021-05-03T16:15:27.206" v="1864" actId="478"/>
          <ac:picMkLst>
            <pc:docMk/>
            <pc:sldMk cId="609981667" sldId="345"/>
            <ac:picMk id="6" creationId="{416B9676-29C0-4876-9281-1FC3EBCB76EF}"/>
          </ac:picMkLst>
        </pc:picChg>
      </pc:sldChg>
      <pc:sldChg chg="modSp mod modNotesTx">
        <pc:chgData name="Ashley Thornton" userId="b6e3fc805ef79445" providerId="LiveId" clId="{5D1AD6BA-992E-4638-BD81-111D4CB6CE8B}" dt="2021-05-03T16:17:28.304" v="2027" actId="20577"/>
        <pc:sldMkLst>
          <pc:docMk/>
          <pc:sldMk cId="1202332144" sldId="346"/>
        </pc:sldMkLst>
        <pc:spChg chg="mod">
          <ac:chgData name="Ashley Thornton" userId="b6e3fc805ef79445" providerId="LiveId" clId="{5D1AD6BA-992E-4638-BD81-111D4CB6CE8B}" dt="2021-05-02T19:26:07.835" v="1566" actId="20577"/>
          <ac:spMkLst>
            <pc:docMk/>
            <pc:sldMk cId="1202332144" sldId="346"/>
            <ac:spMk id="2" creationId="{00000000-0000-0000-0000-000000000000}"/>
          </ac:spMkLst>
        </pc:spChg>
        <pc:spChg chg="mod">
          <ac:chgData name="Ashley Thornton" userId="b6e3fc805ef79445" providerId="LiveId" clId="{5D1AD6BA-992E-4638-BD81-111D4CB6CE8B}" dt="2021-05-02T19:26:42.222" v="1633" actId="20577"/>
          <ac:spMkLst>
            <pc:docMk/>
            <pc:sldMk cId="1202332144" sldId="346"/>
            <ac:spMk id="3" creationId="{00000000-0000-0000-0000-000000000000}"/>
          </ac:spMkLst>
        </pc:spChg>
      </pc:sldChg>
      <pc:sldChg chg="addSp delSp modSp mod modNotesTx">
        <pc:chgData name="Ashley Thornton" userId="b6e3fc805ef79445" providerId="LiveId" clId="{5D1AD6BA-992E-4638-BD81-111D4CB6CE8B}" dt="2021-05-03T16:40:40.189" v="2031" actId="1076"/>
        <pc:sldMkLst>
          <pc:docMk/>
          <pc:sldMk cId="1456982547" sldId="347"/>
        </pc:sldMkLst>
        <pc:spChg chg="mod">
          <ac:chgData name="Ashley Thornton" userId="b6e3fc805ef79445" providerId="LiveId" clId="{5D1AD6BA-992E-4638-BD81-111D4CB6CE8B}" dt="2021-05-02T18:55:17.533" v="1319" actId="20577"/>
          <ac:spMkLst>
            <pc:docMk/>
            <pc:sldMk cId="1456982547" sldId="347"/>
            <ac:spMk id="2" creationId="{00000000-0000-0000-0000-000000000000}"/>
          </ac:spMkLst>
        </pc:spChg>
        <pc:spChg chg="mod">
          <ac:chgData name="Ashley Thornton" userId="b6e3fc805ef79445" providerId="LiveId" clId="{5D1AD6BA-992E-4638-BD81-111D4CB6CE8B}" dt="2021-05-02T19:30:08.659" v="1722" actId="403"/>
          <ac:spMkLst>
            <pc:docMk/>
            <pc:sldMk cId="1456982547" sldId="347"/>
            <ac:spMk id="3" creationId="{00000000-0000-0000-0000-000000000000}"/>
          </ac:spMkLst>
        </pc:spChg>
        <pc:spChg chg="add del mod">
          <ac:chgData name="Ashley Thornton" userId="b6e3fc805ef79445" providerId="LiveId" clId="{5D1AD6BA-992E-4638-BD81-111D4CB6CE8B}" dt="2021-05-03T16:40:28.430" v="2028" actId="478"/>
          <ac:spMkLst>
            <pc:docMk/>
            <pc:sldMk cId="1456982547" sldId="347"/>
            <ac:spMk id="4" creationId="{C6931055-5013-4D1A-A1D4-366A03F88FCA}"/>
          </ac:spMkLst>
        </pc:spChg>
        <pc:picChg chg="add mod">
          <ac:chgData name="Ashley Thornton" userId="b6e3fc805ef79445" providerId="LiveId" clId="{5D1AD6BA-992E-4638-BD81-111D4CB6CE8B}" dt="2021-05-03T16:40:40.189" v="2031" actId="1076"/>
          <ac:picMkLst>
            <pc:docMk/>
            <pc:sldMk cId="1456982547" sldId="347"/>
            <ac:picMk id="6" creationId="{4C3C1140-7D23-4237-A07C-9CA8E2C77EDD}"/>
          </ac:picMkLst>
        </pc:picChg>
      </pc:sldChg>
      <pc:sldChg chg="modNotesTx">
        <pc:chgData name="Ashley Thornton" userId="b6e3fc805ef79445" providerId="LiveId" clId="{5D1AD6BA-992E-4638-BD81-111D4CB6CE8B}" dt="2021-05-03T20:36:51.730" v="2435" actId="20577"/>
        <pc:sldMkLst>
          <pc:docMk/>
          <pc:sldMk cId="2043433568" sldId="350"/>
        </pc:sldMkLst>
      </pc:sldChg>
      <pc:sldChg chg="addSp delSp modSp mod modNotesTx">
        <pc:chgData name="Ashley Thornton" userId="b6e3fc805ef79445" providerId="LiveId" clId="{5D1AD6BA-992E-4638-BD81-111D4CB6CE8B}" dt="2021-05-02T22:26:33.187" v="1833" actId="20577"/>
        <pc:sldMkLst>
          <pc:docMk/>
          <pc:sldMk cId="4051469413" sldId="352"/>
        </pc:sldMkLst>
        <pc:spChg chg="add mod">
          <ac:chgData name="Ashley Thornton" userId="b6e3fc805ef79445" providerId="LiveId" clId="{5D1AD6BA-992E-4638-BD81-111D4CB6CE8B}" dt="2021-05-02T20:25:34.785" v="1731" actId="14100"/>
          <ac:spMkLst>
            <pc:docMk/>
            <pc:sldMk cId="4051469413" sldId="352"/>
            <ac:spMk id="3" creationId="{AE359405-60F2-4873-A1BD-A0E3DF45D928}"/>
          </ac:spMkLst>
        </pc:spChg>
        <pc:spChg chg="add del mod">
          <ac:chgData name="Ashley Thornton" userId="b6e3fc805ef79445" providerId="LiveId" clId="{5D1AD6BA-992E-4638-BD81-111D4CB6CE8B}" dt="2021-05-02T22:22:08.983" v="1747" actId="478"/>
          <ac:spMkLst>
            <pc:docMk/>
            <pc:sldMk cId="4051469413" sldId="352"/>
            <ac:spMk id="5" creationId="{E6A43763-BC32-4FF6-829B-CE787D97CB2A}"/>
          </ac:spMkLst>
        </pc:spChg>
        <pc:spChg chg="add mod">
          <ac:chgData name="Ashley Thornton" userId="b6e3fc805ef79445" providerId="LiveId" clId="{5D1AD6BA-992E-4638-BD81-111D4CB6CE8B}" dt="2021-05-02T22:22:22.265" v="1752" actId="1035"/>
          <ac:spMkLst>
            <pc:docMk/>
            <pc:sldMk cId="4051469413" sldId="352"/>
            <ac:spMk id="6" creationId="{0789EFF8-B28A-4FD7-A9E5-B66E36855B7D}"/>
          </ac:spMkLst>
        </pc:spChg>
      </pc:sldChg>
      <pc:sldChg chg="addSp delSp modSp mod ord modNotesTx">
        <pc:chgData name="Ashley Thornton" userId="b6e3fc805ef79445" providerId="LiveId" clId="{5D1AD6BA-992E-4638-BD81-111D4CB6CE8B}" dt="2021-05-02T22:26:45.071" v="1834" actId="20577"/>
        <pc:sldMkLst>
          <pc:docMk/>
          <pc:sldMk cId="1756271799" sldId="354"/>
        </pc:sldMkLst>
        <pc:spChg chg="add del mod">
          <ac:chgData name="Ashley Thornton" userId="b6e3fc805ef79445" providerId="LiveId" clId="{5D1AD6BA-992E-4638-BD81-111D4CB6CE8B}" dt="2021-05-02T19:20:30.687" v="1388" actId="478"/>
          <ac:spMkLst>
            <pc:docMk/>
            <pc:sldMk cId="1756271799" sldId="354"/>
            <ac:spMk id="4" creationId="{2FD1E9BF-2768-4CF2-8997-5881D376D2BF}"/>
          </ac:spMkLst>
        </pc:spChg>
        <pc:spChg chg="add del mod">
          <ac:chgData name="Ashley Thornton" userId="b6e3fc805ef79445" providerId="LiveId" clId="{5D1AD6BA-992E-4638-BD81-111D4CB6CE8B}" dt="2021-05-02T19:20:30.687" v="1388" actId="478"/>
          <ac:spMkLst>
            <pc:docMk/>
            <pc:sldMk cId="1756271799" sldId="354"/>
            <ac:spMk id="5" creationId="{F56F835D-09FB-445E-A4C6-A7A69300ADFE}"/>
          </ac:spMkLst>
        </pc:spChg>
        <pc:spChg chg="add del mod">
          <ac:chgData name="Ashley Thornton" userId="b6e3fc805ef79445" providerId="LiveId" clId="{5D1AD6BA-992E-4638-BD81-111D4CB6CE8B}" dt="2021-05-02T19:20:30.687" v="1388" actId="478"/>
          <ac:spMkLst>
            <pc:docMk/>
            <pc:sldMk cId="1756271799" sldId="354"/>
            <ac:spMk id="12" creationId="{9886641B-008E-4627-ACBB-456D14DC4382}"/>
          </ac:spMkLst>
        </pc:spChg>
        <pc:spChg chg="add del mod">
          <ac:chgData name="Ashley Thornton" userId="b6e3fc805ef79445" providerId="LiveId" clId="{5D1AD6BA-992E-4638-BD81-111D4CB6CE8B}" dt="2021-05-02T19:20:30.687" v="1388" actId="478"/>
          <ac:spMkLst>
            <pc:docMk/>
            <pc:sldMk cId="1756271799" sldId="354"/>
            <ac:spMk id="13" creationId="{097B28B6-0D71-4705-B8AA-92487C55623B}"/>
          </ac:spMkLst>
        </pc:spChg>
        <pc:spChg chg="add del mod">
          <ac:chgData name="Ashley Thornton" userId="b6e3fc805ef79445" providerId="LiveId" clId="{5D1AD6BA-992E-4638-BD81-111D4CB6CE8B}" dt="2021-05-02T19:20:45.957" v="1389" actId="931"/>
          <ac:spMkLst>
            <pc:docMk/>
            <pc:sldMk cId="1756271799" sldId="354"/>
            <ac:spMk id="26" creationId="{5054AA3E-F059-4B32-9EA7-7A8BF8B38A82}"/>
          </ac:spMkLst>
        </pc:spChg>
        <pc:graphicFrameChg chg="add del mod modGraphic">
          <ac:chgData name="Ashley Thornton" userId="b6e3fc805ef79445" providerId="LiveId" clId="{5D1AD6BA-992E-4638-BD81-111D4CB6CE8B}" dt="2021-05-02T19:20:30.687" v="1388" actId="478"/>
          <ac:graphicFrameMkLst>
            <pc:docMk/>
            <pc:sldMk cId="1756271799" sldId="354"/>
            <ac:graphicFrameMk id="6" creationId="{785C1BBF-7362-4767-98B5-B54E5E38DEF4}"/>
          </ac:graphicFrameMkLst>
        </pc:graphicFrameChg>
        <pc:graphicFrameChg chg="add del mod modGraphic">
          <ac:chgData name="Ashley Thornton" userId="b6e3fc805ef79445" providerId="LiveId" clId="{5D1AD6BA-992E-4638-BD81-111D4CB6CE8B}" dt="2021-05-02T19:20:30.687" v="1388" actId="478"/>
          <ac:graphicFrameMkLst>
            <pc:docMk/>
            <pc:sldMk cId="1756271799" sldId="354"/>
            <ac:graphicFrameMk id="8" creationId="{17D7E462-DCFF-4E16-B2F1-836668D7D198}"/>
          </ac:graphicFrameMkLst>
        </pc:graphicFrameChg>
        <pc:graphicFrameChg chg="add del mod modGraphic">
          <ac:chgData name="Ashley Thornton" userId="b6e3fc805ef79445" providerId="LiveId" clId="{5D1AD6BA-992E-4638-BD81-111D4CB6CE8B}" dt="2021-05-02T19:20:30.687" v="1388" actId="478"/>
          <ac:graphicFrameMkLst>
            <pc:docMk/>
            <pc:sldMk cId="1756271799" sldId="354"/>
            <ac:graphicFrameMk id="9" creationId="{B8CBBE74-3AA6-4559-B7B9-7453ED6BA2BC}"/>
          </ac:graphicFrameMkLst>
        </pc:graphicFrameChg>
        <pc:graphicFrameChg chg="add del mod modGraphic">
          <ac:chgData name="Ashley Thornton" userId="b6e3fc805ef79445" providerId="LiveId" clId="{5D1AD6BA-992E-4638-BD81-111D4CB6CE8B}" dt="2021-05-02T19:20:30.687" v="1388" actId="478"/>
          <ac:graphicFrameMkLst>
            <pc:docMk/>
            <pc:sldMk cId="1756271799" sldId="354"/>
            <ac:graphicFrameMk id="10" creationId="{25781E5D-B61B-4DFB-812F-76585969B9A7}"/>
          </ac:graphicFrameMkLst>
        </pc:graphicFrameChg>
        <pc:graphicFrameChg chg="add del mod modGraphic">
          <ac:chgData name="Ashley Thornton" userId="b6e3fc805ef79445" providerId="LiveId" clId="{5D1AD6BA-992E-4638-BD81-111D4CB6CE8B}" dt="2021-05-02T19:20:30.687" v="1388" actId="478"/>
          <ac:graphicFrameMkLst>
            <pc:docMk/>
            <pc:sldMk cId="1756271799" sldId="354"/>
            <ac:graphicFrameMk id="11" creationId="{CE617BE3-7982-4226-8C94-019CC1B6FB71}"/>
          </ac:graphicFrameMkLst>
        </pc:graphicFrameChg>
        <pc:graphicFrameChg chg="add del mod modGraphic">
          <ac:chgData name="Ashley Thornton" userId="b6e3fc805ef79445" providerId="LiveId" clId="{5D1AD6BA-992E-4638-BD81-111D4CB6CE8B}" dt="2021-05-02T19:20:30.687" v="1388" actId="478"/>
          <ac:graphicFrameMkLst>
            <pc:docMk/>
            <pc:sldMk cId="1756271799" sldId="354"/>
            <ac:graphicFrameMk id="18" creationId="{7F3B3254-5A35-4E8D-9FD8-E0A163AC8BE3}"/>
          </ac:graphicFrameMkLst>
        </pc:graphicFrameChg>
        <pc:picChg chg="del">
          <ac:chgData name="Ashley Thornton" userId="b6e3fc805ef79445" providerId="LiveId" clId="{5D1AD6BA-992E-4638-BD81-111D4CB6CE8B}" dt="2021-05-02T19:20:04.123" v="1383" actId="478"/>
          <ac:picMkLst>
            <pc:docMk/>
            <pc:sldMk cId="1756271799" sldId="354"/>
            <ac:picMk id="7" creationId="{3467B882-DC77-4EE9-A028-D89175904F72}"/>
          </ac:picMkLst>
        </pc:picChg>
        <pc:picChg chg="add mod">
          <ac:chgData name="Ashley Thornton" userId="b6e3fc805ef79445" providerId="LiveId" clId="{5D1AD6BA-992E-4638-BD81-111D4CB6CE8B}" dt="2021-05-02T19:20:54.989" v="1393" actId="1076"/>
          <ac:picMkLst>
            <pc:docMk/>
            <pc:sldMk cId="1756271799" sldId="354"/>
            <ac:picMk id="28" creationId="{54D74B81-08FD-4CD3-91AB-63388901AF45}"/>
          </ac:picMkLst>
        </pc:picChg>
        <pc:cxnChg chg="add del mod">
          <ac:chgData name="Ashley Thornton" userId="b6e3fc805ef79445" providerId="LiveId" clId="{5D1AD6BA-992E-4638-BD81-111D4CB6CE8B}" dt="2021-05-02T19:20:30.687" v="1388" actId="478"/>
          <ac:cxnSpMkLst>
            <pc:docMk/>
            <pc:sldMk cId="1756271799" sldId="354"/>
            <ac:cxnSpMk id="14" creationId="{4CD27128-E60B-41ED-BF22-F1DD4E5CB684}"/>
          </ac:cxnSpMkLst>
        </pc:cxnChg>
        <pc:cxnChg chg="add del mod">
          <ac:chgData name="Ashley Thornton" userId="b6e3fc805ef79445" providerId="LiveId" clId="{5D1AD6BA-992E-4638-BD81-111D4CB6CE8B}" dt="2021-05-02T19:20:30.687" v="1388" actId="478"/>
          <ac:cxnSpMkLst>
            <pc:docMk/>
            <pc:sldMk cId="1756271799" sldId="354"/>
            <ac:cxnSpMk id="15" creationId="{B92F9948-B7CA-40E3-A210-82233608FC51}"/>
          </ac:cxnSpMkLst>
        </pc:cxnChg>
        <pc:cxnChg chg="add del mod">
          <ac:chgData name="Ashley Thornton" userId="b6e3fc805ef79445" providerId="LiveId" clId="{5D1AD6BA-992E-4638-BD81-111D4CB6CE8B}" dt="2021-05-02T19:20:30.687" v="1388" actId="478"/>
          <ac:cxnSpMkLst>
            <pc:docMk/>
            <pc:sldMk cId="1756271799" sldId="354"/>
            <ac:cxnSpMk id="16" creationId="{CB00567C-BFF3-47AC-BA47-5C140BF660B6}"/>
          </ac:cxnSpMkLst>
        </pc:cxnChg>
        <pc:cxnChg chg="add del mod">
          <ac:chgData name="Ashley Thornton" userId="b6e3fc805ef79445" providerId="LiveId" clId="{5D1AD6BA-992E-4638-BD81-111D4CB6CE8B}" dt="2021-05-02T19:20:30.687" v="1388" actId="478"/>
          <ac:cxnSpMkLst>
            <pc:docMk/>
            <pc:sldMk cId="1756271799" sldId="354"/>
            <ac:cxnSpMk id="17" creationId="{902C81B0-17E7-4453-BBAB-0685D3426B50}"/>
          </ac:cxnSpMkLst>
        </pc:cxnChg>
        <pc:cxnChg chg="add del mod">
          <ac:chgData name="Ashley Thornton" userId="b6e3fc805ef79445" providerId="LiveId" clId="{5D1AD6BA-992E-4638-BD81-111D4CB6CE8B}" dt="2021-05-02T19:20:30.687" v="1388" actId="478"/>
          <ac:cxnSpMkLst>
            <pc:docMk/>
            <pc:sldMk cId="1756271799" sldId="354"/>
            <ac:cxnSpMk id="19" creationId="{74F5E709-019C-4702-8D65-3C9939F7AAAE}"/>
          </ac:cxnSpMkLst>
        </pc:cxnChg>
        <pc:cxnChg chg="add del mod">
          <ac:chgData name="Ashley Thornton" userId="b6e3fc805ef79445" providerId="LiveId" clId="{5D1AD6BA-992E-4638-BD81-111D4CB6CE8B}" dt="2021-05-02T19:20:30.687" v="1388" actId="478"/>
          <ac:cxnSpMkLst>
            <pc:docMk/>
            <pc:sldMk cId="1756271799" sldId="354"/>
            <ac:cxnSpMk id="20" creationId="{00AF4474-C7DE-42CF-9973-2A79BC943690}"/>
          </ac:cxnSpMkLst>
        </pc:cxnChg>
        <pc:cxnChg chg="add del mod">
          <ac:chgData name="Ashley Thornton" userId="b6e3fc805ef79445" providerId="LiveId" clId="{5D1AD6BA-992E-4638-BD81-111D4CB6CE8B}" dt="2021-05-02T19:20:30.687" v="1388" actId="478"/>
          <ac:cxnSpMkLst>
            <pc:docMk/>
            <pc:sldMk cId="1756271799" sldId="354"/>
            <ac:cxnSpMk id="21" creationId="{21ED824E-714E-4F91-A2A1-F481963C2127}"/>
          </ac:cxnSpMkLst>
        </pc:cxnChg>
      </pc:sldChg>
      <pc:sldChg chg="modSp del mod ord">
        <pc:chgData name="Ashley Thornton" userId="b6e3fc805ef79445" providerId="LiveId" clId="{5D1AD6BA-992E-4638-BD81-111D4CB6CE8B}" dt="2021-05-03T16:41:20.054" v="2032" actId="47"/>
        <pc:sldMkLst>
          <pc:docMk/>
          <pc:sldMk cId="1481405773" sldId="357"/>
        </pc:sldMkLst>
        <pc:spChg chg="mod">
          <ac:chgData name="Ashley Thornton" userId="b6e3fc805ef79445" providerId="LiveId" clId="{5D1AD6BA-992E-4638-BD81-111D4CB6CE8B}" dt="2021-05-02T17:50:06.571" v="377" actId="1076"/>
          <ac:spMkLst>
            <pc:docMk/>
            <pc:sldMk cId="1481405773" sldId="357"/>
            <ac:spMk id="9" creationId="{94E8BEBA-8A17-4639-9B77-CA5321C03873}"/>
          </ac:spMkLst>
        </pc:spChg>
        <pc:spChg chg="mod">
          <ac:chgData name="Ashley Thornton" userId="b6e3fc805ef79445" providerId="LiveId" clId="{5D1AD6BA-992E-4638-BD81-111D4CB6CE8B}" dt="2021-05-02T17:50:11.937" v="381" actId="1035"/>
          <ac:spMkLst>
            <pc:docMk/>
            <pc:sldMk cId="1481405773" sldId="357"/>
            <ac:spMk id="13" creationId="{DABED997-4CB0-452A-9BC3-46DA06F42BA4}"/>
          </ac:spMkLst>
        </pc:spChg>
      </pc:sldChg>
      <pc:sldChg chg="addSp delSp modSp add mod modNotesTx">
        <pc:chgData name="Ashley Thornton" userId="b6e3fc805ef79445" providerId="LiveId" clId="{5D1AD6BA-992E-4638-BD81-111D4CB6CE8B}" dt="2021-05-02T22:26:07.462" v="1765" actId="20577"/>
        <pc:sldMkLst>
          <pc:docMk/>
          <pc:sldMk cId="999115494" sldId="358"/>
        </pc:sldMkLst>
        <pc:spChg chg="mod">
          <ac:chgData name="Ashley Thornton" userId="b6e3fc805ef79445" providerId="LiveId" clId="{5D1AD6BA-992E-4638-BD81-111D4CB6CE8B}" dt="2021-05-02T18:49:39.349" v="1000" actId="14100"/>
          <ac:spMkLst>
            <pc:docMk/>
            <pc:sldMk cId="999115494" sldId="358"/>
            <ac:spMk id="2" creationId="{36F17A8A-4FEF-4FEB-B03B-AEFB8F25F2C4}"/>
          </ac:spMkLst>
        </pc:spChg>
        <pc:spChg chg="del">
          <ac:chgData name="Ashley Thornton" userId="b6e3fc805ef79445" providerId="LiveId" clId="{5D1AD6BA-992E-4638-BD81-111D4CB6CE8B}" dt="2021-05-02T18:48:59.604" v="940" actId="478"/>
          <ac:spMkLst>
            <pc:docMk/>
            <pc:sldMk cId="999115494" sldId="358"/>
            <ac:spMk id="9" creationId="{94E8BEBA-8A17-4639-9B77-CA5321C03873}"/>
          </ac:spMkLst>
        </pc:spChg>
        <pc:spChg chg="add del mod">
          <ac:chgData name="Ashley Thornton" userId="b6e3fc805ef79445" providerId="LiveId" clId="{5D1AD6BA-992E-4638-BD81-111D4CB6CE8B}" dt="2021-05-02T22:25:29.368" v="1758" actId="478"/>
          <ac:spMkLst>
            <pc:docMk/>
            <pc:sldMk cId="999115494" sldId="358"/>
            <ac:spMk id="10" creationId="{952AAD3F-A8CB-4A39-8E5D-FF849D122100}"/>
          </ac:spMkLst>
        </pc:spChg>
        <pc:spChg chg="del">
          <ac:chgData name="Ashley Thornton" userId="b6e3fc805ef79445" providerId="LiveId" clId="{5D1AD6BA-992E-4638-BD81-111D4CB6CE8B}" dt="2021-05-02T18:49:00.667" v="941" actId="478"/>
          <ac:spMkLst>
            <pc:docMk/>
            <pc:sldMk cId="999115494" sldId="358"/>
            <ac:spMk id="13" creationId="{DABED997-4CB0-452A-9BC3-46DA06F42BA4}"/>
          </ac:spMkLst>
        </pc:spChg>
        <pc:spChg chg="del">
          <ac:chgData name="Ashley Thornton" userId="b6e3fc805ef79445" providerId="LiveId" clId="{5D1AD6BA-992E-4638-BD81-111D4CB6CE8B}" dt="2021-05-02T22:25:34.364" v="1760" actId="478"/>
          <ac:spMkLst>
            <pc:docMk/>
            <pc:sldMk cId="999115494" sldId="358"/>
            <ac:spMk id="14" creationId="{DD1F847A-C6D5-455A-A632-E1CB2E5D57F0}"/>
          </ac:spMkLst>
        </pc:spChg>
        <pc:picChg chg="add del mod">
          <ac:chgData name="Ashley Thornton" userId="b6e3fc805ef79445" providerId="LiveId" clId="{5D1AD6BA-992E-4638-BD81-111D4CB6CE8B}" dt="2021-05-02T22:25:26.711" v="1757" actId="478"/>
          <ac:picMkLst>
            <pc:docMk/>
            <pc:sldMk cId="999115494" sldId="358"/>
            <ac:picMk id="4" creationId="{6C23914E-9372-4113-A7CD-A57EF0D93A58}"/>
          </ac:picMkLst>
        </pc:picChg>
        <pc:picChg chg="add mod">
          <ac:chgData name="Ashley Thornton" userId="b6e3fc805ef79445" providerId="LiveId" clId="{5D1AD6BA-992E-4638-BD81-111D4CB6CE8B}" dt="2021-05-02T22:25:37.989" v="1761" actId="1076"/>
          <ac:picMkLst>
            <pc:docMk/>
            <pc:sldMk cId="999115494" sldId="358"/>
            <ac:picMk id="6" creationId="{7602DEF0-5B48-41EF-9661-E3D992FF7A5B}"/>
          </ac:picMkLst>
        </pc:picChg>
        <pc:picChg chg="del">
          <ac:chgData name="Ashley Thornton" userId="b6e3fc805ef79445" providerId="LiveId" clId="{5D1AD6BA-992E-4638-BD81-111D4CB6CE8B}" dt="2021-05-02T18:49:03.075" v="942" actId="478"/>
          <ac:picMkLst>
            <pc:docMk/>
            <pc:sldMk cId="999115494" sldId="358"/>
            <ac:picMk id="16" creationId="{3F245C9E-5BF6-4B9D-A74D-812054F4DE86}"/>
          </ac:picMkLst>
        </pc:picChg>
      </pc:sldChg>
      <pc:sldChg chg="new del ord">
        <pc:chgData name="Ashley Thornton" userId="b6e3fc805ef79445" providerId="LiveId" clId="{5D1AD6BA-992E-4638-BD81-111D4CB6CE8B}" dt="2021-05-03T16:41:20.529" v="2033" actId="47"/>
        <pc:sldMkLst>
          <pc:docMk/>
          <pc:sldMk cId="966535513" sldId="359"/>
        </pc:sldMkLst>
      </pc:sldChg>
      <pc:sldChg chg="modSp new del mod">
        <pc:chgData name="Ashley Thornton" userId="b6e3fc805ef79445" providerId="LiveId" clId="{5D1AD6BA-992E-4638-BD81-111D4CB6CE8B}" dt="2021-05-03T18:11:28.623" v="2401" actId="47"/>
        <pc:sldMkLst>
          <pc:docMk/>
          <pc:sldMk cId="2894023648" sldId="360"/>
        </pc:sldMkLst>
        <pc:spChg chg="mod">
          <ac:chgData name="Ashley Thornton" userId="b6e3fc805ef79445" providerId="LiveId" clId="{5D1AD6BA-992E-4638-BD81-111D4CB6CE8B}" dt="2021-05-02T19:19:43.020" v="1382" actId="20577"/>
          <ac:spMkLst>
            <pc:docMk/>
            <pc:sldMk cId="2894023648" sldId="360"/>
            <ac:spMk id="2" creationId="{5C1898F1-56AE-49DF-B37C-EDB6FFA31229}"/>
          </ac:spMkLst>
        </pc:spChg>
      </pc:sldChg>
      <pc:sldChg chg="addSp delSp modSp add mod modNotesTx">
        <pc:chgData name="Ashley Thornton" userId="b6e3fc805ef79445" providerId="LiveId" clId="{5D1AD6BA-992E-4638-BD81-111D4CB6CE8B}" dt="2021-05-03T20:39:25.306" v="2436"/>
        <pc:sldMkLst>
          <pc:docMk/>
          <pc:sldMk cId="3863975998" sldId="361"/>
        </pc:sldMkLst>
        <pc:spChg chg="mod">
          <ac:chgData name="Ashley Thornton" userId="b6e3fc805ef79445" providerId="LiveId" clId="{5D1AD6BA-992E-4638-BD81-111D4CB6CE8B}" dt="2021-05-03T16:42:31.168" v="2069" actId="20577"/>
          <ac:spMkLst>
            <pc:docMk/>
            <pc:sldMk cId="3863975998" sldId="361"/>
            <ac:spMk id="2" creationId="{36F17A8A-4FEF-4FEB-B03B-AEFB8F25F2C4}"/>
          </ac:spMkLst>
        </pc:spChg>
        <pc:spChg chg="add mod">
          <ac:chgData name="Ashley Thornton" userId="b6e3fc805ef79445" providerId="LiveId" clId="{5D1AD6BA-992E-4638-BD81-111D4CB6CE8B}" dt="2021-05-03T18:10:27.579" v="2385" actId="113"/>
          <ac:spMkLst>
            <pc:docMk/>
            <pc:sldMk cId="3863975998" sldId="361"/>
            <ac:spMk id="3" creationId="{E8C51CC8-5C87-45BC-85E8-9A5967A6FFF3}"/>
          </ac:spMkLst>
        </pc:spChg>
        <pc:spChg chg="add mod">
          <ac:chgData name="Ashley Thornton" userId="b6e3fc805ef79445" providerId="LiveId" clId="{5D1AD6BA-992E-4638-BD81-111D4CB6CE8B}" dt="2021-05-03T18:11:12.687" v="2397" actId="13822"/>
          <ac:spMkLst>
            <pc:docMk/>
            <pc:sldMk cId="3863975998" sldId="361"/>
            <ac:spMk id="4" creationId="{3DA72C13-BEE0-4469-ACA6-40B7AF1F0809}"/>
          </ac:spMkLst>
        </pc:spChg>
        <pc:spChg chg="add mod">
          <ac:chgData name="Ashley Thornton" userId="b6e3fc805ef79445" providerId="LiveId" clId="{5D1AD6BA-992E-4638-BD81-111D4CB6CE8B}" dt="2021-05-03T18:10:47.021" v="2392" actId="1076"/>
          <ac:spMkLst>
            <pc:docMk/>
            <pc:sldMk cId="3863975998" sldId="361"/>
            <ac:spMk id="5" creationId="{FF8832EB-A60F-4658-B4BC-4C70584A4534}"/>
          </ac:spMkLst>
        </pc:spChg>
        <pc:spChg chg="add mod">
          <ac:chgData name="Ashley Thornton" userId="b6e3fc805ef79445" providerId="LiveId" clId="{5D1AD6BA-992E-4638-BD81-111D4CB6CE8B}" dt="2021-05-03T18:10:44.406" v="2391" actId="1076"/>
          <ac:spMkLst>
            <pc:docMk/>
            <pc:sldMk cId="3863975998" sldId="361"/>
            <ac:spMk id="7" creationId="{9079BE17-6730-4129-8234-6358C1B7FF78}"/>
          </ac:spMkLst>
        </pc:spChg>
        <pc:spChg chg="add mod">
          <ac:chgData name="Ashley Thornton" userId="b6e3fc805ef79445" providerId="LiveId" clId="{5D1AD6BA-992E-4638-BD81-111D4CB6CE8B}" dt="2021-05-03T18:11:18.195" v="2399" actId="1076"/>
          <ac:spMkLst>
            <pc:docMk/>
            <pc:sldMk cId="3863975998" sldId="361"/>
            <ac:spMk id="8" creationId="{7BD4C14E-928D-46C4-B357-2C72DC61C364}"/>
          </ac:spMkLst>
        </pc:spChg>
        <pc:picChg chg="del">
          <ac:chgData name="Ashley Thornton" userId="b6e3fc805ef79445" providerId="LiveId" clId="{5D1AD6BA-992E-4638-BD81-111D4CB6CE8B}" dt="2021-05-03T16:42:37.115" v="2070" actId="478"/>
          <ac:picMkLst>
            <pc:docMk/>
            <pc:sldMk cId="3863975998" sldId="361"/>
            <ac:picMk id="6" creationId="{7602DEF0-5B48-41EF-9661-E3D992FF7A5B}"/>
          </ac:picMkLst>
        </pc:picChg>
      </pc:sldChg>
    </pc:docChg>
  </pc:docChgLst>
  <pc:docChgLst>
    <pc:chgData name="Ashley Thornton" userId="b6e3fc805ef79445" providerId="LiveId" clId="{66985B05-F46C-4332-AB4E-4983A0ADFF50}"/>
    <pc:docChg chg="custSel modSld">
      <pc:chgData name="Ashley Thornton" userId="b6e3fc805ef79445" providerId="LiveId" clId="{66985B05-F46C-4332-AB4E-4983A0ADFF50}" dt="2021-04-19T21:42:01.484" v="19" actId="1037"/>
      <pc:docMkLst>
        <pc:docMk/>
      </pc:docMkLst>
      <pc:sldChg chg="modSp mod">
        <pc:chgData name="Ashley Thornton" userId="b6e3fc805ef79445" providerId="LiveId" clId="{66985B05-F46C-4332-AB4E-4983A0ADFF50}" dt="2021-04-19T16:04:37.682" v="6" actId="20577"/>
        <pc:sldMkLst>
          <pc:docMk/>
          <pc:sldMk cId="2549050200" sldId="329"/>
        </pc:sldMkLst>
        <pc:graphicFrameChg chg="modGraphic">
          <ac:chgData name="Ashley Thornton" userId="b6e3fc805ef79445" providerId="LiveId" clId="{66985B05-F46C-4332-AB4E-4983A0ADFF50}" dt="2021-04-19T16:04:37.682" v="6" actId="20577"/>
          <ac:graphicFrameMkLst>
            <pc:docMk/>
            <pc:sldMk cId="2549050200" sldId="329"/>
            <ac:graphicFrameMk id="17" creationId="{78016645-56E0-4117-B34A-89689894EF6B}"/>
          </ac:graphicFrameMkLst>
        </pc:graphicFrameChg>
      </pc:sldChg>
      <pc:sldChg chg="addSp delSp modSp mod">
        <pc:chgData name="Ashley Thornton" userId="b6e3fc805ef79445" providerId="LiveId" clId="{66985B05-F46C-4332-AB4E-4983A0ADFF50}" dt="2021-04-19T21:42:01.484" v="19" actId="1037"/>
        <pc:sldMkLst>
          <pc:docMk/>
          <pc:sldMk cId="3096087899" sldId="337"/>
        </pc:sldMkLst>
        <pc:picChg chg="del">
          <ac:chgData name="Ashley Thornton" userId="b6e3fc805ef79445" providerId="LiveId" clId="{66985B05-F46C-4332-AB4E-4983A0ADFF50}" dt="2021-04-19T21:41:26.667" v="11" actId="478"/>
          <ac:picMkLst>
            <pc:docMk/>
            <pc:sldMk cId="3096087899" sldId="337"/>
            <ac:picMk id="4" creationId="{9C15AAF1-8E22-4B49-803F-A64D3B0D8E3A}"/>
          </ac:picMkLst>
        </pc:picChg>
        <pc:picChg chg="add mod">
          <ac:chgData name="Ashley Thornton" userId="b6e3fc805ef79445" providerId="LiveId" clId="{66985B05-F46C-4332-AB4E-4983A0ADFF50}" dt="2021-04-19T21:42:01.484" v="19" actId="1037"/>
          <ac:picMkLst>
            <pc:docMk/>
            <pc:sldMk cId="3096087899" sldId="337"/>
            <ac:picMk id="5" creationId="{401FDDEB-A2A9-49C4-84D4-19B6A46C95D4}"/>
          </ac:picMkLst>
        </pc:picChg>
      </pc:sldChg>
    </pc:docChg>
  </pc:docChgLst>
  <pc:docChgLst>
    <pc:chgData name="Ashley Thornton" userId="b6e3fc805ef79445" providerId="LiveId" clId="{2FD29A5F-1102-4CA9-8497-7373B6E07B2F}"/>
    <pc:docChg chg="undo custSel addSld delSld modSld sldOrd">
      <pc:chgData name="Ashley Thornton" userId="b6e3fc805ef79445" providerId="LiveId" clId="{2FD29A5F-1102-4CA9-8497-7373B6E07B2F}" dt="2021-04-26T22:18:09.271" v="5041" actId="20577"/>
      <pc:docMkLst>
        <pc:docMk/>
      </pc:docMkLst>
      <pc:sldChg chg="modSp mod modNotesTx">
        <pc:chgData name="Ashley Thornton" userId="b6e3fc805ef79445" providerId="LiveId" clId="{2FD29A5F-1102-4CA9-8497-7373B6E07B2F}" dt="2021-04-25T17:28:49.362" v="1411" actId="20577"/>
        <pc:sldMkLst>
          <pc:docMk/>
          <pc:sldMk cId="919017497" sldId="314"/>
        </pc:sldMkLst>
        <pc:spChg chg="mod">
          <ac:chgData name="Ashley Thornton" userId="b6e3fc805ef79445" providerId="LiveId" clId="{2FD29A5F-1102-4CA9-8497-7373B6E07B2F}" dt="2021-04-24T23:39:49.507" v="1" actId="20577"/>
          <ac:spMkLst>
            <pc:docMk/>
            <pc:sldMk cId="919017497" sldId="314"/>
            <ac:spMk id="4" creationId="{00000000-0000-0000-0000-000000000000}"/>
          </ac:spMkLst>
        </pc:spChg>
      </pc:sldChg>
      <pc:sldChg chg="modSp mod modNotesTx">
        <pc:chgData name="Ashley Thornton" userId="b6e3fc805ef79445" providerId="LiveId" clId="{2FD29A5F-1102-4CA9-8497-7373B6E07B2F}" dt="2021-04-25T19:02:33.170" v="2891" actId="20577"/>
        <pc:sldMkLst>
          <pc:docMk/>
          <pc:sldMk cId="1235614250" sldId="323"/>
        </pc:sldMkLst>
        <pc:spChg chg="mod">
          <ac:chgData name="Ashley Thornton" userId="b6e3fc805ef79445" providerId="LiveId" clId="{2FD29A5F-1102-4CA9-8497-7373B6E07B2F}" dt="2021-04-25T18:09:18.028" v="2208" actId="20577"/>
          <ac:spMkLst>
            <pc:docMk/>
            <pc:sldMk cId="1235614250" sldId="323"/>
            <ac:spMk id="3" creationId="{00000000-0000-0000-0000-000000000000}"/>
          </ac:spMkLst>
        </pc:spChg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4129697724" sldId="325"/>
        </pc:sldMkLst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3276226238" sldId="326"/>
        </pc:sldMkLst>
      </pc:sldChg>
      <pc:sldChg chg="modSp mod modNotesTx">
        <pc:chgData name="Ashley Thornton" userId="b6e3fc805ef79445" providerId="LiveId" clId="{2FD29A5F-1102-4CA9-8497-7373B6E07B2F}" dt="2021-04-26T17:55:50.626" v="4997" actId="20577"/>
        <pc:sldMkLst>
          <pc:docMk/>
          <pc:sldMk cId="2788082712" sldId="327"/>
        </pc:sldMkLst>
        <pc:spChg chg="mod">
          <ac:chgData name="Ashley Thornton" userId="b6e3fc805ef79445" providerId="LiveId" clId="{2FD29A5F-1102-4CA9-8497-7373B6E07B2F}" dt="2021-04-26T17:55:24.740" v="4975" actId="6549"/>
          <ac:spMkLst>
            <pc:docMk/>
            <pc:sldMk cId="2788082712" sldId="327"/>
            <ac:spMk id="3" creationId="{00000000-0000-0000-0000-000000000000}"/>
          </ac:spMkLst>
        </pc:spChg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2549050200" sldId="329"/>
        </pc:sldMkLst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1520411674" sldId="332"/>
        </pc:sldMkLst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2505473379" sldId="334"/>
        </pc:sldMkLst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3960205059" sldId="336"/>
        </pc:sldMkLst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3096087899" sldId="337"/>
        </pc:sldMkLst>
      </pc:sldChg>
      <pc:sldChg chg="addSp delSp modSp add mod ord modNotesTx">
        <pc:chgData name="Ashley Thornton" userId="b6e3fc805ef79445" providerId="LiveId" clId="{2FD29A5F-1102-4CA9-8497-7373B6E07B2F}" dt="2021-04-25T18:12:58.310" v="2237" actId="478"/>
        <pc:sldMkLst>
          <pc:docMk/>
          <pc:sldMk cId="4262976694" sldId="338"/>
        </pc:sldMkLst>
        <pc:spChg chg="mod">
          <ac:chgData name="Ashley Thornton" userId="b6e3fc805ef79445" providerId="LiveId" clId="{2FD29A5F-1102-4CA9-8497-7373B6E07B2F}" dt="2021-04-25T16:57:53.122" v="540" actId="20577"/>
          <ac:spMkLst>
            <pc:docMk/>
            <pc:sldMk cId="4262976694" sldId="338"/>
            <ac:spMk id="2" creationId="{00000000-0000-0000-0000-000000000000}"/>
          </ac:spMkLst>
        </pc:spChg>
        <pc:spChg chg="mod">
          <ac:chgData name="Ashley Thornton" userId="b6e3fc805ef79445" providerId="LiveId" clId="{2FD29A5F-1102-4CA9-8497-7373B6E07B2F}" dt="2021-04-25T17:00:56.211" v="748" actId="20577"/>
          <ac:spMkLst>
            <pc:docMk/>
            <pc:sldMk cId="4262976694" sldId="338"/>
            <ac:spMk id="3" creationId="{00000000-0000-0000-0000-000000000000}"/>
          </ac:spMkLst>
        </pc:spChg>
        <pc:spChg chg="add del mod">
          <ac:chgData name="Ashley Thornton" userId="b6e3fc805ef79445" providerId="LiveId" clId="{2FD29A5F-1102-4CA9-8497-7373B6E07B2F}" dt="2021-04-25T18:12:58.310" v="2237" actId="478"/>
          <ac:spMkLst>
            <pc:docMk/>
            <pc:sldMk cId="4262976694" sldId="338"/>
            <ac:spMk id="4" creationId="{F7770597-4EFA-48F6-A071-754DBAB43E6D}"/>
          </ac:spMkLst>
        </pc:spChg>
      </pc:sldChg>
      <pc:sldChg chg="addSp delSp modSp add mod modNotesTx">
        <pc:chgData name="Ashley Thornton" userId="b6e3fc805ef79445" providerId="LiveId" clId="{2FD29A5F-1102-4CA9-8497-7373B6E07B2F}" dt="2021-04-25T19:08:44.681" v="3507" actId="20577"/>
        <pc:sldMkLst>
          <pc:docMk/>
          <pc:sldMk cId="3106589306" sldId="339"/>
        </pc:sldMkLst>
        <pc:spChg chg="mod">
          <ac:chgData name="Ashley Thornton" userId="b6e3fc805ef79445" providerId="LiveId" clId="{2FD29A5F-1102-4CA9-8497-7373B6E07B2F}" dt="2021-04-25T16:58:25.768" v="555" actId="313"/>
          <ac:spMkLst>
            <pc:docMk/>
            <pc:sldMk cId="3106589306" sldId="339"/>
            <ac:spMk id="2" creationId="{00000000-0000-0000-0000-000000000000}"/>
          </ac:spMkLst>
        </pc:spChg>
        <pc:spChg chg="mod">
          <ac:chgData name="Ashley Thornton" userId="b6e3fc805ef79445" providerId="LiveId" clId="{2FD29A5F-1102-4CA9-8497-7373B6E07B2F}" dt="2021-04-25T19:08:33.222" v="3475" actId="20577"/>
          <ac:spMkLst>
            <pc:docMk/>
            <pc:sldMk cId="3106589306" sldId="339"/>
            <ac:spMk id="3" creationId="{00000000-0000-0000-0000-000000000000}"/>
          </ac:spMkLst>
        </pc:spChg>
        <pc:spChg chg="add mod">
          <ac:chgData name="Ashley Thornton" userId="b6e3fc805ef79445" providerId="LiveId" clId="{2FD29A5F-1102-4CA9-8497-7373B6E07B2F}" dt="2021-04-25T18:30:25.050" v="2433" actId="20577"/>
          <ac:spMkLst>
            <pc:docMk/>
            <pc:sldMk cId="3106589306" sldId="339"/>
            <ac:spMk id="4" creationId="{6D76107A-E804-4C88-AB14-1E36DF24B1C5}"/>
          </ac:spMkLst>
        </pc:spChg>
        <pc:spChg chg="add mod">
          <ac:chgData name="Ashley Thornton" userId="b6e3fc805ef79445" providerId="LiveId" clId="{2FD29A5F-1102-4CA9-8497-7373B6E07B2F}" dt="2021-04-25T17:54:56.178" v="1946" actId="14100"/>
          <ac:spMkLst>
            <pc:docMk/>
            <pc:sldMk cId="3106589306" sldId="339"/>
            <ac:spMk id="7" creationId="{BD786BE3-0E84-48E8-ACFD-84F04D07A3F8}"/>
          </ac:spMkLst>
        </pc:spChg>
        <pc:cxnChg chg="add del">
          <ac:chgData name="Ashley Thornton" userId="b6e3fc805ef79445" providerId="LiveId" clId="{2FD29A5F-1102-4CA9-8497-7373B6E07B2F}" dt="2021-04-25T17:54:23.685" v="1937" actId="478"/>
          <ac:cxnSpMkLst>
            <pc:docMk/>
            <pc:sldMk cId="3106589306" sldId="339"/>
            <ac:cxnSpMk id="6" creationId="{3001AD4A-2EF5-48A3-92F1-9491FD075420}"/>
          </ac:cxnSpMkLst>
        </pc:cxnChg>
      </pc:sldChg>
      <pc:sldChg chg="addSp delSp modSp add del mod modNotesTx">
        <pc:chgData name="Ashley Thornton" userId="b6e3fc805ef79445" providerId="LiveId" clId="{2FD29A5F-1102-4CA9-8497-7373B6E07B2F}" dt="2021-04-26T16:00:29.475" v="4060" actId="47"/>
        <pc:sldMkLst>
          <pc:docMk/>
          <pc:sldMk cId="733903103" sldId="340"/>
        </pc:sldMkLst>
        <pc:spChg chg="mod">
          <ac:chgData name="Ashley Thornton" userId="b6e3fc805ef79445" providerId="LiveId" clId="{2FD29A5F-1102-4CA9-8497-7373B6E07B2F}" dt="2021-04-25T17:04:10.224" v="875" actId="20577"/>
          <ac:spMkLst>
            <pc:docMk/>
            <pc:sldMk cId="733903103" sldId="340"/>
            <ac:spMk id="2" creationId="{00000000-0000-0000-0000-000000000000}"/>
          </ac:spMkLst>
        </pc:spChg>
        <pc:spChg chg="mod">
          <ac:chgData name="Ashley Thornton" userId="b6e3fc805ef79445" providerId="LiveId" clId="{2FD29A5F-1102-4CA9-8497-7373B6E07B2F}" dt="2021-04-26T15:40:31.790" v="3804" actId="207"/>
          <ac:spMkLst>
            <pc:docMk/>
            <pc:sldMk cId="733903103" sldId="340"/>
            <ac:spMk id="3" creationId="{00000000-0000-0000-0000-000000000000}"/>
          </ac:spMkLst>
        </pc:spChg>
        <pc:spChg chg="add del mod">
          <ac:chgData name="Ashley Thornton" userId="b6e3fc805ef79445" providerId="LiveId" clId="{2FD29A5F-1102-4CA9-8497-7373B6E07B2F}" dt="2021-04-25T18:32:38.378" v="2519" actId="478"/>
          <ac:spMkLst>
            <pc:docMk/>
            <pc:sldMk cId="733903103" sldId="340"/>
            <ac:spMk id="10" creationId="{326F8F0D-F9E1-4298-847D-1EE4EB288200}"/>
          </ac:spMkLst>
        </pc:spChg>
        <pc:spChg chg="add mod">
          <ac:chgData name="Ashley Thornton" userId="b6e3fc805ef79445" providerId="LiveId" clId="{2FD29A5F-1102-4CA9-8497-7373B6E07B2F}" dt="2021-04-25T18:34:18.459" v="2628" actId="1076"/>
          <ac:spMkLst>
            <pc:docMk/>
            <pc:sldMk cId="733903103" sldId="340"/>
            <ac:spMk id="11" creationId="{9F94DECC-2EB0-419C-A3EB-6837ADCECB51}"/>
          </ac:spMkLst>
        </pc:spChg>
        <pc:picChg chg="add del mod">
          <ac:chgData name="Ashley Thornton" userId="b6e3fc805ef79445" providerId="LiveId" clId="{2FD29A5F-1102-4CA9-8497-7373B6E07B2F}" dt="2021-04-25T18:31:52.650" v="2438" actId="478"/>
          <ac:picMkLst>
            <pc:docMk/>
            <pc:sldMk cId="733903103" sldId="340"/>
            <ac:picMk id="5" creationId="{3478C73F-11DE-4402-A7DF-8797C0378F9A}"/>
          </ac:picMkLst>
        </pc:picChg>
        <pc:picChg chg="add del">
          <ac:chgData name="Ashley Thornton" userId="b6e3fc805ef79445" providerId="LiveId" clId="{2FD29A5F-1102-4CA9-8497-7373B6E07B2F}" dt="2021-04-25T18:08:23.673" v="2191" actId="22"/>
          <ac:picMkLst>
            <pc:docMk/>
            <pc:sldMk cId="733903103" sldId="340"/>
            <ac:picMk id="7" creationId="{8038D496-5C71-4FD2-B477-0F0785914BD9}"/>
          </ac:picMkLst>
        </pc:picChg>
        <pc:picChg chg="add del mod">
          <ac:chgData name="Ashley Thornton" userId="b6e3fc805ef79445" providerId="LiveId" clId="{2FD29A5F-1102-4CA9-8497-7373B6E07B2F}" dt="2021-04-25T18:17:24.083" v="2271" actId="478"/>
          <ac:picMkLst>
            <pc:docMk/>
            <pc:sldMk cId="733903103" sldId="340"/>
            <ac:picMk id="8" creationId="{58A58C9D-CA5F-4831-BC3B-2A18C3A1992A}"/>
          </ac:picMkLst>
        </pc:picChg>
        <pc:picChg chg="add del mod">
          <ac:chgData name="Ashley Thornton" userId="b6e3fc805ef79445" providerId="LiveId" clId="{2FD29A5F-1102-4CA9-8497-7373B6E07B2F}" dt="2021-04-25T18:19:16.571" v="2278" actId="21"/>
          <ac:picMkLst>
            <pc:docMk/>
            <pc:sldMk cId="733903103" sldId="340"/>
            <ac:picMk id="9" creationId="{06530D4C-E90F-46C5-8E06-B98911F5CE2B}"/>
          </ac:picMkLst>
        </pc:picChg>
      </pc:sldChg>
      <pc:sldChg chg="addSp delSp modSp new del mod ord">
        <pc:chgData name="Ashley Thornton" userId="b6e3fc805ef79445" providerId="LiveId" clId="{2FD29A5F-1102-4CA9-8497-7373B6E07B2F}" dt="2021-04-25T17:58:07.088" v="1973" actId="47"/>
        <pc:sldMkLst>
          <pc:docMk/>
          <pc:sldMk cId="2677080556" sldId="341"/>
        </pc:sldMkLst>
        <pc:spChg chg="mod">
          <ac:chgData name="Ashley Thornton" userId="b6e3fc805ef79445" providerId="LiveId" clId="{2FD29A5F-1102-4CA9-8497-7373B6E07B2F}" dt="2021-04-25T17:55:34.312" v="1953" actId="20577"/>
          <ac:spMkLst>
            <pc:docMk/>
            <pc:sldMk cId="2677080556" sldId="341"/>
            <ac:spMk id="2" creationId="{F30B5EA4-978F-412E-B134-70B1FA06AE83}"/>
          </ac:spMkLst>
        </pc:spChg>
        <pc:spChg chg="del">
          <ac:chgData name="Ashley Thornton" userId="b6e3fc805ef79445" providerId="LiveId" clId="{2FD29A5F-1102-4CA9-8497-7373B6E07B2F}" dt="2021-04-25T17:57:11.395" v="1957" actId="478"/>
          <ac:spMkLst>
            <pc:docMk/>
            <pc:sldMk cId="2677080556" sldId="341"/>
            <ac:spMk id="3" creationId="{206C704D-22A7-45A8-9E64-930A2984A015}"/>
          </ac:spMkLst>
        </pc:spChg>
        <pc:spChg chg="del">
          <ac:chgData name="Ashley Thornton" userId="b6e3fc805ef79445" providerId="LiveId" clId="{2FD29A5F-1102-4CA9-8497-7373B6E07B2F}" dt="2021-04-25T17:56:30.484" v="1956" actId="478"/>
          <ac:spMkLst>
            <pc:docMk/>
            <pc:sldMk cId="2677080556" sldId="341"/>
            <ac:spMk id="4" creationId="{C89A6A59-96D9-428B-8A0A-80EF4FA8B1FD}"/>
          </ac:spMkLst>
        </pc:spChg>
        <pc:picChg chg="add mod">
          <ac:chgData name="Ashley Thornton" userId="b6e3fc805ef79445" providerId="LiveId" clId="{2FD29A5F-1102-4CA9-8497-7373B6E07B2F}" dt="2021-04-25T17:57:38.507" v="1960" actId="1076"/>
          <ac:picMkLst>
            <pc:docMk/>
            <pc:sldMk cId="2677080556" sldId="341"/>
            <ac:picMk id="6" creationId="{3D1CDF66-561D-4968-AA0D-B20CDEAA4653}"/>
          </ac:picMkLst>
        </pc:picChg>
      </pc:sldChg>
      <pc:sldChg chg="addSp delSp modSp add mod modNotesTx">
        <pc:chgData name="Ashley Thornton" userId="b6e3fc805ef79445" providerId="LiveId" clId="{2FD29A5F-1102-4CA9-8497-7373B6E07B2F}" dt="2021-04-25T19:05:44.202" v="3147" actId="20577"/>
        <pc:sldMkLst>
          <pc:docMk/>
          <pc:sldMk cId="3491236345" sldId="342"/>
        </pc:sldMkLst>
        <pc:spChg chg="mod">
          <ac:chgData name="Ashley Thornton" userId="b6e3fc805ef79445" providerId="LiveId" clId="{2FD29A5F-1102-4CA9-8497-7373B6E07B2F}" dt="2021-04-25T17:57:56.881" v="1968" actId="20577"/>
          <ac:spMkLst>
            <pc:docMk/>
            <pc:sldMk cId="3491236345" sldId="342"/>
            <ac:spMk id="2" creationId="{36F17A8A-4FEF-4FEB-B03B-AEFB8F25F2C4}"/>
          </ac:spMkLst>
        </pc:spChg>
        <pc:spChg chg="mod">
          <ac:chgData name="Ashley Thornton" userId="b6e3fc805ef79445" providerId="LiveId" clId="{2FD29A5F-1102-4CA9-8497-7373B6E07B2F}" dt="2021-04-25T17:59:21.184" v="2032" actId="1076"/>
          <ac:spMkLst>
            <pc:docMk/>
            <pc:sldMk cId="3491236345" sldId="342"/>
            <ac:spMk id="4" creationId="{4DEF265E-E88C-4336-B7C2-BC0C0C2A5A6B}"/>
          </ac:spMkLst>
        </pc:spChg>
        <pc:spChg chg="add mod">
          <ac:chgData name="Ashley Thornton" userId="b6e3fc805ef79445" providerId="LiveId" clId="{2FD29A5F-1102-4CA9-8497-7373B6E07B2F}" dt="2021-04-25T17:59:42.060" v="2064" actId="1076"/>
          <ac:spMkLst>
            <pc:docMk/>
            <pc:sldMk cId="3491236345" sldId="342"/>
            <ac:spMk id="8" creationId="{414B51DE-0E27-47E0-9BB7-59EE8E832B59}"/>
          </ac:spMkLst>
        </pc:spChg>
        <pc:picChg chg="del">
          <ac:chgData name="Ashley Thornton" userId="b6e3fc805ef79445" providerId="LiveId" clId="{2FD29A5F-1102-4CA9-8497-7373B6E07B2F}" dt="2021-04-25T17:58:00.796" v="1970" actId="478"/>
          <ac:picMkLst>
            <pc:docMk/>
            <pc:sldMk cId="3491236345" sldId="342"/>
            <ac:picMk id="5" creationId="{EB3FE0CF-5073-4198-8B4E-4A2C249321BD}"/>
          </ac:picMkLst>
        </pc:picChg>
        <pc:picChg chg="add mod">
          <ac:chgData name="Ashley Thornton" userId="b6e3fc805ef79445" providerId="LiveId" clId="{2FD29A5F-1102-4CA9-8497-7373B6E07B2F}" dt="2021-04-25T17:58:53.374" v="2019" actId="1076"/>
          <ac:picMkLst>
            <pc:docMk/>
            <pc:sldMk cId="3491236345" sldId="342"/>
            <ac:picMk id="6" creationId="{755C7E0B-9458-4F74-A09C-2FE8D61678AC}"/>
          </ac:picMkLst>
        </pc:picChg>
        <pc:picChg chg="add mod">
          <ac:chgData name="Ashley Thornton" userId="b6e3fc805ef79445" providerId="LiveId" clId="{2FD29A5F-1102-4CA9-8497-7373B6E07B2F}" dt="2021-04-25T17:58:50.185" v="2018" actId="1076"/>
          <ac:picMkLst>
            <pc:docMk/>
            <pc:sldMk cId="3491236345" sldId="342"/>
            <ac:picMk id="7" creationId="{A499D0FB-C8CA-4489-8F45-B262710CAC38}"/>
          </ac:picMkLst>
        </pc:picChg>
      </pc:sldChg>
      <pc:sldChg chg="new del">
        <pc:chgData name="Ashley Thornton" userId="b6e3fc805ef79445" providerId="LiveId" clId="{2FD29A5F-1102-4CA9-8497-7373B6E07B2F}" dt="2021-04-26T18:00:08.402" v="5003" actId="47"/>
        <pc:sldMkLst>
          <pc:docMk/>
          <pc:sldMk cId="3523108653" sldId="343"/>
        </pc:sldMkLst>
      </pc:sldChg>
      <pc:sldChg chg="addSp delSp modSp add mod modNotesTx">
        <pc:chgData name="Ashley Thornton" userId="b6e3fc805ef79445" providerId="LiveId" clId="{2FD29A5F-1102-4CA9-8497-7373B6E07B2F}" dt="2021-04-26T21:39:10.203" v="5027"/>
        <pc:sldMkLst>
          <pc:docMk/>
          <pc:sldMk cId="2863448089" sldId="344"/>
        </pc:sldMkLst>
        <pc:picChg chg="add del mod">
          <ac:chgData name="Ashley Thornton" userId="b6e3fc805ef79445" providerId="LiveId" clId="{2FD29A5F-1102-4CA9-8497-7373B6E07B2F}" dt="2021-04-26T21:36:46.443" v="5016" actId="478"/>
          <ac:picMkLst>
            <pc:docMk/>
            <pc:sldMk cId="2863448089" sldId="344"/>
            <ac:picMk id="4" creationId="{D5BE6216-D62C-4002-ABEA-77651CBCDB7E}"/>
          </ac:picMkLst>
        </pc:picChg>
        <pc:picChg chg="del">
          <ac:chgData name="Ashley Thornton" userId="b6e3fc805ef79445" providerId="LiveId" clId="{2FD29A5F-1102-4CA9-8497-7373B6E07B2F}" dt="2021-04-26T17:57:38.322" v="4998" actId="478"/>
          <ac:picMkLst>
            <pc:docMk/>
            <pc:sldMk cId="2863448089" sldId="344"/>
            <ac:picMk id="5" creationId="{401FDDEB-A2A9-49C4-84D4-19B6A46C95D4}"/>
          </ac:picMkLst>
        </pc:picChg>
        <pc:picChg chg="add del mod">
          <ac:chgData name="Ashley Thornton" userId="b6e3fc805ef79445" providerId="LiveId" clId="{2FD29A5F-1102-4CA9-8497-7373B6E07B2F}" dt="2021-04-26T21:35:40.945" v="5006" actId="21"/>
          <ac:picMkLst>
            <pc:docMk/>
            <pc:sldMk cId="2863448089" sldId="344"/>
            <ac:picMk id="5" creationId="{B1DC2A3E-A4BA-4E28-8B9E-90477DEF95AE}"/>
          </ac:picMkLst>
        </pc:picChg>
        <pc:picChg chg="add mod">
          <ac:chgData name="Ashley Thornton" userId="b6e3fc805ef79445" providerId="LiveId" clId="{2FD29A5F-1102-4CA9-8497-7373B6E07B2F}" dt="2021-04-26T21:37:02.905" v="5021" actId="1076"/>
          <ac:picMkLst>
            <pc:docMk/>
            <pc:sldMk cId="2863448089" sldId="344"/>
            <ac:picMk id="7" creationId="{C8FB2036-DF5D-4DD4-AF7B-5A3F0AF8F3E2}"/>
          </ac:picMkLst>
        </pc:picChg>
      </pc:sldChg>
      <pc:sldChg chg="addSp delSp modSp add mod modNotesTx">
        <pc:chgData name="Ashley Thornton" userId="b6e3fc805ef79445" providerId="LiveId" clId="{2FD29A5F-1102-4CA9-8497-7373B6E07B2F}" dt="2021-04-26T21:39:18.874" v="5028"/>
        <pc:sldMkLst>
          <pc:docMk/>
          <pc:sldMk cId="609981667" sldId="345"/>
        </pc:sldMkLst>
        <pc:spChg chg="mod">
          <ac:chgData name="Ashley Thornton" userId="b6e3fc805ef79445" providerId="LiveId" clId="{2FD29A5F-1102-4CA9-8497-7373B6E07B2F}" dt="2021-04-26T21:37:39.675" v="5026" actId="20577"/>
          <ac:spMkLst>
            <pc:docMk/>
            <pc:sldMk cId="609981667" sldId="345"/>
            <ac:spMk id="4" creationId="{4DEF265E-E88C-4336-B7C2-BC0C0C2A5A6B}"/>
          </ac:spMkLst>
        </pc:spChg>
        <pc:picChg chg="del">
          <ac:chgData name="Ashley Thornton" userId="b6e3fc805ef79445" providerId="LiveId" clId="{2FD29A5F-1102-4CA9-8497-7373B6E07B2F}" dt="2021-04-26T21:35:50.195" v="5010" actId="478"/>
          <ac:picMkLst>
            <pc:docMk/>
            <pc:sldMk cId="609981667" sldId="345"/>
            <ac:picMk id="5" creationId="{EB3FE0CF-5073-4198-8B4E-4A2C249321BD}"/>
          </ac:picMkLst>
        </pc:picChg>
        <pc:picChg chg="add mod">
          <ac:chgData name="Ashley Thornton" userId="b6e3fc805ef79445" providerId="LiveId" clId="{2FD29A5F-1102-4CA9-8497-7373B6E07B2F}" dt="2021-04-26T21:35:56.479" v="5013" actId="1076"/>
          <ac:picMkLst>
            <pc:docMk/>
            <pc:sldMk cId="609981667" sldId="345"/>
            <ac:picMk id="6" creationId="{416B9676-29C0-4876-9281-1FC3EBCB76EF}"/>
          </ac:picMkLst>
        </pc:picChg>
      </pc:sldChg>
      <pc:sldChg chg="modSp add mod modNotesTx">
        <pc:chgData name="Ashley Thornton" userId="b6e3fc805ef79445" providerId="LiveId" clId="{2FD29A5F-1102-4CA9-8497-7373B6E07B2F}" dt="2021-04-26T22:17:29.141" v="5033" actId="20577"/>
        <pc:sldMkLst>
          <pc:docMk/>
          <pc:sldMk cId="1202332144" sldId="346"/>
        </pc:sldMkLst>
        <pc:spChg chg="mod">
          <ac:chgData name="Ashley Thornton" userId="b6e3fc805ef79445" providerId="LiveId" clId="{2FD29A5F-1102-4CA9-8497-7373B6E07B2F}" dt="2021-04-26T22:17:29.141" v="5033" actId="20577"/>
          <ac:spMkLst>
            <pc:docMk/>
            <pc:sldMk cId="1202332144" sldId="346"/>
            <ac:spMk id="3" creationId="{00000000-0000-0000-0000-000000000000}"/>
          </ac:spMkLst>
        </pc:spChg>
      </pc:sldChg>
      <pc:sldChg chg="modSp add mod modNotesTx">
        <pc:chgData name="Ashley Thornton" userId="b6e3fc805ef79445" providerId="LiveId" clId="{2FD29A5F-1102-4CA9-8497-7373B6E07B2F}" dt="2021-04-26T22:18:09.271" v="5041" actId="20577"/>
        <pc:sldMkLst>
          <pc:docMk/>
          <pc:sldMk cId="1456982547" sldId="347"/>
        </pc:sldMkLst>
        <pc:spChg chg="mod">
          <ac:chgData name="Ashley Thornton" userId="b6e3fc805ef79445" providerId="LiveId" clId="{2FD29A5F-1102-4CA9-8497-7373B6E07B2F}" dt="2021-04-26T22:18:09.271" v="5041" actId="20577"/>
          <ac:spMkLst>
            <pc:docMk/>
            <pc:sldMk cId="1456982547" sldId="347"/>
            <ac:spMk id="3" creationId="{00000000-0000-0000-0000-000000000000}"/>
          </ac:spMkLst>
        </pc:spChg>
      </pc:sldChg>
      <pc:sldChg chg="addSp delSp modSp add del mod ord">
        <pc:chgData name="Ashley Thornton" userId="b6e3fc805ef79445" providerId="LiveId" clId="{2FD29A5F-1102-4CA9-8497-7373B6E07B2F}" dt="2021-04-25T19:09:47.832" v="3513" actId="47"/>
        <pc:sldMkLst>
          <pc:docMk/>
          <pc:sldMk cId="1988542022" sldId="348"/>
        </pc:sldMkLst>
        <pc:spChg chg="mod">
          <ac:chgData name="Ashley Thornton" userId="b6e3fc805ef79445" providerId="LiveId" clId="{2FD29A5F-1102-4CA9-8497-7373B6E07B2F}" dt="2021-04-25T18:10:55.682" v="2235" actId="20577"/>
          <ac:spMkLst>
            <pc:docMk/>
            <pc:sldMk cId="1988542022" sldId="348"/>
            <ac:spMk id="2" creationId="{00000000-0000-0000-0000-000000000000}"/>
          </ac:spMkLst>
        </pc:spChg>
        <pc:spChg chg="del">
          <ac:chgData name="Ashley Thornton" userId="b6e3fc805ef79445" providerId="LiveId" clId="{2FD29A5F-1102-4CA9-8497-7373B6E07B2F}" dt="2021-04-25T18:10:50.806" v="2220" actId="478"/>
          <ac:spMkLst>
            <pc:docMk/>
            <pc:sldMk cId="1988542022" sldId="348"/>
            <ac:spMk id="3" creationId="{00000000-0000-0000-0000-000000000000}"/>
          </ac:spMkLst>
        </pc:spChg>
        <pc:spChg chg="add del mod">
          <ac:chgData name="Ashley Thornton" userId="b6e3fc805ef79445" providerId="LiveId" clId="{2FD29A5F-1102-4CA9-8497-7373B6E07B2F}" dt="2021-04-25T18:19:20.548" v="2280" actId="478"/>
          <ac:spMkLst>
            <pc:docMk/>
            <pc:sldMk cId="1988542022" sldId="348"/>
            <ac:spMk id="6" creationId="{05ACD74A-F1A9-4FDD-B0D0-419F9903E9C6}"/>
          </ac:spMkLst>
        </pc:spChg>
        <pc:picChg chg="del">
          <ac:chgData name="Ashley Thornton" userId="b6e3fc805ef79445" providerId="LiveId" clId="{2FD29A5F-1102-4CA9-8497-7373B6E07B2F}" dt="2021-04-25T18:10:49.033" v="2219" actId="478"/>
          <ac:picMkLst>
            <pc:docMk/>
            <pc:sldMk cId="1988542022" sldId="348"/>
            <ac:picMk id="5" creationId="{3478C73F-11DE-4402-A7DF-8797C0378F9A}"/>
          </ac:picMkLst>
        </pc:picChg>
        <pc:picChg chg="add mod">
          <ac:chgData name="Ashley Thornton" userId="b6e3fc805ef79445" providerId="LiveId" clId="{2FD29A5F-1102-4CA9-8497-7373B6E07B2F}" dt="2021-04-25T18:31:14.359" v="2437" actId="1076"/>
          <ac:picMkLst>
            <pc:docMk/>
            <pc:sldMk cId="1988542022" sldId="348"/>
            <ac:picMk id="7" creationId="{F3326629-48B7-4134-B3A0-7CE1186C1A55}"/>
          </ac:picMkLst>
        </pc:picChg>
      </pc:sldChg>
      <pc:sldChg chg="add del">
        <pc:chgData name="Ashley Thornton" userId="b6e3fc805ef79445" providerId="LiveId" clId="{2FD29A5F-1102-4CA9-8497-7373B6E07B2F}" dt="2021-04-25T18:13:25.007" v="2244" actId="47"/>
        <pc:sldMkLst>
          <pc:docMk/>
          <pc:sldMk cId="1793496809" sldId="349"/>
        </pc:sldMkLst>
      </pc:sldChg>
      <pc:sldChg chg="addSp delSp modSp add mod ord modNotesTx">
        <pc:chgData name="Ashley Thornton" userId="b6e3fc805ef79445" providerId="LiveId" clId="{2FD29A5F-1102-4CA9-8497-7373B6E07B2F}" dt="2021-04-25T19:04:43.210" v="3031" actId="20577"/>
        <pc:sldMkLst>
          <pc:docMk/>
          <pc:sldMk cId="2043433568" sldId="350"/>
        </pc:sldMkLst>
        <pc:spChg chg="mod">
          <ac:chgData name="Ashley Thornton" userId="b6e3fc805ef79445" providerId="LiveId" clId="{2FD29A5F-1102-4CA9-8497-7373B6E07B2F}" dt="2021-04-25T18:13:34.386" v="2264" actId="20577"/>
          <ac:spMkLst>
            <pc:docMk/>
            <pc:sldMk cId="2043433568" sldId="350"/>
            <ac:spMk id="2" creationId="{36F17A8A-4FEF-4FEB-B03B-AEFB8F25F2C4}"/>
          </ac:spMkLst>
        </pc:spChg>
        <pc:picChg chg="add mod">
          <ac:chgData name="Ashley Thornton" userId="b6e3fc805ef79445" providerId="LiveId" clId="{2FD29A5F-1102-4CA9-8497-7373B6E07B2F}" dt="2021-04-25T18:13:45.540" v="2268" actId="1076"/>
          <ac:picMkLst>
            <pc:docMk/>
            <pc:sldMk cId="2043433568" sldId="350"/>
            <ac:picMk id="4" creationId="{EF5A3260-5840-45A7-8F9D-87C18F859F1D}"/>
          </ac:picMkLst>
        </pc:picChg>
        <pc:picChg chg="del">
          <ac:chgData name="Ashley Thornton" userId="b6e3fc805ef79445" providerId="LiveId" clId="{2FD29A5F-1102-4CA9-8497-7373B6E07B2F}" dt="2021-04-25T18:13:36.993" v="2265" actId="478"/>
          <ac:picMkLst>
            <pc:docMk/>
            <pc:sldMk cId="2043433568" sldId="350"/>
            <ac:picMk id="5" creationId="{401FDDEB-A2A9-49C4-84D4-19B6A46C95D4}"/>
          </ac:picMkLst>
        </pc:picChg>
      </pc:sldChg>
      <pc:sldChg chg="modSp add del mod modNotesTx">
        <pc:chgData name="Ashley Thornton" userId="b6e3fc805ef79445" providerId="LiveId" clId="{2FD29A5F-1102-4CA9-8497-7373B6E07B2F}" dt="2021-04-26T15:27:11.068" v="3647" actId="47"/>
        <pc:sldMkLst>
          <pc:docMk/>
          <pc:sldMk cId="3855067571" sldId="351"/>
        </pc:sldMkLst>
        <pc:spChg chg="mod">
          <ac:chgData name="Ashley Thornton" userId="b6e3fc805ef79445" providerId="LiveId" clId="{2FD29A5F-1102-4CA9-8497-7373B6E07B2F}" dt="2021-04-25T18:29:30.153" v="2416" actId="20577"/>
          <ac:spMkLst>
            <pc:docMk/>
            <pc:sldMk cId="3855067571" sldId="351"/>
            <ac:spMk id="3" creationId="{00000000-0000-0000-0000-000000000000}"/>
          </ac:spMkLst>
        </pc:spChg>
      </pc:sldChg>
      <pc:sldChg chg="modSp add mod ord modNotesTx">
        <pc:chgData name="Ashley Thornton" userId="b6e3fc805ef79445" providerId="LiveId" clId="{2FD29A5F-1102-4CA9-8497-7373B6E07B2F}" dt="2021-04-25T19:09:05.073" v="3510" actId="20577"/>
        <pc:sldMkLst>
          <pc:docMk/>
          <pc:sldMk cId="4051469413" sldId="352"/>
        </pc:sldMkLst>
        <pc:spChg chg="mod">
          <ac:chgData name="Ashley Thornton" userId="b6e3fc805ef79445" providerId="LiveId" clId="{2FD29A5F-1102-4CA9-8497-7373B6E07B2F}" dt="2021-04-25T18:35:52.992" v="2649" actId="20577"/>
          <ac:spMkLst>
            <pc:docMk/>
            <pc:sldMk cId="4051469413" sldId="352"/>
            <ac:spMk id="2" creationId="{36F17A8A-4FEF-4FEB-B03B-AEFB8F25F2C4}"/>
          </ac:spMkLst>
        </pc:spChg>
      </pc:sldChg>
      <pc:sldChg chg="add del">
        <pc:chgData name="Ashley Thornton" userId="b6e3fc805ef79445" providerId="LiveId" clId="{2FD29A5F-1102-4CA9-8497-7373B6E07B2F}" dt="2021-04-25T19:09:51.296" v="3514" actId="47"/>
        <pc:sldMkLst>
          <pc:docMk/>
          <pc:sldMk cId="459918778" sldId="353"/>
        </pc:sldMkLst>
      </pc:sldChg>
      <pc:sldChg chg="addSp delSp modSp add mod ord modNotesTx">
        <pc:chgData name="Ashley Thornton" userId="b6e3fc805ef79445" providerId="LiveId" clId="{2FD29A5F-1102-4CA9-8497-7373B6E07B2F}" dt="2021-04-26T15:25:57.922" v="3628" actId="20577"/>
        <pc:sldMkLst>
          <pc:docMk/>
          <pc:sldMk cId="1756271799" sldId="354"/>
        </pc:sldMkLst>
        <pc:spChg chg="mod">
          <ac:chgData name="Ashley Thornton" userId="b6e3fc805ef79445" providerId="LiveId" clId="{2FD29A5F-1102-4CA9-8497-7373B6E07B2F}" dt="2021-04-26T15:25:57.922" v="3628" actId="20577"/>
          <ac:spMkLst>
            <pc:docMk/>
            <pc:sldMk cId="1756271799" sldId="354"/>
            <ac:spMk id="2" creationId="{36F17A8A-4FEF-4FEB-B03B-AEFB8F25F2C4}"/>
          </ac:spMkLst>
        </pc:spChg>
        <pc:spChg chg="add del mod">
          <ac:chgData name="Ashley Thornton" userId="b6e3fc805ef79445" providerId="LiveId" clId="{2FD29A5F-1102-4CA9-8497-7373B6E07B2F}" dt="2021-04-26T15:21:59.626" v="3620"/>
          <ac:spMkLst>
            <pc:docMk/>
            <pc:sldMk cId="1756271799" sldId="354"/>
            <ac:spMk id="4" creationId="{6C775BBA-552E-4B94-9586-CC9B8AC72E68}"/>
          </ac:spMkLst>
        </pc:spChg>
        <pc:spChg chg="add del mod">
          <ac:chgData name="Ashley Thornton" userId="b6e3fc805ef79445" providerId="LiveId" clId="{2FD29A5F-1102-4CA9-8497-7373B6E07B2F}" dt="2021-04-26T15:22:10.099" v="3622"/>
          <ac:spMkLst>
            <pc:docMk/>
            <pc:sldMk cId="1756271799" sldId="354"/>
            <ac:spMk id="6" creationId="{2D886C7C-ACA0-4824-8F8B-A81485276597}"/>
          </ac:spMkLst>
        </pc:spChg>
        <pc:picChg chg="del">
          <ac:chgData name="Ashley Thornton" userId="b6e3fc805ef79445" providerId="LiveId" clId="{2FD29A5F-1102-4CA9-8497-7373B6E07B2F}" dt="2021-04-26T15:21:50.486" v="3614" actId="478"/>
          <ac:picMkLst>
            <pc:docMk/>
            <pc:sldMk cId="1756271799" sldId="354"/>
            <ac:picMk id="5" creationId="{4DE62E12-9B13-4B66-9567-D6795344BBF5}"/>
          </ac:picMkLst>
        </pc:picChg>
        <pc:picChg chg="add mod">
          <ac:chgData name="Ashley Thornton" userId="b6e3fc805ef79445" providerId="LiveId" clId="{2FD29A5F-1102-4CA9-8497-7373B6E07B2F}" dt="2021-04-26T15:25:54.752" v="3627" actId="1076"/>
          <ac:picMkLst>
            <pc:docMk/>
            <pc:sldMk cId="1756271799" sldId="354"/>
            <ac:picMk id="7" creationId="{3467B882-DC77-4EE9-A028-D89175904F72}"/>
          </ac:picMkLst>
        </pc:picChg>
      </pc:sldChg>
      <pc:sldChg chg="addSp delSp modSp add mod ord modNotesTx">
        <pc:chgData name="Ashley Thornton" userId="b6e3fc805ef79445" providerId="LiveId" clId="{2FD29A5F-1102-4CA9-8497-7373B6E07B2F}" dt="2021-04-26T15:31:26.812" v="3732" actId="20577"/>
        <pc:sldMkLst>
          <pc:docMk/>
          <pc:sldMk cId="1137779149" sldId="355"/>
        </pc:sldMkLst>
        <pc:spChg chg="mod">
          <ac:chgData name="Ashley Thornton" userId="b6e3fc805ef79445" providerId="LiveId" clId="{2FD29A5F-1102-4CA9-8497-7373B6E07B2F}" dt="2021-04-26T15:27:07.212" v="3646" actId="20577"/>
          <ac:spMkLst>
            <pc:docMk/>
            <pc:sldMk cId="1137779149" sldId="355"/>
            <ac:spMk id="2" creationId="{36F17A8A-4FEF-4FEB-B03B-AEFB8F25F2C4}"/>
          </ac:spMkLst>
        </pc:spChg>
        <pc:spChg chg="del">
          <ac:chgData name="Ashley Thornton" userId="b6e3fc805ef79445" providerId="LiveId" clId="{2FD29A5F-1102-4CA9-8497-7373B6E07B2F}" dt="2021-04-26T15:27:20.225" v="3649" actId="478"/>
          <ac:spMkLst>
            <pc:docMk/>
            <pc:sldMk cId="1137779149" sldId="355"/>
            <ac:spMk id="4" creationId="{4DEF265E-E88C-4336-B7C2-BC0C0C2A5A6B}"/>
          </ac:spMkLst>
        </pc:spChg>
        <pc:spChg chg="del">
          <ac:chgData name="Ashley Thornton" userId="b6e3fc805ef79445" providerId="LiveId" clId="{2FD29A5F-1102-4CA9-8497-7373B6E07B2F}" dt="2021-04-26T15:27:17.523" v="3648" actId="478"/>
          <ac:spMkLst>
            <pc:docMk/>
            <pc:sldMk cId="1137779149" sldId="355"/>
            <ac:spMk id="8" creationId="{414B51DE-0E27-47E0-9BB7-59EE8E832B59}"/>
          </ac:spMkLst>
        </pc:spChg>
        <pc:spChg chg="add del mod">
          <ac:chgData name="Ashley Thornton" userId="b6e3fc805ef79445" providerId="LiveId" clId="{2FD29A5F-1102-4CA9-8497-7373B6E07B2F}" dt="2021-04-26T15:27:37.873" v="3655"/>
          <ac:spMkLst>
            <pc:docMk/>
            <pc:sldMk cId="1137779149" sldId="355"/>
            <ac:spMk id="9" creationId="{A8256364-83B7-4039-8067-095CDD0C20C5}"/>
          </ac:spMkLst>
        </pc:spChg>
        <pc:picChg chg="add mod">
          <ac:chgData name="Ashley Thornton" userId="b6e3fc805ef79445" providerId="LiveId" clId="{2FD29A5F-1102-4CA9-8497-7373B6E07B2F}" dt="2021-04-26T15:29:59.701" v="3659" actId="14100"/>
          <ac:picMkLst>
            <pc:docMk/>
            <pc:sldMk cId="1137779149" sldId="355"/>
            <ac:picMk id="5" creationId="{5181A9E4-78B5-4317-98EE-20D0AE7DA44A}"/>
          </ac:picMkLst>
        </pc:picChg>
        <pc:picChg chg="del">
          <ac:chgData name="Ashley Thornton" userId="b6e3fc805ef79445" providerId="LiveId" clId="{2FD29A5F-1102-4CA9-8497-7373B6E07B2F}" dt="2021-04-26T15:27:17.523" v="3648" actId="478"/>
          <ac:picMkLst>
            <pc:docMk/>
            <pc:sldMk cId="1137779149" sldId="355"/>
            <ac:picMk id="6" creationId="{755C7E0B-9458-4F74-A09C-2FE8D61678AC}"/>
          </ac:picMkLst>
        </pc:picChg>
        <pc:picChg chg="del">
          <ac:chgData name="Ashley Thornton" userId="b6e3fc805ef79445" providerId="LiveId" clId="{2FD29A5F-1102-4CA9-8497-7373B6E07B2F}" dt="2021-04-26T15:27:17.523" v="3648" actId="478"/>
          <ac:picMkLst>
            <pc:docMk/>
            <pc:sldMk cId="1137779149" sldId="355"/>
            <ac:picMk id="7" creationId="{A499D0FB-C8CA-4489-8F45-B262710CAC38}"/>
          </ac:picMkLst>
        </pc:picChg>
      </pc:sldChg>
      <pc:sldChg chg="add del">
        <pc:chgData name="Ashley Thornton" userId="b6e3fc805ef79445" providerId="LiveId" clId="{2FD29A5F-1102-4CA9-8497-7373B6E07B2F}" dt="2021-04-26T15:36:18.824" v="3737" actId="47"/>
        <pc:sldMkLst>
          <pc:docMk/>
          <pc:sldMk cId="2659395930" sldId="356"/>
        </pc:sldMkLst>
      </pc:sldChg>
      <pc:sldChg chg="addSp delSp modSp add mod ord modNotesTx">
        <pc:chgData name="Ashley Thornton" userId="b6e3fc805ef79445" providerId="LiveId" clId="{2FD29A5F-1102-4CA9-8497-7373B6E07B2F}" dt="2021-04-26T22:11:45.196" v="5032" actId="20577"/>
        <pc:sldMkLst>
          <pc:docMk/>
          <pc:sldMk cId="1481405773" sldId="357"/>
        </pc:sldMkLst>
        <pc:spChg chg="mod">
          <ac:chgData name="Ashley Thornton" userId="b6e3fc805ef79445" providerId="LiveId" clId="{2FD29A5F-1102-4CA9-8497-7373B6E07B2F}" dt="2021-04-26T15:36:26.824" v="3755" actId="20577"/>
          <ac:spMkLst>
            <pc:docMk/>
            <pc:sldMk cId="1481405773" sldId="357"/>
            <ac:spMk id="2" creationId="{36F17A8A-4FEF-4FEB-B03B-AEFB8F25F2C4}"/>
          </ac:spMkLst>
        </pc:spChg>
        <pc:spChg chg="add del mod">
          <ac:chgData name="Ashley Thornton" userId="b6e3fc805ef79445" providerId="LiveId" clId="{2FD29A5F-1102-4CA9-8497-7373B6E07B2F}" dt="2021-04-26T15:54:48.262" v="3881" actId="478"/>
          <ac:spMkLst>
            <pc:docMk/>
            <pc:sldMk cId="1481405773" sldId="357"/>
            <ac:spMk id="3" creationId="{9784FF41-20FF-4877-A861-A386BB8D2073}"/>
          </ac:spMkLst>
        </pc:spChg>
        <pc:spChg chg="del">
          <ac:chgData name="Ashley Thornton" userId="b6e3fc805ef79445" providerId="LiveId" clId="{2FD29A5F-1102-4CA9-8497-7373B6E07B2F}" dt="2021-04-26T15:36:32.836" v="3760" actId="478"/>
          <ac:spMkLst>
            <pc:docMk/>
            <pc:sldMk cId="1481405773" sldId="357"/>
            <ac:spMk id="4" creationId="{4DEF265E-E88C-4336-B7C2-BC0C0C2A5A6B}"/>
          </ac:spMkLst>
        </pc:spChg>
        <pc:spChg chg="del mod">
          <ac:chgData name="Ashley Thornton" userId="b6e3fc805ef79445" providerId="LiveId" clId="{2FD29A5F-1102-4CA9-8497-7373B6E07B2F}" dt="2021-04-26T15:36:31.235" v="3759" actId="478"/>
          <ac:spMkLst>
            <pc:docMk/>
            <pc:sldMk cId="1481405773" sldId="357"/>
            <ac:spMk id="8" creationId="{414B51DE-0E27-47E0-9BB7-59EE8E832B59}"/>
          </ac:spMkLst>
        </pc:spChg>
        <pc:spChg chg="add mod">
          <ac:chgData name="Ashley Thornton" userId="b6e3fc805ef79445" providerId="LiveId" clId="{2FD29A5F-1102-4CA9-8497-7373B6E07B2F}" dt="2021-04-26T15:59:17.614" v="3989" actId="14100"/>
          <ac:spMkLst>
            <pc:docMk/>
            <pc:sldMk cId="1481405773" sldId="357"/>
            <ac:spMk id="9" creationId="{94E8BEBA-8A17-4639-9B77-CA5321C03873}"/>
          </ac:spMkLst>
        </pc:spChg>
        <pc:spChg chg="add del mod">
          <ac:chgData name="Ashley Thornton" userId="b6e3fc805ef79445" providerId="LiveId" clId="{2FD29A5F-1102-4CA9-8497-7373B6E07B2F}" dt="2021-04-26T15:57:57.356" v="3942" actId="478"/>
          <ac:spMkLst>
            <pc:docMk/>
            <pc:sldMk cId="1481405773" sldId="357"/>
            <ac:spMk id="10" creationId="{C1C771F6-4B9F-4654-B65B-DD24E5B191B0}"/>
          </ac:spMkLst>
        </pc:spChg>
        <pc:spChg chg="add del mod">
          <ac:chgData name="Ashley Thornton" userId="b6e3fc805ef79445" providerId="LiveId" clId="{2FD29A5F-1102-4CA9-8497-7373B6E07B2F}" dt="2021-04-26T15:55:33.465" v="3882" actId="478"/>
          <ac:spMkLst>
            <pc:docMk/>
            <pc:sldMk cId="1481405773" sldId="357"/>
            <ac:spMk id="11" creationId="{5C30A371-9ED5-404B-B713-8A933F9FCA3A}"/>
          </ac:spMkLst>
        </pc:spChg>
        <pc:spChg chg="add mod">
          <ac:chgData name="Ashley Thornton" userId="b6e3fc805ef79445" providerId="LiveId" clId="{2FD29A5F-1102-4CA9-8497-7373B6E07B2F}" dt="2021-04-26T15:59:23.045" v="4004" actId="27636"/>
          <ac:spMkLst>
            <pc:docMk/>
            <pc:sldMk cId="1481405773" sldId="357"/>
            <ac:spMk id="13" creationId="{DABED997-4CB0-452A-9BC3-46DA06F42BA4}"/>
          </ac:spMkLst>
        </pc:spChg>
        <pc:spChg chg="add mod">
          <ac:chgData name="Ashley Thornton" userId="b6e3fc805ef79445" providerId="LiveId" clId="{2FD29A5F-1102-4CA9-8497-7373B6E07B2F}" dt="2021-04-26T16:00:44.491" v="4061" actId="1037"/>
          <ac:spMkLst>
            <pc:docMk/>
            <pc:sldMk cId="1481405773" sldId="357"/>
            <ac:spMk id="14" creationId="{DD1F847A-C6D5-455A-A632-E1CB2E5D57F0}"/>
          </ac:spMkLst>
        </pc:spChg>
        <pc:picChg chg="del">
          <ac:chgData name="Ashley Thornton" userId="b6e3fc805ef79445" providerId="LiveId" clId="{2FD29A5F-1102-4CA9-8497-7373B6E07B2F}" dt="2021-04-26T15:36:28.851" v="3756" actId="478"/>
          <ac:picMkLst>
            <pc:docMk/>
            <pc:sldMk cId="1481405773" sldId="357"/>
            <ac:picMk id="6" creationId="{755C7E0B-9458-4F74-A09C-2FE8D61678AC}"/>
          </ac:picMkLst>
        </pc:picChg>
        <pc:picChg chg="del">
          <ac:chgData name="Ashley Thornton" userId="b6e3fc805ef79445" providerId="LiveId" clId="{2FD29A5F-1102-4CA9-8497-7373B6E07B2F}" dt="2021-04-26T15:36:29.352" v="3757" actId="478"/>
          <ac:picMkLst>
            <pc:docMk/>
            <pc:sldMk cId="1481405773" sldId="357"/>
            <ac:picMk id="7" creationId="{A499D0FB-C8CA-4489-8F45-B262710CAC38}"/>
          </ac:picMkLst>
        </pc:picChg>
        <pc:picChg chg="add del mod">
          <ac:chgData name="Ashley Thornton" userId="b6e3fc805ef79445" providerId="LiveId" clId="{2FD29A5F-1102-4CA9-8497-7373B6E07B2F}" dt="2021-04-26T16:48:58.459" v="4062" actId="478"/>
          <ac:picMkLst>
            <pc:docMk/>
            <pc:sldMk cId="1481405773" sldId="357"/>
            <ac:picMk id="12" creationId="{286FDE83-A07F-4F54-B85D-1EFDD372700F}"/>
          </ac:picMkLst>
        </pc:picChg>
        <pc:picChg chg="add mod">
          <ac:chgData name="Ashley Thornton" userId="b6e3fc805ef79445" providerId="LiveId" clId="{2FD29A5F-1102-4CA9-8497-7373B6E07B2F}" dt="2021-04-26T16:49:05.785" v="4065" actId="14100"/>
          <ac:picMkLst>
            <pc:docMk/>
            <pc:sldMk cId="1481405773" sldId="357"/>
            <ac:picMk id="16" creationId="{3F245C9E-5BF6-4B9D-A74D-812054F4DE86}"/>
          </ac:picMkLst>
        </pc:picChg>
      </pc:sldChg>
      <pc:sldChg chg="add del">
        <pc:chgData name="Ashley Thornton" userId="b6e3fc805ef79445" providerId="LiveId" clId="{2FD29A5F-1102-4CA9-8497-7373B6E07B2F}" dt="2021-04-26T15:36:39.701" v="3762"/>
        <pc:sldMkLst>
          <pc:docMk/>
          <pc:sldMk cId="3698156316" sldId="3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class, we are group 9 and this is our phase 3 presentation for the home credit default risk project. Our group members are Rakesh, Joel, </a:t>
            </a:r>
            <a:r>
              <a:rPr lang="en-US" dirty="0" err="1"/>
              <a:t>Suriya</a:t>
            </a:r>
            <a:r>
              <a:rPr lang="en-US" dirty="0"/>
              <a:t>, and Ashley.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visually shows our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this phase, we focused on building a neural network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slide visually represents our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3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best performing model was an ensemble of models, stacking a neural network,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light GBM.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2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ensemble scored 78.44 for train area under the 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submitting our best run for this phase to Kaggle, we are in 3,651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89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issues that arose in phase 3 include the size of the data and that </a:t>
            </a:r>
            <a:r>
              <a:rPr lang="en-US" dirty="0" err="1"/>
              <a:t>Sklearn</a:t>
            </a:r>
            <a:r>
              <a:rPr lang="en-US" dirty="0"/>
              <a:t> is not optimized for neural networks. Also, SVM never completed due to the data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8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we performed EDA, tested a variety of modeling methods, and achieved a respectable score against other Kaggle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give you an overview of our project, review the data prep, EDA, and modeling we performed, display our results, and discuss the issues that arose.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For phase 3 of our project, we focused on improving our phase 2 results by incorporating a neural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0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Previously, we joined all the data sources together and removed features that either had a high amount of missing data or were highly correlated with other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4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the details behind the data consolidation.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utilized a total of 240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6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displays some of our EDA.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Throughout our pipeline, we engineered many new features and cleaned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randomly split the data into 80% for train and 20% for test. We then split the training data into 80% train and 20% 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8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33304" y="-648376"/>
            <a:ext cx="733465" cy="236752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81278"/>
            <a:ext cx="1289146" cy="1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278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3E35D-1FD2-3447-A7AC-1E6D42BC5FD7}"/>
              </a:ext>
            </a:extLst>
          </p:cNvPr>
          <p:cNvSpPr/>
          <p:nvPr userDrawn="1"/>
        </p:nvSpPr>
        <p:spPr>
          <a:xfrm>
            <a:off x="631042" y="4856356"/>
            <a:ext cx="528685" cy="28714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14AD4-7FFF-AD45-A4D7-A565CD485F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042" y="4235585"/>
            <a:ext cx="3211259" cy="6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02" y="2118823"/>
            <a:ext cx="7734221" cy="1114494"/>
          </a:xfrm>
        </p:spPr>
        <p:txBody>
          <a:bodyPr>
            <a:normAutofit/>
          </a:bodyPr>
          <a:lstStyle/>
          <a:p>
            <a:r>
              <a:rPr lang="en-US" dirty="0"/>
              <a:t>Home Credit Default Risk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INDIANA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0694" y="3164261"/>
            <a:ext cx="7734222" cy="252412"/>
          </a:xfrm>
        </p:spPr>
        <p:txBody>
          <a:bodyPr/>
          <a:lstStyle/>
          <a:p>
            <a:r>
              <a:rPr lang="en-US" dirty="0"/>
              <a:t>Phase 3, Group 9</a:t>
            </a:r>
            <a:br>
              <a:rPr lang="en-US" dirty="0"/>
            </a:br>
            <a:r>
              <a:rPr lang="en-US" sz="1400" dirty="0"/>
              <a:t>Rakesh </a:t>
            </a:r>
            <a:r>
              <a:rPr lang="en-US" sz="1400" dirty="0" err="1"/>
              <a:t>Jothishankar</a:t>
            </a:r>
            <a:r>
              <a:rPr lang="en-US" sz="1400" dirty="0"/>
              <a:t>, Joel Klein, </a:t>
            </a:r>
            <a:r>
              <a:rPr lang="en-US" sz="1400" dirty="0" err="1"/>
              <a:t>Suriyadeepan</a:t>
            </a:r>
            <a:r>
              <a:rPr lang="en-US" sz="1400" dirty="0"/>
              <a:t> </a:t>
            </a:r>
            <a:r>
              <a:rPr lang="en-US" sz="1400" dirty="0" err="1"/>
              <a:t>Narayanasamy</a:t>
            </a:r>
            <a:r>
              <a:rPr lang="en-US" sz="1400" dirty="0"/>
              <a:t>, &amp; Ashley Thornton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67CC3-4F7C-42BB-8AEC-D78EAEEE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635" y="156025"/>
            <a:ext cx="3837965" cy="21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Pipeline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4D74B81-08FD-4CD3-91AB-63388901A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4810" y="1103494"/>
            <a:ext cx="5698351" cy="3827196"/>
          </a:xfrm>
        </p:spPr>
      </p:pic>
    </p:spTree>
    <p:extLst>
      <p:ext uri="{BB962C8B-B14F-4D97-AF65-F5344CB8AC3E}">
        <p14:creationId xmlns:p14="http://schemas.microsoft.com/office/powerpoint/2010/main" val="175627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24" y="464386"/>
            <a:ext cx="7558227" cy="779318"/>
          </a:xfrm>
        </p:spPr>
        <p:txBody>
          <a:bodyPr/>
          <a:lstStyle/>
          <a:p>
            <a:r>
              <a:rPr lang="en-US" dirty="0"/>
              <a:t>Artificial Neural Network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2DEF0-5B48-41EF-9661-E3D992FF7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66" y="1051684"/>
            <a:ext cx="7687068" cy="35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24" y="464386"/>
            <a:ext cx="7558227" cy="779318"/>
          </a:xfrm>
        </p:spPr>
        <p:txBody>
          <a:bodyPr/>
          <a:lstStyle/>
          <a:p>
            <a:r>
              <a:rPr lang="en-US" dirty="0"/>
              <a:t>Best Performing Model: Ensemble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C51CC8-5C87-45BC-85E8-9A5967A6FFF3}"/>
              </a:ext>
            </a:extLst>
          </p:cNvPr>
          <p:cNvSpPr/>
          <p:nvPr/>
        </p:nvSpPr>
        <p:spPr>
          <a:xfrm>
            <a:off x="669072" y="1464527"/>
            <a:ext cx="1903142" cy="2542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Artificial Neural Network</a:t>
            </a:r>
          </a:p>
          <a:p>
            <a:pPr algn="ctr"/>
            <a:endParaRPr lang="en-US" dirty="0"/>
          </a:p>
          <a:p>
            <a:pPr algn="ctr"/>
            <a:r>
              <a:rPr lang="en-US" sz="1200" dirty="0"/>
              <a:t>-Batch size: 10,000</a:t>
            </a:r>
          </a:p>
          <a:p>
            <a:pPr algn="ctr"/>
            <a:r>
              <a:rPr lang="en-US" sz="1200" dirty="0"/>
              <a:t>-Epochs: 15</a:t>
            </a:r>
          </a:p>
          <a:p>
            <a:pPr algn="ctr"/>
            <a:r>
              <a:rPr lang="en-US" sz="1200" dirty="0"/>
              <a:t>-Learning rate: 0.001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8832EB-A60F-4658-B4BC-4C70584A4534}"/>
              </a:ext>
            </a:extLst>
          </p:cNvPr>
          <p:cNvSpPr/>
          <p:nvPr/>
        </p:nvSpPr>
        <p:spPr>
          <a:xfrm>
            <a:off x="3620429" y="1464527"/>
            <a:ext cx="1903142" cy="2542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XGBoost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sz="1200" dirty="0"/>
              <a:t>-NZV features removed</a:t>
            </a:r>
          </a:p>
          <a:p>
            <a:pPr algn="ctr"/>
            <a:r>
              <a:rPr lang="en-US" sz="1200" dirty="0"/>
              <a:t>-Learning rate: 0.1</a:t>
            </a:r>
          </a:p>
          <a:p>
            <a:pPr algn="ctr"/>
            <a:r>
              <a:rPr lang="en-US" sz="1200" dirty="0"/>
              <a:t>-Max depth: 3</a:t>
            </a:r>
          </a:p>
          <a:p>
            <a:pPr algn="ctr"/>
            <a:r>
              <a:rPr lang="en-US" sz="1200" dirty="0"/>
              <a:t>-Trees: 300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79BE17-6730-4129-8234-6358C1B7FF78}"/>
              </a:ext>
            </a:extLst>
          </p:cNvPr>
          <p:cNvSpPr/>
          <p:nvPr/>
        </p:nvSpPr>
        <p:spPr>
          <a:xfrm>
            <a:off x="6571786" y="1464527"/>
            <a:ext cx="1903142" cy="2542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Light GBM</a:t>
            </a:r>
          </a:p>
          <a:p>
            <a:pPr algn="ctr"/>
            <a:endParaRPr lang="en-US" dirty="0"/>
          </a:p>
          <a:p>
            <a:pPr algn="ctr"/>
            <a:r>
              <a:rPr lang="en-US" sz="1200" dirty="0"/>
              <a:t>-Feature selection</a:t>
            </a:r>
          </a:p>
          <a:p>
            <a:pPr algn="ctr"/>
            <a:r>
              <a:rPr lang="en-US" sz="1200" dirty="0"/>
              <a:t>-Boosting type: dart</a:t>
            </a:r>
          </a:p>
          <a:p>
            <a:pPr algn="ctr"/>
            <a:r>
              <a:rPr lang="en-US" sz="1200" dirty="0"/>
              <a:t>-Learning rate: 0.005</a:t>
            </a:r>
          </a:p>
          <a:p>
            <a:pPr algn="ctr"/>
            <a:r>
              <a:rPr lang="en-US" sz="1200" dirty="0"/>
              <a:t>-Max depth: 2</a:t>
            </a:r>
          </a:p>
          <a:p>
            <a:pPr algn="ctr"/>
            <a:r>
              <a:rPr lang="en-US" sz="1200" dirty="0"/>
              <a:t>-Trees: 7000</a:t>
            </a: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3DA72C13-BEE0-4469-ACA6-40B7AF1F0809}"/>
              </a:ext>
            </a:extLst>
          </p:cNvPr>
          <p:cNvSpPr/>
          <p:nvPr/>
        </p:nvSpPr>
        <p:spPr>
          <a:xfrm>
            <a:off x="2717180" y="2315272"/>
            <a:ext cx="836341" cy="77931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7BD4C14E-928D-46C4-B357-2C72DC61C364}"/>
              </a:ext>
            </a:extLst>
          </p:cNvPr>
          <p:cNvSpPr/>
          <p:nvPr/>
        </p:nvSpPr>
        <p:spPr>
          <a:xfrm>
            <a:off x="5629508" y="2315272"/>
            <a:ext cx="836341" cy="77931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45027-98CA-4706-9A64-0C512E64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0" y="1040781"/>
            <a:ext cx="6854259" cy="40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Submission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EF265E-E88C-4336-B7C2-BC0C0C2A5A6B}"/>
              </a:ext>
            </a:extLst>
          </p:cNvPr>
          <p:cNvSpPr txBox="1">
            <a:spLocks/>
          </p:cNvSpPr>
          <p:nvPr/>
        </p:nvSpPr>
        <p:spPr>
          <a:xfrm>
            <a:off x="2618264" y="3379742"/>
            <a:ext cx="3418263" cy="1029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Place: 3,651 out of 7,176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20AB5-A505-43C6-B0EE-88A6E22D2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8" y="1733259"/>
            <a:ext cx="8174004" cy="11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8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3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Size of data.</a:t>
            </a:r>
          </a:p>
          <a:p>
            <a:r>
              <a:rPr lang="en-US" sz="2400" dirty="0" err="1"/>
              <a:t>Sklearn</a:t>
            </a:r>
            <a:r>
              <a:rPr lang="en-US" sz="2400" dirty="0"/>
              <a:t> is not optimized for training neural networks.</a:t>
            </a:r>
          </a:p>
          <a:p>
            <a:r>
              <a:rPr lang="en-US" sz="2400" dirty="0"/>
              <a:t>Additional experiments with SVM never completed.</a:t>
            </a:r>
          </a:p>
        </p:txBody>
      </p:sp>
    </p:spTree>
    <p:extLst>
      <p:ext uri="{BB962C8B-B14F-4D97-AF65-F5344CB8AC3E}">
        <p14:creationId xmlns:p14="http://schemas.microsoft.com/office/powerpoint/2010/main" val="120233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/>
              <a:t>Past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Phase 1: Defined project, performed EDA, and ran baseline model.</a:t>
            </a:r>
          </a:p>
          <a:p>
            <a:pPr marL="0" indent="0">
              <a:buNone/>
            </a:pPr>
            <a:r>
              <a:rPr lang="en-US" dirty="0"/>
              <a:t>	Phase 2: Improved model through hyperparameter tuning and additional algorithms.</a:t>
            </a:r>
          </a:p>
          <a:p>
            <a:pPr marL="0" indent="0">
              <a:buNone/>
            </a:pPr>
            <a:r>
              <a:rPr lang="en-US" sz="2500" b="1" dirty="0"/>
              <a:t>Present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Phase 3: Neural Network with </a:t>
            </a:r>
            <a:r>
              <a:rPr lang="en-US" dirty="0" err="1"/>
              <a:t>PyTorch</a:t>
            </a:r>
            <a:endParaRPr lang="en-US" dirty="0"/>
          </a:p>
          <a:p>
            <a:pPr marL="0" indent="0">
              <a:buNone/>
            </a:pPr>
            <a:r>
              <a:rPr lang="en-US" sz="2500" b="1" dirty="0"/>
              <a:t>Future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600" dirty="0">
                <a:solidFill>
                  <a:srgbClr val="00B050"/>
                </a:solidFill>
              </a:rPr>
              <a:t>Professional root finders!</a:t>
            </a:r>
            <a:endParaRPr lang="en-US" sz="19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C1140-7D23-4237-A07C-9CA8E2C77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204" y="205754"/>
            <a:ext cx="5218771" cy="14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Prep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Pipelines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808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Goal: Improve method of approving or declining loan applications.</a:t>
            </a:r>
          </a:p>
          <a:p>
            <a:r>
              <a:rPr lang="en-US" dirty="0"/>
              <a:t>Data: Home Credit data from Kaggle.</a:t>
            </a:r>
          </a:p>
          <a:p>
            <a:r>
              <a:rPr lang="en-US" dirty="0"/>
              <a:t>Methods: Logistic regression, </a:t>
            </a:r>
            <a:r>
              <a:rPr lang="en-US" dirty="0" err="1"/>
              <a:t>XGBoost</a:t>
            </a:r>
            <a:r>
              <a:rPr lang="en-US" dirty="0"/>
              <a:t>, Light GBM, Random Forest, SVM, &amp;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23561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 cash balance, installment payment, and credit card balance files get rolled up to the previous applications file joined by SK_ID_PREV.</a:t>
            </a:r>
          </a:p>
          <a:p>
            <a:r>
              <a:rPr lang="en-US" dirty="0"/>
              <a:t>Bureau balance file gets rolled up to the bureau file joined by SK_ID_BUREAU.</a:t>
            </a:r>
          </a:p>
          <a:p>
            <a:r>
              <a:rPr lang="en-US" dirty="0"/>
              <a:t>Joined previous application data and joined bureau data get rolled up to the applications file on SK_ID_CURR.</a:t>
            </a:r>
          </a:p>
          <a:p>
            <a:r>
              <a:rPr lang="en-US" dirty="0"/>
              <a:t>Features with a large amount of missing data or highly correlated to other features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426297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1A9E4-78B5-4317-98EE-20D0AE7D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6" y="1094115"/>
            <a:ext cx="6556918" cy="39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7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A3260-5840-45A7-8F9D-87C18F85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6" y="1140160"/>
            <a:ext cx="7939668" cy="33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3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24" y="464386"/>
            <a:ext cx="6420803" cy="779318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EF265E-E88C-4336-B7C2-BC0C0C2A5A6B}"/>
              </a:ext>
            </a:extLst>
          </p:cNvPr>
          <p:cNvSpPr txBox="1">
            <a:spLocks/>
          </p:cNvSpPr>
          <p:nvPr/>
        </p:nvSpPr>
        <p:spPr>
          <a:xfrm>
            <a:off x="345849" y="1243704"/>
            <a:ext cx="3676024" cy="463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900" dirty="0"/>
              <a:t>Features with Most Missing Data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C7E0B-9458-4F74-A09C-2FE8D616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00" y="1605777"/>
            <a:ext cx="3967489" cy="2934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9D0FB-C8CA-4489-8F45-B262710CA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299" y="1845753"/>
            <a:ext cx="3845601" cy="233223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14B51DE-0E27-47E0-9BB7-59EE8E832B59}"/>
              </a:ext>
            </a:extLst>
          </p:cNvPr>
          <p:cNvSpPr txBox="1">
            <a:spLocks/>
          </p:cNvSpPr>
          <p:nvPr/>
        </p:nvSpPr>
        <p:spPr>
          <a:xfrm>
            <a:off x="4801321" y="1475560"/>
            <a:ext cx="3676024" cy="463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900" dirty="0"/>
              <a:t>Target Frequency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3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Handling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9" y="1630404"/>
            <a:ext cx="6799286" cy="28187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Imputed missing numeric values with median.</a:t>
            </a:r>
          </a:p>
          <a:p>
            <a:r>
              <a:rPr lang="en-US" dirty="0"/>
              <a:t>Standardized numeric features.</a:t>
            </a:r>
          </a:p>
          <a:p>
            <a:r>
              <a:rPr lang="en-US" dirty="0"/>
              <a:t>Imputed missing categorical values with “Unknown.”</a:t>
            </a:r>
          </a:p>
          <a:p>
            <a:r>
              <a:rPr lang="en-US" dirty="0"/>
              <a:t>OHE categorical features.</a:t>
            </a:r>
          </a:p>
          <a:p>
            <a:r>
              <a:rPr lang="en-US" dirty="0"/>
              <a:t>Feature engineered new features.</a:t>
            </a:r>
          </a:p>
          <a:p>
            <a:r>
              <a:rPr lang="en-US" dirty="0"/>
              <a:t>Removed near zero variance features.</a:t>
            </a:r>
          </a:p>
          <a:p>
            <a:r>
              <a:rPr lang="en-US" dirty="0"/>
              <a:t>Removed features with zero importance from previous model (for some test runs).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6107A-E804-4C88-AB14-1E36DF24B1C5}"/>
              </a:ext>
            </a:extLst>
          </p:cNvPr>
          <p:cNvSpPr txBox="1"/>
          <p:nvPr/>
        </p:nvSpPr>
        <p:spPr>
          <a:xfrm>
            <a:off x="5902712" y="638378"/>
            <a:ext cx="2247731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New Engineered Features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Late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Amount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Credit utilized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Min credit amount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Interest per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Credit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Interest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Credit to income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Annuity to income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Credit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Income to age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Credit to age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Percent of days 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Liability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786BE3-0E84-48E8-ACFD-84F04D07A3F8}"/>
              </a:ext>
            </a:extLst>
          </p:cNvPr>
          <p:cNvSpPr/>
          <p:nvPr/>
        </p:nvSpPr>
        <p:spPr>
          <a:xfrm rot="20328643">
            <a:off x="3516711" y="2759092"/>
            <a:ext cx="2422716" cy="2472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749D2-F11D-4D17-A792-41CC2FC9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21" y="1243704"/>
            <a:ext cx="6179016" cy="35281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359405-60F2-4873-A1BD-A0E3DF45D928}"/>
              </a:ext>
            </a:extLst>
          </p:cNvPr>
          <p:cNvSpPr/>
          <p:nvPr/>
        </p:nvSpPr>
        <p:spPr>
          <a:xfrm>
            <a:off x="5873158" y="1457092"/>
            <a:ext cx="1549604" cy="81775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 Training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9EFF8-B28A-4FD7-A9E5-B66E36855B7D}"/>
              </a:ext>
            </a:extLst>
          </p:cNvPr>
          <p:cNvSpPr/>
          <p:nvPr/>
        </p:nvSpPr>
        <p:spPr>
          <a:xfrm>
            <a:off x="5873158" y="2621227"/>
            <a:ext cx="1549604" cy="81775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Validation</a:t>
            </a:r>
          </a:p>
        </p:txBody>
      </p:sp>
    </p:spTree>
    <p:extLst>
      <p:ext uri="{BB962C8B-B14F-4D97-AF65-F5344CB8AC3E}">
        <p14:creationId xmlns:p14="http://schemas.microsoft.com/office/powerpoint/2010/main" val="4051469413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oup9_Phase1_Slides.potx" id="{86385144-8A36-4D6B-818E-B196522D57C3}" vid="{1F385CB3-AF56-46CE-AE9F-84F924141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Group9_Phase1_Slides</Template>
  <TotalTime>4451</TotalTime>
  <Words>770</Words>
  <Application>Microsoft Office PowerPoint</Application>
  <PresentationFormat>On-screen Show (16:9)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 Neue</vt:lpstr>
      <vt:lpstr>Wingdings</vt:lpstr>
      <vt:lpstr>Main</vt:lpstr>
      <vt:lpstr>Home Credit Default Risk</vt:lpstr>
      <vt:lpstr>Contents</vt:lpstr>
      <vt:lpstr>Overview</vt:lpstr>
      <vt:lpstr>Data Prep</vt:lpstr>
      <vt:lpstr>Data Prep</vt:lpstr>
      <vt:lpstr>Feature List</vt:lpstr>
      <vt:lpstr>Exploratory Data Analysis</vt:lpstr>
      <vt:lpstr>Data Handling Pipeline</vt:lpstr>
      <vt:lpstr>Sampling Method</vt:lpstr>
      <vt:lpstr>Modeling Pipeline</vt:lpstr>
      <vt:lpstr>Artificial Neural Network Visualization</vt:lpstr>
      <vt:lpstr>Best Performing Model: Ensemble</vt:lpstr>
      <vt:lpstr>Results</vt:lpstr>
      <vt:lpstr>Kaggle Submission</vt:lpstr>
      <vt:lpstr>Phase 3 Issues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Ashley Thornton</dc:creator>
  <cp:lastModifiedBy>Ashley Thornton</cp:lastModifiedBy>
  <cp:revision>24</cp:revision>
  <cp:lastPrinted>2014-06-24T16:10:50Z</cp:lastPrinted>
  <dcterms:created xsi:type="dcterms:W3CDTF">2021-04-18T22:56:04Z</dcterms:created>
  <dcterms:modified xsi:type="dcterms:W3CDTF">2021-05-03T20:42:07Z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