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1" r:id="rId10"/>
    <p:sldId id="270" r:id="rId11"/>
    <p:sldId id="264" r:id="rId12"/>
    <p:sldId id="265" r:id="rId13"/>
    <p:sldId id="266" r:id="rId14"/>
    <p:sldId id="267" r:id="rId15"/>
    <p:sldId id="268" r:id="rId16"/>
    <p:sldId id="269" r:id="rId17"/>
    <p:sldId id="273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0565-6A22-4712-9ADA-856288BF1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8EEC2-DEAC-445A-B432-4B4B03AE0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99999-09B8-435D-9CDC-31DA48A4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A703-563D-4FA8-8BC2-AFDB07038D8A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0C008-6679-4FF3-9DD5-C0396A1A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24DA9-49A7-47F7-932C-A2C7A5E4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196-18EE-47FC-9B98-B66FBE7F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2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FFCEE-92BA-4FD1-BA73-506CE1C4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8FE7B-FE47-40AF-A58A-2B7B67CAB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FCC95-BD03-4476-AB79-BDE4B307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A703-563D-4FA8-8BC2-AFDB07038D8A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EFF22-194E-43D3-B49D-A2ABA2E1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F3893-83D9-4146-AC73-5B05646A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196-18EE-47FC-9B98-B66FBE7F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0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FDC84E-E108-4124-A124-C5918F148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9397D-7DB3-4FED-AA83-91E16421C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4AA2A-9A25-4930-88C3-F13DCE8F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A703-563D-4FA8-8BC2-AFDB07038D8A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0D859-D492-4C19-99DE-C2932ED1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525D2-BE12-4F4A-A4DD-203DB95B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196-18EE-47FC-9B98-B66FBE7F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5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5CE0-5A6A-457C-8888-27056368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83B9B-8FAF-4090-B65B-A7B9AE08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AB0DB-9C99-49D8-B388-498F5109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A703-563D-4FA8-8BC2-AFDB07038D8A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F8CAC-4821-4D3A-9F33-BBD5ED35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A0673-8345-49AA-B380-9B4FA394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196-18EE-47FC-9B98-B66FBE7F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4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F0C7-105D-4823-A66B-B178E554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B7201-9BD6-4CEA-9884-CCFF17717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E03EE-6AE1-4474-AC60-00181F6C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A703-563D-4FA8-8BC2-AFDB07038D8A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AFA85-CB8B-4620-AEBE-0C47EC61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4C809-A890-4EC8-B89A-C0F10DC7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196-18EE-47FC-9B98-B66FBE7F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2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D977-B0EA-42BE-BDB4-0B998996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73FC2-AF6B-48F6-9074-57AD57F25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A8A23-300C-479E-8375-3C61EE58B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01F2D-930F-482B-9260-061539D6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A703-563D-4FA8-8BC2-AFDB07038D8A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3BA83-5427-4DE8-9BE6-C91AB56C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85710-AF61-425E-9990-53CC12BF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196-18EE-47FC-9B98-B66FBE7F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4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C7C0-1CD7-48E5-AC52-D3A69FC2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6BA70-5A13-457A-8B78-7D3A780CD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C4C75-7CF4-4030-81CB-22AAC1633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9DA94-DB4C-47C7-A22E-47D741309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B7EBF-EB80-4DEA-A847-ABE0533B8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2EAD9-241C-404A-AA55-065D48AD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A703-563D-4FA8-8BC2-AFDB07038D8A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3079C-DF05-4249-9746-2169D436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3B636-2B59-4C0D-8988-B9D107BC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196-18EE-47FC-9B98-B66FBE7F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5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A6FB-FC87-4DEF-83FE-B6CAC845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021CDB-C523-4A95-8D03-33F7A06E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A703-563D-4FA8-8BC2-AFDB07038D8A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9CC3F-290D-4A63-B486-26C007AB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21EB0-A556-4086-952A-2D2953B4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196-18EE-47FC-9B98-B66FBE7F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3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3EAD7-FFF9-4712-A3DA-0762D4ED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A703-563D-4FA8-8BC2-AFDB07038D8A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1070B-5B37-47F9-9EDE-99412B1F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70FFF-C6E0-4F5A-A4BC-09459BD4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196-18EE-47FC-9B98-B66FBE7F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8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2A905-ACE5-4BFC-A119-DD87135D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CA76E-AABE-4E07-94D4-BE80BFE7C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F239E-D1BC-40A5-AF06-435D4B7EB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AC85C-76B5-47A4-82E5-61C3BCBF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A703-563D-4FA8-8BC2-AFDB07038D8A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CCEFD-1C1B-4F2E-9BDA-ECE03BAE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8C35E-8E03-4974-96F1-A741B890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196-18EE-47FC-9B98-B66FBE7F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0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A40D-996F-4B0B-AC25-F932C8888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E4300-E064-4FE5-B2BD-43089FF3B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7F5DB-A3BC-4711-A0EB-EA571D1B7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032C5-A716-4B87-B4FE-BA052CD8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A703-563D-4FA8-8BC2-AFDB07038D8A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AE8F-ADBE-4C0A-9714-6EE9D92F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6E7D5-C679-44F5-9DD2-B8B76195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9196-18EE-47FC-9B98-B66FBE7F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1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2E4C5D-CD86-4166-A2B2-738B393D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9FD4D-6C7E-4EBF-A223-8E2C35F1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A3077-557B-4611-9B68-A6A29368F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A703-563D-4FA8-8BC2-AFDB07038D8A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0C604-D1C5-4A45-B8DD-C1AD7FCEF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B25B9-30C4-4F97-8756-CF52D243E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09196-18EE-47FC-9B98-B66FBE7F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4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F6D377-FFE6-44FF-BF44-ED74C080ABED}"/>
              </a:ext>
            </a:extLst>
          </p:cNvPr>
          <p:cNvSpPr txBox="1"/>
          <p:nvPr/>
        </p:nvSpPr>
        <p:spPr>
          <a:xfrm>
            <a:off x="10220325" y="1790700"/>
            <a:ext cx="495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🦅</a:t>
            </a:r>
            <a:endParaRPr lang="en-US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453E1F-C3D9-46CA-96A6-939978031053}"/>
              </a:ext>
            </a:extLst>
          </p:cNvPr>
          <p:cNvSpPr txBox="1"/>
          <p:nvPr/>
        </p:nvSpPr>
        <p:spPr>
          <a:xfrm>
            <a:off x="1616095" y="652819"/>
            <a:ext cx="4953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🦅</a:t>
            </a:r>
            <a:endParaRPr 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A2A878-E079-4D83-8E00-4F490AC6C9E1}"/>
              </a:ext>
            </a:extLst>
          </p:cNvPr>
          <p:cNvSpPr txBox="1"/>
          <p:nvPr/>
        </p:nvSpPr>
        <p:spPr>
          <a:xfrm>
            <a:off x="9572625" y="714375"/>
            <a:ext cx="495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🦅</a:t>
            </a:r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447CA8-38C0-4739-8BCF-8D42FC358F21}"/>
              </a:ext>
            </a:extLst>
          </p:cNvPr>
          <p:cNvSpPr txBox="1"/>
          <p:nvPr/>
        </p:nvSpPr>
        <p:spPr>
          <a:xfrm>
            <a:off x="1701819" y="2598241"/>
            <a:ext cx="495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🦅</a:t>
            </a:r>
            <a:endParaRPr 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DB2F2D-5D92-40DC-B03D-FC131ED0D828}"/>
              </a:ext>
            </a:extLst>
          </p:cNvPr>
          <p:cNvSpPr txBox="1"/>
          <p:nvPr/>
        </p:nvSpPr>
        <p:spPr>
          <a:xfrm>
            <a:off x="-90488" y="5750004"/>
            <a:ext cx="4953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📔</a:t>
            </a:r>
            <a:endParaRPr lang="en-US" sz="6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2AF36C-D13F-419A-A574-58FFE88F6E60}"/>
              </a:ext>
            </a:extLst>
          </p:cNvPr>
          <p:cNvSpPr txBox="1"/>
          <p:nvPr/>
        </p:nvSpPr>
        <p:spPr>
          <a:xfrm>
            <a:off x="812006" y="5750004"/>
            <a:ext cx="43576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📓</a:t>
            </a:r>
            <a:endParaRPr lang="en-US" sz="6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1D2171-3159-45EC-865D-54DA20CBEE84}"/>
              </a:ext>
            </a:extLst>
          </p:cNvPr>
          <p:cNvSpPr txBox="1"/>
          <p:nvPr/>
        </p:nvSpPr>
        <p:spPr>
          <a:xfrm>
            <a:off x="1712117" y="5703837"/>
            <a:ext cx="495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📖</a:t>
            </a:r>
            <a:endParaRPr lang="en-US" sz="7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6E0975-CA99-4366-B814-B1BB16F5C219}"/>
              </a:ext>
            </a:extLst>
          </p:cNvPr>
          <p:cNvSpPr txBox="1"/>
          <p:nvPr/>
        </p:nvSpPr>
        <p:spPr>
          <a:xfrm>
            <a:off x="11114484" y="5791435"/>
            <a:ext cx="53101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📔</a:t>
            </a:r>
            <a:endParaRPr lang="en-US" sz="6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7AA794-A85C-4CDA-B128-3ABAD8DB16B8}"/>
              </a:ext>
            </a:extLst>
          </p:cNvPr>
          <p:cNvSpPr txBox="1"/>
          <p:nvPr/>
        </p:nvSpPr>
        <p:spPr>
          <a:xfrm>
            <a:off x="10216751" y="5791435"/>
            <a:ext cx="43576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📓</a:t>
            </a:r>
            <a:endParaRPr lang="en-US" sz="6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667BC5-58E2-4BA5-9A36-750B73B31FF0}"/>
              </a:ext>
            </a:extLst>
          </p:cNvPr>
          <p:cNvSpPr txBox="1"/>
          <p:nvPr/>
        </p:nvSpPr>
        <p:spPr>
          <a:xfrm>
            <a:off x="9027319" y="5750003"/>
            <a:ext cx="495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📖</a:t>
            </a:r>
            <a:endParaRPr lang="en-US" sz="7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85F256-C4BC-4B17-A4D1-A2D8990A9A7F}"/>
              </a:ext>
            </a:extLst>
          </p:cNvPr>
          <p:cNvSpPr txBox="1"/>
          <p:nvPr/>
        </p:nvSpPr>
        <p:spPr>
          <a:xfrm>
            <a:off x="712410" y="4072979"/>
            <a:ext cx="495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🦅</a:t>
            </a:r>
            <a:endParaRPr lang="en-U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F5D2DC-7AEB-4921-88F9-A084CD28DF87}"/>
              </a:ext>
            </a:extLst>
          </p:cNvPr>
          <p:cNvSpPr txBox="1"/>
          <p:nvPr/>
        </p:nvSpPr>
        <p:spPr>
          <a:xfrm>
            <a:off x="760034" y="1729144"/>
            <a:ext cx="4953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🦅</a:t>
            </a:r>
            <a:endParaRPr lang="en-US" sz="3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0D872F-354A-4F73-A9ED-7FF7C4A110EB}"/>
              </a:ext>
            </a:extLst>
          </p:cNvPr>
          <p:cNvSpPr txBox="1"/>
          <p:nvPr/>
        </p:nvSpPr>
        <p:spPr>
          <a:xfrm>
            <a:off x="2053055" y="4272319"/>
            <a:ext cx="495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🦅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F1AD11-DC80-45BF-8226-3C89FAFEF689}"/>
              </a:ext>
            </a:extLst>
          </p:cNvPr>
          <p:cNvSpPr txBox="1"/>
          <p:nvPr/>
        </p:nvSpPr>
        <p:spPr>
          <a:xfrm>
            <a:off x="9274969" y="2982962"/>
            <a:ext cx="495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🦅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07D0A0-A664-405E-A389-5A009B6F86AB}"/>
              </a:ext>
            </a:extLst>
          </p:cNvPr>
          <p:cNvSpPr txBox="1"/>
          <p:nvPr/>
        </p:nvSpPr>
        <p:spPr>
          <a:xfrm>
            <a:off x="9476183" y="4235886"/>
            <a:ext cx="4953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🦅</a:t>
            </a:r>
            <a:endParaRPr lang="en-US" sz="3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4A91A-A0BF-44DE-932B-B0F495DBED99}"/>
              </a:ext>
            </a:extLst>
          </p:cNvPr>
          <p:cNvSpPr txBox="1"/>
          <p:nvPr/>
        </p:nvSpPr>
        <p:spPr>
          <a:xfrm>
            <a:off x="11031139" y="4235886"/>
            <a:ext cx="495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🦅</a:t>
            </a:r>
            <a:endParaRPr lang="en-US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D557AC-8C2D-48AF-935B-675D012B618D}"/>
              </a:ext>
            </a:extLst>
          </p:cNvPr>
          <p:cNvSpPr txBox="1"/>
          <p:nvPr/>
        </p:nvSpPr>
        <p:spPr>
          <a:xfrm>
            <a:off x="10962084" y="452764"/>
            <a:ext cx="495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🦅</a:t>
            </a:r>
            <a:endParaRPr lang="en-US" sz="3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01B864-26BC-4946-8318-03714687BB63}"/>
              </a:ext>
            </a:extLst>
          </p:cNvPr>
          <p:cNvSpPr txBox="1"/>
          <p:nvPr/>
        </p:nvSpPr>
        <p:spPr>
          <a:xfrm>
            <a:off x="357009" y="526449"/>
            <a:ext cx="495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🦅</a:t>
            </a:r>
            <a:endParaRPr lang="en-US" sz="360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3E28772-90EF-4706-8FB8-A104D723E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160" y="0"/>
            <a:ext cx="4297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88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87BC57B-0F1A-472D-8BF5-532DEE07F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147" y="2432956"/>
            <a:ext cx="3267075" cy="2133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51D75F-BD7B-4C67-A924-D2F53A07D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29" y="2432956"/>
            <a:ext cx="3956573" cy="27250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C22949-4EBB-40BA-86FE-FAC34A96D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7" y="3494312"/>
            <a:ext cx="3305175" cy="2590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EA751B9-5689-461F-B7DE-7EE213808879}"/>
              </a:ext>
            </a:extLst>
          </p:cNvPr>
          <p:cNvSpPr/>
          <p:nvPr/>
        </p:nvSpPr>
        <p:spPr>
          <a:xfrm>
            <a:off x="4383321" y="0"/>
            <a:ext cx="342536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96458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ACA1226-1B77-44E2-8465-5FC472771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4" y="2447924"/>
            <a:ext cx="4444249" cy="261937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D07C086-A84F-427E-9394-D36788DFE049}"/>
              </a:ext>
            </a:extLst>
          </p:cNvPr>
          <p:cNvSpPr/>
          <p:nvPr/>
        </p:nvSpPr>
        <p:spPr>
          <a:xfrm>
            <a:off x="4619474" y="0"/>
            <a:ext cx="295305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MINU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FC84E1D-60E3-4E81-ABA5-2EE2A8393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71" y="2447924"/>
            <a:ext cx="5338222" cy="261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67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CB5F3A6-35EC-4298-9001-7BE45F76F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227" y="1322842"/>
            <a:ext cx="4411662" cy="36317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5E2C16-FE9B-4A9D-B632-0D10C8D25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4" y="204826"/>
            <a:ext cx="4248150" cy="32385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C66D67-57E2-4A99-BE2A-B305B91A426B}"/>
              </a:ext>
            </a:extLst>
          </p:cNvPr>
          <p:cNvSpPr/>
          <p:nvPr/>
        </p:nvSpPr>
        <p:spPr>
          <a:xfrm>
            <a:off x="4356583" y="1"/>
            <a:ext cx="355551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ORDER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FDEC985-BE04-4E24-8CA8-F4CD913E6F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966" y="3648150"/>
            <a:ext cx="4048125" cy="31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39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44C2B24-6218-4E4B-B3D7-DD9131AC1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62" y="1446550"/>
            <a:ext cx="6619875" cy="50673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D1614CC-F586-43C6-A320-54AA03343DAF}"/>
              </a:ext>
            </a:extLst>
          </p:cNvPr>
          <p:cNvSpPr/>
          <p:nvPr/>
        </p:nvSpPr>
        <p:spPr>
          <a:xfrm>
            <a:off x="4133244" y="177800"/>
            <a:ext cx="39255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EMP UPDATE</a:t>
            </a:r>
          </a:p>
        </p:txBody>
      </p:sp>
    </p:spTree>
    <p:extLst>
      <p:ext uri="{BB962C8B-B14F-4D97-AF65-F5344CB8AC3E}">
        <p14:creationId xmlns:p14="http://schemas.microsoft.com/office/powerpoint/2010/main" val="213210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E91DCA-5BDE-4C44-9B2B-6F1B3FE28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8" y="2309812"/>
            <a:ext cx="4410075" cy="2238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4ABC04-6561-42A2-BBCB-E8E3C2223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18" y="2187575"/>
            <a:ext cx="5353050" cy="42862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D598340-FBA6-41BC-B79A-C514B20640D4}"/>
              </a:ext>
            </a:extLst>
          </p:cNvPr>
          <p:cNvSpPr/>
          <p:nvPr/>
        </p:nvSpPr>
        <p:spPr>
          <a:xfrm>
            <a:off x="1700729" y="0"/>
            <a:ext cx="879054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PRODUCY UPDATE</a:t>
            </a:r>
          </a:p>
        </p:txBody>
      </p:sp>
    </p:spTree>
    <p:extLst>
      <p:ext uri="{BB962C8B-B14F-4D97-AF65-F5344CB8AC3E}">
        <p14:creationId xmlns:p14="http://schemas.microsoft.com/office/powerpoint/2010/main" val="2323910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172D6C-B44D-4620-B7E1-8F50246B8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603" y="1838325"/>
            <a:ext cx="4343400" cy="31813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FC8E15-663F-40BC-AEA7-3920550BE4CB}"/>
              </a:ext>
            </a:extLst>
          </p:cNvPr>
          <p:cNvSpPr/>
          <p:nvPr/>
        </p:nvSpPr>
        <p:spPr>
          <a:xfrm>
            <a:off x="1546011" y="0"/>
            <a:ext cx="909999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REQUIST PRODUCT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A587D2-2D85-458E-9B53-8F2CBA9FE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276475"/>
            <a:ext cx="43148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14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8154FB-DB42-4FE7-8A23-7939FA272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74" y="1208720"/>
            <a:ext cx="4225925" cy="54968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4694D7-4046-4118-BB61-194EB7D1B302}"/>
              </a:ext>
            </a:extLst>
          </p:cNvPr>
          <p:cNvSpPr/>
          <p:nvPr/>
        </p:nvSpPr>
        <p:spPr>
          <a:xfrm>
            <a:off x="3330068" y="-237830"/>
            <a:ext cx="516673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SRC</a:t>
            </a:r>
            <a:endParaRPr lang="en-US" sz="8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3070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DAE19E-9F96-4E10-8CF7-2866080F955B}"/>
              </a:ext>
            </a:extLst>
          </p:cNvPr>
          <p:cNvSpPr/>
          <p:nvPr/>
        </p:nvSpPr>
        <p:spPr>
          <a:xfrm>
            <a:off x="4696553" y="0"/>
            <a:ext cx="279890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513767-0307-4413-BF48-50B9CC28C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2619375"/>
            <a:ext cx="94297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67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9C5A-7E31-4414-9028-847E873F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 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D55B5-7989-45DA-B1D9-842102BAF3B3}"/>
              </a:ext>
            </a:extLst>
          </p:cNvPr>
          <p:cNvSpPr txBox="1"/>
          <p:nvPr/>
        </p:nvSpPr>
        <p:spPr>
          <a:xfrm>
            <a:off x="4155561" y="5317123"/>
            <a:ext cx="49502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Do you have any questions?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AE73CFA-7401-4D54-AA46-37C87E67C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87" y="2247900"/>
            <a:ext cx="25050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83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FCEDE7-05E9-47D4-A26D-3F7884EB1089}"/>
              </a:ext>
            </a:extLst>
          </p:cNvPr>
          <p:cNvSpPr/>
          <p:nvPr/>
        </p:nvSpPr>
        <p:spPr>
          <a:xfrm>
            <a:off x="2124075" y="818387"/>
            <a:ext cx="1952625" cy="914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Make it easier to buy daily products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4C80A-1E84-4781-A27C-EA60E753BD23}"/>
              </a:ext>
            </a:extLst>
          </p:cNvPr>
          <p:cNvSpPr txBox="1"/>
          <p:nvPr/>
        </p:nvSpPr>
        <p:spPr>
          <a:xfrm>
            <a:off x="4148137" y="860088"/>
            <a:ext cx="4476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Segoe UI Emoji" panose="020B0502040204020203" pitchFamily="34" charset="0"/>
                <a:ea typeface="Segoe UI Emoji" panose="020B0502040204020203" pitchFamily="34" charset="0"/>
              </a:rPr>
              <a:t>☂</a:t>
            </a:r>
            <a:endParaRPr lang="en-US" sz="4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7575A-86D1-457F-A91F-126A067454E2}"/>
              </a:ext>
            </a:extLst>
          </p:cNvPr>
          <p:cNvSpPr/>
          <p:nvPr/>
        </p:nvSpPr>
        <p:spPr>
          <a:xfrm>
            <a:off x="4076700" y="2209860"/>
            <a:ext cx="1952625" cy="914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Save 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A50F7C-CD56-4D6B-820F-E44C27455290}"/>
              </a:ext>
            </a:extLst>
          </p:cNvPr>
          <p:cNvSpPr/>
          <p:nvPr/>
        </p:nvSpPr>
        <p:spPr>
          <a:xfrm>
            <a:off x="7981950" y="4689475"/>
            <a:ext cx="1952625" cy="914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Customer convenience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B95137-F64B-4865-8E39-5D2B3CFCEEF3}"/>
              </a:ext>
            </a:extLst>
          </p:cNvPr>
          <p:cNvSpPr/>
          <p:nvPr/>
        </p:nvSpPr>
        <p:spPr>
          <a:xfrm>
            <a:off x="6029325" y="3464719"/>
            <a:ext cx="1952625" cy="914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Avoid crowds in big stores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E440E4-E8CE-4518-9CD6-D9A8D3B3DC2E}"/>
              </a:ext>
            </a:extLst>
          </p:cNvPr>
          <p:cNvSpPr txBox="1"/>
          <p:nvPr/>
        </p:nvSpPr>
        <p:spPr>
          <a:xfrm>
            <a:off x="2990849" y="2354819"/>
            <a:ext cx="65722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Segoe UI Emoji" panose="020B0502040204020203" pitchFamily="34" charset="0"/>
                <a:ea typeface="Segoe UI Emoji" panose="020B0502040204020203" pitchFamily="34" charset="0"/>
              </a:rPr>
              <a:t>☂</a:t>
            </a:r>
            <a:endParaRPr lang="en-US" sz="4400" dirty="0"/>
          </a:p>
          <a:p>
            <a:endParaRPr lang="en-US" sz="4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B773AD-432F-485E-A0DB-B150345D0668}"/>
              </a:ext>
            </a:extLst>
          </p:cNvPr>
          <p:cNvSpPr txBox="1"/>
          <p:nvPr/>
        </p:nvSpPr>
        <p:spPr>
          <a:xfrm>
            <a:off x="942975" y="915908"/>
            <a:ext cx="5143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Segoe UI Emoji" panose="020B0502040204020203" pitchFamily="34" charset="0"/>
                <a:ea typeface="Segoe UI Emoji" panose="020B0502040204020203" pitchFamily="34" charset="0"/>
              </a:rPr>
              <a:t>☂</a:t>
            </a:r>
            <a:endParaRPr lang="en-US" sz="4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37A665-1FAD-4D39-8163-424AEB6237AE}"/>
              </a:ext>
            </a:extLst>
          </p:cNvPr>
          <p:cNvSpPr txBox="1"/>
          <p:nvPr/>
        </p:nvSpPr>
        <p:spPr>
          <a:xfrm>
            <a:off x="6162675" y="2308653"/>
            <a:ext cx="4953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Segoe UI Emoji" panose="020B0502040204020203" pitchFamily="34" charset="0"/>
                <a:ea typeface="Segoe UI Emoji" panose="020B0502040204020203" pitchFamily="34" charset="0"/>
              </a:rPr>
              <a:t>☂</a:t>
            </a:r>
            <a:endParaRPr lang="en-US" sz="4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12E714-8DDB-410D-BF36-C3E674BEFCF3}"/>
              </a:ext>
            </a:extLst>
          </p:cNvPr>
          <p:cNvSpPr txBox="1"/>
          <p:nvPr/>
        </p:nvSpPr>
        <p:spPr>
          <a:xfrm>
            <a:off x="4886325" y="3609678"/>
            <a:ext cx="4762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Segoe UI Emoji" panose="020B0502040204020203" pitchFamily="34" charset="0"/>
                <a:ea typeface="Segoe UI Emoji" panose="020B0502040204020203" pitchFamily="34" charset="0"/>
              </a:rPr>
              <a:t>☂</a:t>
            </a:r>
            <a:endParaRPr lang="en-US" sz="4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E1CB48-71CD-40BE-8562-0034B84F649A}"/>
              </a:ext>
            </a:extLst>
          </p:cNvPr>
          <p:cNvSpPr txBox="1"/>
          <p:nvPr/>
        </p:nvSpPr>
        <p:spPr>
          <a:xfrm>
            <a:off x="8267700" y="3609677"/>
            <a:ext cx="4762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Segoe UI Emoji" panose="020B0502040204020203" pitchFamily="34" charset="0"/>
                <a:ea typeface="Segoe UI Emoji" panose="020B0502040204020203" pitchFamily="34" charset="0"/>
              </a:rPr>
              <a:t>☂</a:t>
            </a:r>
            <a:endParaRPr lang="en-US" sz="4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49FA33-3BD3-4F31-9CEB-F5C2482E80F3}"/>
              </a:ext>
            </a:extLst>
          </p:cNvPr>
          <p:cNvSpPr txBox="1"/>
          <p:nvPr/>
        </p:nvSpPr>
        <p:spPr>
          <a:xfrm>
            <a:off x="6657975" y="4969049"/>
            <a:ext cx="5619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Segoe UI Emoji" panose="020B0502040204020203" pitchFamily="34" charset="0"/>
                <a:ea typeface="Segoe UI Emoji" panose="020B0502040204020203" pitchFamily="34" charset="0"/>
              </a:rPr>
              <a:t>☂</a:t>
            </a:r>
            <a:endParaRPr lang="en-US" sz="4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F16B83-5672-4187-9BDB-73BE51EDFCC2}"/>
              </a:ext>
            </a:extLst>
          </p:cNvPr>
          <p:cNvSpPr txBox="1"/>
          <p:nvPr/>
        </p:nvSpPr>
        <p:spPr>
          <a:xfrm>
            <a:off x="10458450" y="5101796"/>
            <a:ext cx="4762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Segoe UI Emoji" panose="020B0502040204020203" pitchFamily="34" charset="0"/>
                <a:ea typeface="Segoe UI Emoji" panose="020B0502040204020203" pitchFamily="34" charset="0"/>
              </a:rPr>
              <a:t>☂</a:t>
            </a:r>
            <a:endParaRPr lang="en-US" sz="4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30DD1F-D070-4A3B-9644-635B3D6458EB}"/>
              </a:ext>
            </a:extLst>
          </p:cNvPr>
          <p:cNvSpPr txBox="1"/>
          <p:nvPr/>
        </p:nvSpPr>
        <p:spPr>
          <a:xfrm>
            <a:off x="11382375" y="0"/>
            <a:ext cx="4476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latin typeface="Segoe UI Emoji" panose="020B0502040204020203" pitchFamily="34" charset="0"/>
                <a:ea typeface="Segoe UI Emoji" panose="020B0502040204020203" pitchFamily="34" charset="0"/>
              </a:rPr>
              <a:t>⌛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6422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7A9DF-B13E-4CD9-AEB2-A9EE165E9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94" y="6097"/>
            <a:ext cx="6032706" cy="6851904"/>
          </a:xfrm>
        </p:spPr>
      </p:pic>
      <p:sp>
        <p:nvSpPr>
          <p:cNvPr id="6" name="Flowchart: Merge 5">
            <a:extLst>
              <a:ext uri="{FF2B5EF4-FFF2-40B4-BE49-F238E27FC236}">
                <a16:creationId xmlns:a16="http://schemas.microsoft.com/office/drawing/2014/main" id="{E350DBDB-0200-46B5-BD82-763964BEE678}"/>
              </a:ext>
            </a:extLst>
          </p:cNvPr>
          <p:cNvSpPr/>
          <p:nvPr/>
        </p:nvSpPr>
        <p:spPr>
          <a:xfrm>
            <a:off x="9029700" y="4241800"/>
            <a:ext cx="1955800" cy="1663700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E31106-7A23-43A2-9A93-DE4A905F4893}"/>
              </a:ext>
            </a:extLst>
          </p:cNvPr>
          <p:cNvSpPr/>
          <p:nvPr/>
        </p:nvSpPr>
        <p:spPr>
          <a:xfrm>
            <a:off x="9201150" y="1275497"/>
            <a:ext cx="1612900" cy="1892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10D372-65FA-4A48-96C9-347F5F71BF3E}"/>
              </a:ext>
            </a:extLst>
          </p:cNvPr>
          <p:cNvSpPr txBox="1"/>
          <p:nvPr/>
        </p:nvSpPr>
        <p:spPr>
          <a:xfrm>
            <a:off x="152297" y="4445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USE CASE</a:t>
            </a:r>
          </a:p>
        </p:txBody>
      </p:sp>
      <p:sp>
        <p:nvSpPr>
          <p:cNvPr id="10" name="Scroll: Horizontal 9">
            <a:extLst>
              <a:ext uri="{FF2B5EF4-FFF2-40B4-BE49-F238E27FC236}">
                <a16:creationId xmlns:a16="http://schemas.microsoft.com/office/drawing/2014/main" id="{E629E6FC-A8B2-4F32-9366-C13780A77B1A}"/>
              </a:ext>
            </a:extLst>
          </p:cNvPr>
          <p:cNvSpPr/>
          <p:nvPr/>
        </p:nvSpPr>
        <p:spPr>
          <a:xfrm>
            <a:off x="634794" y="3632200"/>
            <a:ext cx="1320800" cy="2781300"/>
          </a:xfrm>
          <a:prstGeom prst="horizont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Stored Data 10">
            <a:extLst>
              <a:ext uri="{FF2B5EF4-FFF2-40B4-BE49-F238E27FC236}">
                <a16:creationId xmlns:a16="http://schemas.microsoft.com/office/drawing/2014/main" id="{67454081-0B42-436A-97B2-C404F7AC6769}"/>
              </a:ext>
            </a:extLst>
          </p:cNvPr>
          <p:cNvSpPr/>
          <p:nvPr/>
        </p:nvSpPr>
        <p:spPr>
          <a:xfrm>
            <a:off x="482600" y="1930400"/>
            <a:ext cx="1549400" cy="1237397"/>
          </a:xfrm>
          <a:prstGeom prst="flowChartOnlineStora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9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1E50DA-1097-42C6-82A2-88D66BE4B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" y="444500"/>
            <a:ext cx="11988801" cy="641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A20351-85CE-460F-9078-60CAF649A150}"/>
              </a:ext>
            </a:extLst>
          </p:cNvPr>
          <p:cNvSpPr txBox="1"/>
          <p:nvPr/>
        </p:nvSpPr>
        <p:spPr>
          <a:xfrm>
            <a:off x="4411579" y="-88900"/>
            <a:ext cx="336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116304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C52D7C-E639-408F-8E12-C26A5D5B9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95" y="42110"/>
            <a:ext cx="6019547" cy="6773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ABF03B-6ACB-40DA-95C3-C97AE395F23B}"/>
              </a:ext>
            </a:extLst>
          </p:cNvPr>
          <p:cNvSpPr txBox="1"/>
          <p:nvPr/>
        </p:nvSpPr>
        <p:spPr>
          <a:xfrm>
            <a:off x="7852610" y="264695"/>
            <a:ext cx="336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Class diagram</a:t>
            </a:r>
          </a:p>
        </p:txBody>
      </p:sp>
      <p:pic>
        <p:nvPicPr>
          <p:cNvPr id="3074" name="Picture 2" descr="It computer with book - isolated illustration. | CanStock">
            <a:extLst>
              <a:ext uri="{FF2B5EF4-FFF2-40B4-BE49-F238E27FC236}">
                <a16:creationId xmlns:a16="http://schemas.microsoft.com/office/drawing/2014/main" id="{AECDF5C1-3D1D-4201-818D-00967D587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428" y="3999468"/>
            <a:ext cx="2823657" cy="232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53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3D2C5DC-689A-40F7-BE1E-E90DD5DF6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D372D8-46A6-4DB0-B58F-83EE2FEC6CBD}"/>
              </a:ext>
            </a:extLst>
          </p:cNvPr>
          <p:cNvSpPr txBox="1"/>
          <p:nvPr/>
        </p:nvSpPr>
        <p:spPr>
          <a:xfrm>
            <a:off x="7852610" y="264695"/>
            <a:ext cx="336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ER Diagram</a:t>
            </a:r>
          </a:p>
        </p:txBody>
      </p:sp>
      <p:pic>
        <p:nvPicPr>
          <p:cNvPr id="2050" name="Picture 2" descr="Desktop Computer Stock Illustration - Download Image Now - Desktop PC, CPU,  Computer - iStock">
            <a:extLst>
              <a:ext uri="{FF2B5EF4-FFF2-40B4-BE49-F238E27FC236}">
                <a16:creationId xmlns:a16="http://schemas.microsoft.com/office/drawing/2014/main" id="{22F77C33-96AF-41F4-A412-D715A72E7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508" y="3429000"/>
            <a:ext cx="3753251" cy="312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74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411010-361F-4373-A704-D309706DE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85737"/>
            <a:ext cx="1139190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7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7ECA2F-4207-4331-B757-EBF287C565A3}"/>
              </a:ext>
            </a:extLst>
          </p:cNvPr>
          <p:cNvSpPr/>
          <p:nvPr/>
        </p:nvSpPr>
        <p:spPr>
          <a:xfrm>
            <a:off x="2911459" y="2286000"/>
            <a:ext cx="636908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23297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512E95-42C0-4A30-8C3C-42AFD0A4F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944" y="2500312"/>
            <a:ext cx="3819525" cy="3152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B45C66-6B4D-4D5B-B671-10D7C3E90649}"/>
              </a:ext>
            </a:extLst>
          </p:cNvPr>
          <p:cNvSpPr/>
          <p:nvPr/>
        </p:nvSpPr>
        <p:spPr>
          <a:xfrm>
            <a:off x="2017386" y="481638"/>
            <a:ext cx="760464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REGISTERATION</a:t>
            </a:r>
          </a:p>
        </p:txBody>
      </p:sp>
    </p:spTree>
    <p:extLst>
      <p:ext uri="{BB962C8B-B14F-4D97-AF65-F5344CB8AC3E}">
        <p14:creationId xmlns:p14="http://schemas.microsoft.com/office/powerpoint/2010/main" val="290708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121</TotalTime>
  <Words>73</Words>
  <Application>Microsoft Office PowerPoint</Application>
  <PresentationFormat>Widescreen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Segoe UI Emoji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معاذ السلمي</dc:creator>
  <cp:lastModifiedBy>معاذ السلمي</cp:lastModifiedBy>
  <cp:revision>2</cp:revision>
  <dcterms:created xsi:type="dcterms:W3CDTF">2022-09-17T22:10:43Z</dcterms:created>
  <dcterms:modified xsi:type="dcterms:W3CDTF">2022-09-18T00:42:36Z</dcterms:modified>
</cp:coreProperties>
</file>