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977F-8E80-4A9E-9266-80D81053DA3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CD36-7295-4D2B-8CAF-9AEE8200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6693" y="690882"/>
            <a:ext cx="791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task you will be shown an object on the screen in 2 or 4 different locations.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objects will be </a:t>
            </a:r>
            <a:r>
              <a:rPr lang="en-US" dirty="0">
                <a:solidFill>
                  <a:schemeClr val="bg1"/>
                </a:solidFill>
              </a:rPr>
              <a:t>presented very briefly. Your task is to determine if the </a:t>
            </a:r>
            <a:r>
              <a:rPr lang="en-US" dirty="0" smtClean="0">
                <a:solidFill>
                  <a:schemeClr val="bg1"/>
                </a:solidFill>
              </a:rPr>
              <a:t>all of the objects on the screen are rotated the </a:t>
            </a:r>
            <a:r>
              <a:rPr lang="en-US" b="1" u="sng" dirty="0" smtClean="0">
                <a:solidFill>
                  <a:schemeClr val="bg1"/>
                </a:solidFill>
              </a:rPr>
              <a:t>same</a:t>
            </a:r>
            <a:r>
              <a:rPr lang="en-US" dirty="0" smtClean="0">
                <a:solidFill>
                  <a:schemeClr val="bg1"/>
                </a:solidFill>
              </a:rPr>
              <a:t>, or if one of the objects in the display had a </a:t>
            </a:r>
            <a:r>
              <a:rPr lang="en-US" b="1" u="sng" dirty="0" smtClean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rotation. If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all of the objects are rotated the same, press the “F” key. If one of the 2 or 4 objects is rotated differently than the rest, press the “J” key on the keyboard.  </a:t>
            </a:r>
            <a:r>
              <a:rPr lang="en-US" dirty="0">
                <a:solidFill>
                  <a:schemeClr val="bg1"/>
                </a:solidFill>
              </a:rPr>
              <a:t>It is important to keep your eyes fixated on the ‘+’ in the center of the screen at all times.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93" y="5050693"/>
            <a:ext cx="7911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the </a:t>
            </a:r>
            <a:r>
              <a:rPr lang="en-US" dirty="0" smtClean="0">
                <a:solidFill>
                  <a:schemeClr val="bg1"/>
                </a:solidFill>
              </a:rPr>
              <a:t>object display disappears, you will see a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. When you see the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, you should enter your response </a:t>
            </a:r>
            <a:r>
              <a:rPr lang="en-US" dirty="0" smtClean="0">
                <a:solidFill>
                  <a:schemeClr val="bg1"/>
                </a:solidFill>
              </a:rPr>
              <a:t>as quickly and accurately as possible. Prior to each new object trial you will see a </a:t>
            </a:r>
            <a:r>
              <a:rPr lang="en-US" dirty="0" smtClean="0">
                <a:solidFill>
                  <a:srgbClr val="00FF00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. Do </a:t>
            </a:r>
            <a:r>
              <a:rPr lang="en-US" dirty="0">
                <a:solidFill>
                  <a:schemeClr val="bg1"/>
                </a:solidFill>
              </a:rPr>
              <a:t>you have any 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6" t="32598" r="31513" b="34037"/>
          <a:stretch/>
        </p:blipFill>
        <p:spPr>
          <a:xfrm>
            <a:off x="1075818" y="3217856"/>
            <a:ext cx="3167627" cy="1702952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4" t="31694" r="34286" b="34286"/>
          <a:stretch/>
        </p:blipFill>
        <p:spPr>
          <a:xfrm>
            <a:off x="5048330" y="3242681"/>
            <a:ext cx="3068232" cy="1712600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18010" y="2817620"/>
            <a:ext cx="20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Different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0643" y="2818947"/>
            <a:ext cx="208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Same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6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171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Koen</dc:creator>
  <cp:lastModifiedBy>Josh Koen</cp:lastModifiedBy>
  <cp:revision>8</cp:revision>
  <dcterms:created xsi:type="dcterms:W3CDTF">2016-11-25T20:32:19Z</dcterms:created>
  <dcterms:modified xsi:type="dcterms:W3CDTF">2017-01-23T17:06:30Z</dcterms:modified>
</cp:coreProperties>
</file>