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20" d="100"/>
          <a:sy n="120" d="100"/>
        </p:scale>
        <p:origin x="5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239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88992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36373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37738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93952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8334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9977F-8E80-4A9E-9266-80D81053DA3F}"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34814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9977F-8E80-4A9E-9266-80D81053DA3F}"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56734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977F-8E80-4A9E-9266-80D81053DA3F}"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49133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762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53723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977F-8E80-4A9E-9266-80D81053DA3F}" type="datetimeFigureOut">
              <a:rPr lang="en-US" smtClean="0"/>
              <a:t>1/23/2017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BCD36-7295-4D2B-8CAF-9AEE8200DD57}" type="slidenum">
              <a:rPr lang="en-US" smtClean="0"/>
              <a:t>‹#›</a:t>
            </a:fld>
            <a:endParaRPr lang="en-US"/>
          </a:p>
        </p:txBody>
      </p:sp>
    </p:spTree>
    <p:extLst>
      <p:ext uri="{BB962C8B-B14F-4D97-AF65-F5344CB8AC3E}">
        <p14:creationId xmlns:p14="http://schemas.microsoft.com/office/powerpoint/2010/main" val="592021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6" name="TextBox 5"/>
          <p:cNvSpPr txBox="1"/>
          <p:nvPr/>
        </p:nvSpPr>
        <p:spPr>
          <a:xfrm>
            <a:off x="636693" y="579565"/>
            <a:ext cx="7911254" cy="4247317"/>
          </a:xfrm>
          <a:prstGeom prst="rect">
            <a:avLst/>
          </a:prstGeom>
          <a:noFill/>
        </p:spPr>
        <p:txBody>
          <a:bodyPr wrap="square" rtlCol="0">
            <a:spAutoFit/>
          </a:bodyPr>
          <a:lstStyle/>
          <a:p>
            <a:r>
              <a:rPr lang="en-US" dirty="0">
                <a:solidFill>
                  <a:schemeClr val="bg1"/>
                </a:solidFill>
              </a:rPr>
              <a:t>In this task you will be </a:t>
            </a:r>
            <a:r>
              <a:rPr lang="en-US" dirty="0" smtClean="0">
                <a:solidFill>
                  <a:schemeClr val="bg1"/>
                </a:solidFill>
              </a:rPr>
              <a:t>shown a set of 2 or 4 objects that will remain on the screen for a few seconds. Each object in the set will be rotated differently on the screen.  that are each rotated differently on the screen. Your task </a:t>
            </a:r>
            <a:r>
              <a:rPr lang="en-US" dirty="0" smtClean="0">
                <a:solidFill>
                  <a:schemeClr val="bg1"/>
                </a:solidFill>
              </a:rPr>
              <a:t>is to try and remember the orientation of each object. You will see a </a:t>
            </a:r>
            <a:r>
              <a:rPr lang="en-US" dirty="0" smtClean="0">
                <a:solidFill>
                  <a:srgbClr val="00FF00"/>
                </a:solidFill>
              </a:rPr>
              <a:t>+</a:t>
            </a:r>
            <a:r>
              <a:rPr lang="en-US" dirty="0" smtClean="0">
                <a:solidFill>
                  <a:schemeClr val="bg1"/>
                </a:solidFill>
              </a:rPr>
              <a:t> prior to the presentation of a new set of objects to remember. </a:t>
            </a:r>
          </a:p>
          <a:p>
            <a:endParaRPr lang="en-US" dirty="0">
              <a:solidFill>
                <a:schemeClr val="bg1"/>
              </a:solidFill>
            </a:endParaRPr>
          </a:p>
          <a:p>
            <a:r>
              <a:rPr lang="en-US" dirty="0" smtClean="0">
                <a:solidFill>
                  <a:schemeClr val="bg1"/>
                </a:solidFill>
              </a:rPr>
              <a:t>After seeing the set of objects, you will be tested on each object in the set. On each test trial the object will appear in two locations on the screen (left or right) and each one will be rotated differently. Your task is to select the object (the left or right object) that is rotated </a:t>
            </a:r>
            <a:r>
              <a:rPr lang="en-US" u="sng" dirty="0" smtClean="0">
                <a:solidFill>
                  <a:schemeClr val="bg1"/>
                </a:solidFill>
              </a:rPr>
              <a:t>exactly</a:t>
            </a:r>
            <a:r>
              <a:rPr lang="en-US" dirty="0" smtClean="0">
                <a:solidFill>
                  <a:schemeClr val="bg1"/>
                </a:solidFill>
              </a:rPr>
              <a:t> as it was rotated when you saw it initially. If you believe the object on the left has the same rotation as the study phase, press the “F” key. Press the “J” key if you believe the object on the right is the same rotation as the study phase. Please enter your responses quickly while trying to remain as accurate as possible. You should enter your response when you see the </a:t>
            </a:r>
            <a:r>
              <a:rPr lang="en-US" dirty="0" smtClean="0">
                <a:solidFill>
                  <a:srgbClr val="FF0000"/>
                </a:solidFill>
              </a:rPr>
              <a:t>+</a:t>
            </a:r>
            <a:r>
              <a:rPr lang="en-US" dirty="0" smtClean="0">
                <a:solidFill>
                  <a:schemeClr val="bg1"/>
                </a:solidFill>
              </a:rPr>
              <a:t> on the screen.</a:t>
            </a:r>
            <a:endParaRPr lang="en-US" dirty="0">
              <a:solidFill>
                <a:schemeClr val="bg1"/>
              </a:solidFill>
            </a:endParaRPr>
          </a:p>
        </p:txBody>
      </p:sp>
      <p:pic>
        <p:nvPicPr>
          <p:cNvPr id="12" name="Picture 11"/>
          <p:cNvPicPr>
            <a:picLocks noChangeAspect="1"/>
          </p:cNvPicPr>
          <p:nvPr/>
        </p:nvPicPr>
        <p:blipFill>
          <a:blip r:embed="rId2"/>
          <a:stretch>
            <a:fillRect/>
          </a:stretch>
        </p:blipFill>
        <p:spPr>
          <a:xfrm>
            <a:off x="1816890" y="4744966"/>
            <a:ext cx="5550860" cy="1851818"/>
          </a:xfrm>
          <a:prstGeom prst="rect">
            <a:avLst/>
          </a:prstGeom>
        </p:spPr>
      </p:pic>
    </p:spTree>
    <p:extLst>
      <p:ext uri="{BB962C8B-B14F-4D97-AF65-F5344CB8AC3E}">
        <p14:creationId xmlns:p14="http://schemas.microsoft.com/office/powerpoint/2010/main" val="2496968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TotalTime>
  <Words>226</Words>
  <Application>Microsoft Office PowerPoint</Application>
  <PresentationFormat>On-screen Show (4:3)</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Koen</dc:creator>
  <cp:lastModifiedBy>Josh Koen</cp:lastModifiedBy>
  <cp:revision>6</cp:revision>
  <dcterms:created xsi:type="dcterms:W3CDTF">2016-11-25T20:32:19Z</dcterms:created>
  <dcterms:modified xsi:type="dcterms:W3CDTF">2017-01-23T16:42:12Z</dcterms:modified>
</cp:coreProperties>
</file>