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20" d="100"/>
          <a:sy n="120" d="100"/>
        </p:scale>
        <p:origin x="12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23925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88992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36373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37738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9977F-8E80-4A9E-9266-80D81053DA3F}"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93952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9977F-8E80-4A9E-9266-80D81053DA3F}"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8334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9977F-8E80-4A9E-9266-80D81053DA3F}"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34814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9977F-8E80-4A9E-9266-80D81053DA3F}"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56734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977F-8E80-4A9E-9266-80D81053DA3F}"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49133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7626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53723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9977F-8E80-4A9E-9266-80D81053DA3F}" type="datetimeFigureOut">
              <a:rPr lang="en-US" smtClean="0"/>
              <a:t>1/23/2017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BCD36-7295-4D2B-8CAF-9AEE8200DD57}" type="slidenum">
              <a:rPr lang="en-US" smtClean="0"/>
              <a:t>‹#›</a:t>
            </a:fld>
            <a:endParaRPr lang="en-US"/>
          </a:p>
        </p:txBody>
      </p:sp>
    </p:spTree>
    <p:extLst>
      <p:ext uri="{BB962C8B-B14F-4D97-AF65-F5344CB8AC3E}">
        <p14:creationId xmlns:p14="http://schemas.microsoft.com/office/powerpoint/2010/main" val="592021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681" t="37313" r="33611" b="41399"/>
          <a:stretch/>
        </p:blipFill>
        <p:spPr>
          <a:xfrm>
            <a:off x="4988560" y="3112560"/>
            <a:ext cx="2990850" cy="1257301"/>
          </a:xfrm>
          <a:prstGeom prst="rect">
            <a:avLst/>
          </a:prstGeom>
          <a:ln w="25400">
            <a:solidFill>
              <a:schemeClr val="bg1"/>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647" t="37098" r="33644" b="41614"/>
          <a:stretch/>
        </p:blipFill>
        <p:spPr>
          <a:xfrm>
            <a:off x="1231054" y="3112560"/>
            <a:ext cx="2990850" cy="1257301"/>
          </a:xfrm>
          <a:prstGeom prst="rect">
            <a:avLst/>
          </a:prstGeom>
          <a:ln w="25400">
            <a:solidFill>
              <a:schemeClr val="bg1"/>
            </a:solidFill>
          </a:ln>
        </p:spPr>
      </p:pic>
      <p:sp>
        <p:nvSpPr>
          <p:cNvPr id="6" name="TextBox 5"/>
          <p:cNvSpPr txBox="1"/>
          <p:nvPr/>
        </p:nvSpPr>
        <p:spPr>
          <a:xfrm>
            <a:off x="636693" y="690882"/>
            <a:ext cx="7911254" cy="2308324"/>
          </a:xfrm>
          <a:prstGeom prst="rect">
            <a:avLst/>
          </a:prstGeom>
          <a:noFill/>
        </p:spPr>
        <p:txBody>
          <a:bodyPr wrap="square" rtlCol="0">
            <a:spAutoFit/>
          </a:bodyPr>
          <a:lstStyle/>
          <a:p>
            <a:r>
              <a:rPr lang="en-US" dirty="0">
                <a:solidFill>
                  <a:schemeClr val="bg1"/>
                </a:solidFill>
              </a:rPr>
              <a:t>In this task you will be shown </a:t>
            </a:r>
            <a:r>
              <a:rPr lang="en-US" dirty="0" smtClean="0">
                <a:solidFill>
                  <a:schemeClr val="bg1"/>
                </a:solidFill>
              </a:rPr>
              <a:t>a </a:t>
            </a:r>
            <a:r>
              <a:rPr lang="en-US" dirty="0">
                <a:solidFill>
                  <a:schemeClr val="bg1"/>
                </a:solidFill>
              </a:rPr>
              <a:t>circle with alternating white and black lines on the left and right side of the screen. This image will be presented very briefly. Your task is to determine if the left and right images are the </a:t>
            </a:r>
            <a:r>
              <a:rPr lang="en-US" b="1" u="sng" dirty="0">
                <a:solidFill>
                  <a:schemeClr val="bg1"/>
                </a:solidFill>
              </a:rPr>
              <a:t>same</a:t>
            </a:r>
            <a:r>
              <a:rPr lang="en-US" dirty="0">
                <a:solidFill>
                  <a:schemeClr val="bg1"/>
                </a:solidFill>
              </a:rPr>
              <a:t> or if the are </a:t>
            </a:r>
            <a:r>
              <a:rPr lang="en-US" b="1" u="sng" dirty="0">
                <a:solidFill>
                  <a:schemeClr val="bg1"/>
                </a:solidFill>
              </a:rPr>
              <a:t>different</a:t>
            </a:r>
            <a:r>
              <a:rPr lang="en-US" dirty="0">
                <a:solidFill>
                  <a:schemeClr val="bg1"/>
                </a:solidFill>
              </a:rPr>
              <a:t>. </a:t>
            </a:r>
            <a:r>
              <a:rPr lang="en-US" dirty="0" smtClean="0">
                <a:solidFill>
                  <a:schemeClr val="bg1"/>
                </a:solidFill>
              </a:rPr>
              <a:t>If the circles are both the same, meaning that they </a:t>
            </a:r>
            <a:r>
              <a:rPr lang="en-US" dirty="0">
                <a:solidFill>
                  <a:schemeClr val="bg1"/>
                </a:solidFill>
              </a:rPr>
              <a:t>are rotated identically to each other (example on the </a:t>
            </a:r>
            <a:r>
              <a:rPr lang="en-US" dirty="0" smtClean="0">
                <a:solidFill>
                  <a:schemeClr val="bg1"/>
                </a:solidFill>
              </a:rPr>
              <a:t>left</a:t>
            </a:r>
            <a:r>
              <a:rPr lang="en-US" dirty="0" smtClean="0">
                <a:solidFill>
                  <a:schemeClr val="bg1"/>
                </a:solidFill>
              </a:rPr>
              <a:t>), then press the “F” key</a:t>
            </a:r>
            <a:r>
              <a:rPr lang="en-US" dirty="0" smtClean="0">
                <a:solidFill>
                  <a:schemeClr val="bg1"/>
                </a:solidFill>
              </a:rPr>
              <a:t>. </a:t>
            </a:r>
            <a:r>
              <a:rPr lang="en-US" dirty="0">
                <a:solidFill>
                  <a:schemeClr val="bg1"/>
                </a:solidFill>
              </a:rPr>
              <a:t>If the two images are different, </a:t>
            </a:r>
            <a:r>
              <a:rPr lang="en-US" dirty="0" smtClean="0">
                <a:solidFill>
                  <a:schemeClr val="bg1"/>
                </a:solidFill>
              </a:rPr>
              <a:t>meaning that one circle is rotated differently than the other (</a:t>
            </a:r>
            <a:r>
              <a:rPr lang="en-US" dirty="0">
                <a:solidFill>
                  <a:schemeClr val="bg1"/>
                </a:solidFill>
              </a:rPr>
              <a:t>example on the right</a:t>
            </a:r>
            <a:r>
              <a:rPr lang="en-US" dirty="0" smtClean="0">
                <a:solidFill>
                  <a:schemeClr val="bg1"/>
                </a:solidFill>
              </a:rPr>
              <a:t>), press the “J” key. </a:t>
            </a:r>
            <a:r>
              <a:rPr lang="en-US" dirty="0">
                <a:solidFill>
                  <a:schemeClr val="bg1"/>
                </a:solidFill>
              </a:rPr>
              <a:t>It is important to keep your eyes fixated on the ‘+’ in the center of the screen at all times. </a:t>
            </a:r>
          </a:p>
        </p:txBody>
      </p:sp>
      <p:sp>
        <p:nvSpPr>
          <p:cNvPr id="7" name="TextBox 6"/>
          <p:cNvSpPr txBox="1"/>
          <p:nvPr/>
        </p:nvSpPr>
        <p:spPr>
          <a:xfrm>
            <a:off x="636693" y="4621323"/>
            <a:ext cx="7911254" cy="1200329"/>
          </a:xfrm>
          <a:prstGeom prst="rect">
            <a:avLst/>
          </a:prstGeom>
          <a:noFill/>
        </p:spPr>
        <p:txBody>
          <a:bodyPr wrap="square" rtlCol="0">
            <a:spAutoFit/>
          </a:bodyPr>
          <a:lstStyle/>
          <a:p>
            <a:r>
              <a:rPr lang="en-US" dirty="0">
                <a:solidFill>
                  <a:schemeClr val="bg1"/>
                </a:solidFill>
              </a:rPr>
              <a:t>After the two images disappear, the + will change to </a:t>
            </a:r>
            <a:r>
              <a:rPr lang="en-US" dirty="0">
                <a:solidFill>
                  <a:srgbClr val="FF0000"/>
                </a:solidFill>
              </a:rPr>
              <a:t>+</a:t>
            </a:r>
            <a:r>
              <a:rPr lang="en-US" dirty="0">
                <a:solidFill>
                  <a:schemeClr val="bg1"/>
                </a:solidFill>
              </a:rPr>
              <a:t>. When you see the </a:t>
            </a:r>
            <a:r>
              <a:rPr lang="en-US" dirty="0">
                <a:solidFill>
                  <a:srgbClr val="FF0000"/>
                </a:solidFill>
              </a:rPr>
              <a:t>+</a:t>
            </a:r>
            <a:r>
              <a:rPr lang="en-US" dirty="0">
                <a:solidFill>
                  <a:schemeClr val="bg1"/>
                </a:solidFill>
              </a:rPr>
              <a:t>, you should enter your response for whether the two circles were the same or different using the keys </a:t>
            </a:r>
            <a:r>
              <a:rPr lang="en-US" dirty="0" smtClean="0">
                <a:solidFill>
                  <a:schemeClr val="bg1"/>
                </a:solidFill>
              </a:rPr>
              <a:t>mentioned above</a:t>
            </a:r>
            <a:r>
              <a:rPr lang="en-US" smtClean="0">
                <a:solidFill>
                  <a:schemeClr val="bg1"/>
                </a:solidFill>
              </a:rPr>
              <a:t>. Please enter </a:t>
            </a:r>
            <a:r>
              <a:rPr lang="en-US" dirty="0">
                <a:solidFill>
                  <a:schemeClr val="bg1"/>
                </a:solidFill>
              </a:rPr>
              <a:t>your responses as quickly and accurately as possible. Do you have any questions?</a:t>
            </a:r>
          </a:p>
        </p:txBody>
      </p:sp>
    </p:spTree>
    <p:extLst>
      <p:ext uri="{BB962C8B-B14F-4D97-AF65-F5344CB8AC3E}">
        <p14:creationId xmlns:p14="http://schemas.microsoft.com/office/powerpoint/2010/main" val="24969680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TotalTime>
  <Words>190</Words>
  <Application>Microsoft Office PowerPoint</Application>
  <PresentationFormat>On-screen Show (4:3)</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Koen</dc:creator>
  <cp:lastModifiedBy>Josh Koen</cp:lastModifiedBy>
  <cp:revision>7</cp:revision>
  <dcterms:created xsi:type="dcterms:W3CDTF">2016-11-25T20:32:19Z</dcterms:created>
  <dcterms:modified xsi:type="dcterms:W3CDTF">2017-01-23T19:03:43Z</dcterms:modified>
</cp:coreProperties>
</file>