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p:scale>
          <a:sx n="96" d="100"/>
          <a:sy n="96" d="100"/>
        </p:scale>
        <p:origin x="48"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29977F-8E80-4A9E-9266-80D81053DA3F}"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23925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9977F-8E80-4A9E-9266-80D81053DA3F}"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88992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9977F-8E80-4A9E-9266-80D81053DA3F}"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36373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9977F-8E80-4A9E-9266-80D81053DA3F}"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37738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29977F-8E80-4A9E-9266-80D81053DA3F}"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93952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29977F-8E80-4A9E-9266-80D81053DA3F}"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83344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29977F-8E80-4A9E-9266-80D81053DA3F}" type="datetimeFigureOut">
              <a:rPr lang="en-US" smtClean="0"/>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348148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29977F-8E80-4A9E-9266-80D81053DA3F}"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567342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9977F-8E80-4A9E-9266-80D81053DA3F}" type="datetimeFigureOut">
              <a:rPr lang="en-US" smtClean="0"/>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149133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29977F-8E80-4A9E-9266-80D81053DA3F}"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76265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29977F-8E80-4A9E-9266-80D81053DA3F}"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CBCD36-7295-4D2B-8CAF-9AEE8200DD57}" type="slidenum">
              <a:rPr lang="en-US" smtClean="0"/>
              <a:t>‹#›</a:t>
            </a:fld>
            <a:endParaRPr lang="en-US"/>
          </a:p>
        </p:txBody>
      </p:sp>
    </p:spTree>
    <p:extLst>
      <p:ext uri="{BB962C8B-B14F-4D97-AF65-F5344CB8AC3E}">
        <p14:creationId xmlns:p14="http://schemas.microsoft.com/office/powerpoint/2010/main" val="253723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9977F-8E80-4A9E-9266-80D81053DA3F}" type="datetimeFigureOut">
              <a:rPr lang="en-US" smtClean="0"/>
              <a:t>11/5/2017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BCD36-7295-4D2B-8CAF-9AEE8200DD57}" type="slidenum">
              <a:rPr lang="en-US" smtClean="0"/>
              <a:t>‹#›</a:t>
            </a:fld>
            <a:endParaRPr lang="en-US"/>
          </a:p>
        </p:txBody>
      </p:sp>
    </p:spTree>
    <p:extLst>
      <p:ext uri="{BB962C8B-B14F-4D97-AF65-F5344CB8AC3E}">
        <p14:creationId xmlns:p14="http://schemas.microsoft.com/office/powerpoint/2010/main" val="592021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6" name="TextBox 5"/>
          <p:cNvSpPr txBox="1"/>
          <p:nvPr/>
        </p:nvSpPr>
        <p:spPr>
          <a:xfrm>
            <a:off x="636693" y="690882"/>
            <a:ext cx="7911254" cy="2031325"/>
          </a:xfrm>
          <a:prstGeom prst="rect">
            <a:avLst/>
          </a:prstGeom>
          <a:noFill/>
        </p:spPr>
        <p:txBody>
          <a:bodyPr wrap="square" rtlCol="0">
            <a:spAutoFit/>
          </a:bodyPr>
          <a:lstStyle/>
          <a:p>
            <a:r>
              <a:rPr lang="en-US" dirty="0">
                <a:solidFill>
                  <a:schemeClr val="bg1"/>
                </a:solidFill>
              </a:rPr>
              <a:t>In this task you will be shown an object on the screen in 2 or 4 different locations. </a:t>
            </a:r>
          </a:p>
          <a:p>
            <a:r>
              <a:rPr lang="en-US" dirty="0">
                <a:solidFill>
                  <a:schemeClr val="bg1"/>
                </a:solidFill>
              </a:rPr>
              <a:t>The objects will be presented very briefly. Your task is to determine if the all of the objects on the screen have the </a:t>
            </a:r>
            <a:r>
              <a:rPr lang="en-US" b="1" u="sng" dirty="0">
                <a:solidFill>
                  <a:schemeClr val="bg1"/>
                </a:solidFill>
              </a:rPr>
              <a:t>same</a:t>
            </a:r>
            <a:r>
              <a:rPr lang="en-US" dirty="0">
                <a:solidFill>
                  <a:schemeClr val="bg1"/>
                </a:solidFill>
              </a:rPr>
              <a:t> rotation, or if one of the objects in the set has a </a:t>
            </a:r>
            <a:r>
              <a:rPr lang="en-US" b="1" u="sng" dirty="0">
                <a:solidFill>
                  <a:schemeClr val="bg1"/>
                </a:solidFill>
              </a:rPr>
              <a:t>different</a:t>
            </a:r>
            <a:r>
              <a:rPr lang="en-US" dirty="0">
                <a:solidFill>
                  <a:schemeClr val="bg1"/>
                </a:solidFill>
              </a:rPr>
              <a:t> rotation. If the all of the objects have the same rotation, press the “F” key. If one of the objects is rotated differently than the rest, press the “J” key on the keyboard. It is important to keep your eyes fixated on the ‘+’ in the center of the screen at all times. </a:t>
            </a:r>
          </a:p>
        </p:txBody>
      </p:sp>
      <p:sp>
        <p:nvSpPr>
          <p:cNvPr id="7" name="TextBox 6"/>
          <p:cNvSpPr txBox="1"/>
          <p:nvPr/>
        </p:nvSpPr>
        <p:spPr>
          <a:xfrm>
            <a:off x="636693" y="5050693"/>
            <a:ext cx="7911254" cy="923330"/>
          </a:xfrm>
          <a:prstGeom prst="rect">
            <a:avLst/>
          </a:prstGeom>
          <a:noFill/>
        </p:spPr>
        <p:txBody>
          <a:bodyPr wrap="square" rtlCol="0">
            <a:spAutoFit/>
          </a:bodyPr>
          <a:lstStyle/>
          <a:p>
            <a:r>
              <a:rPr lang="en-US" dirty="0">
                <a:solidFill>
                  <a:schemeClr val="bg1"/>
                </a:solidFill>
              </a:rPr>
              <a:t>Enter your response when you see the </a:t>
            </a:r>
            <a:r>
              <a:rPr lang="en-US" dirty="0">
                <a:solidFill>
                  <a:srgbClr val="FF0000"/>
                </a:solidFill>
              </a:rPr>
              <a:t>+</a:t>
            </a:r>
            <a:r>
              <a:rPr lang="en-US" dirty="0">
                <a:solidFill>
                  <a:schemeClr val="bg1"/>
                </a:solidFill>
              </a:rPr>
              <a:t> (with a response scale below it). When you see the </a:t>
            </a:r>
            <a:r>
              <a:rPr lang="en-US" dirty="0">
                <a:solidFill>
                  <a:srgbClr val="FF0000"/>
                </a:solidFill>
              </a:rPr>
              <a:t>+</a:t>
            </a:r>
            <a:r>
              <a:rPr lang="en-US" dirty="0">
                <a:solidFill>
                  <a:schemeClr val="bg1"/>
                </a:solidFill>
              </a:rPr>
              <a:t>, you should enter your response as quickly and accurately as possible. Prior to trial you will see a </a:t>
            </a:r>
            <a:r>
              <a:rPr lang="en-US" dirty="0">
                <a:solidFill>
                  <a:srgbClr val="00FF00"/>
                </a:solidFill>
              </a:rPr>
              <a:t>+</a:t>
            </a:r>
            <a:r>
              <a:rPr lang="en-US" dirty="0">
                <a:solidFill>
                  <a:schemeClr val="bg1"/>
                </a:solidFill>
              </a:rPr>
              <a:t>. Do you have any questions?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1694" t="31694" r="34286" b="34286"/>
          <a:stretch/>
        </p:blipFill>
        <p:spPr>
          <a:xfrm>
            <a:off x="5048330" y="3242681"/>
            <a:ext cx="3068232" cy="1712600"/>
          </a:xfrm>
          <a:prstGeom prst="rect">
            <a:avLst/>
          </a:prstGeom>
          <a:ln w="22225">
            <a:solidFill>
              <a:schemeClr val="bg1"/>
            </a:solidFill>
          </a:ln>
        </p:spPr>
      </p:pic>
      <p:sp>
        <p:nvSpPr>
          <p:cNvPr id="8" name="TextBox 7"/>
          <p:cNvSpPr txBox="1"/>
          <p:nvPr/>
        </p:nvSpPr>
        <p:spPr>
          <a:xfrm>
            <a:off x="1618010" y="2817620"/>
            <a:ext cx="2083242" cy="369332"/>
          </a:xfrm>
          <a:prstGeom prst="rect">
            <a:avLst/>
          </a:prstGeom>
          <a:noFill/>
        </p:spPr>
        <p:txBody>
          <a:bodyPr wrap="square" rtlCol="0">
            <a:spAutoFit/>
          </a:bodyPr>
          <a:lstStyle/>
          <a:p>
            <a:pPr algn="ctr"/>
            <a:r>
              <a:rPr lang="en-US" b="1" u="sng" dirty="0">
                <a:solidFill>
                  <a:schemeClr val="bg1"/>
                </a:solidFill>
              </a:rPr>
              <a:t>Different</a:t>
            </a:r>
          </a:p>
        </p:txBody>
      </p:sp>
      <p:sp>
        <p:nvSpPr>
          <p:cNvPr id="9" name="TextBox 8"/>
          <p:cNvSpPr txBox="1"/>
          <p:nvPr/>
        </p:nvSpPr>
        <p:spPr>
          <a:xfrm>
            <a:off x="5650643" y="2818947"/>
            <a:ext cx="2083242" cy="369332"/>
          </a:xfrm>
          <a:prstGeom prst="rect">
            <a:avLst/>
          </a:prstGeom>
          <a:noFill/>
        </p:spPr>
        <p:txBody>
          <a:bodyPr wrap="square" rtlCol="0">
            <a:spAutoFit/>
          </a:bodyPr>
          <a:lstStyle/>
          <a:p>
            <a:pPr algn="ctr"/>
            <a:r>
              <a:rPr lang="en-US" b="1" u="sng" dirty="0">
                <a:solidFill>
                  <a:schemeClr val="bg1"/>
                </a:solidFill>
              </a:rPr>
              <a:t>Same</a:t>
            </a:r>
          </a:p>
        </p:txBody>
      </p:sp>
      <p:pic>
        <p:nvPicPr>
          <p:cNvPr id="5" name="Picture 4">
            <a:extLst>
              <a:ext uri="{FF2B5EF4-FFF2-40B4-BE49-F238E27FC236}">
                <a16:creationId xmlns:a16="http://schemas.microsoft.com/office/drawing/2014/main" id="{CB1419E2-AF5A-41F3-B11E-B5C3C37CDB99}"/>
              </a:ext>
            </a:extLst>
          </p:cNvPr>
          <p:cNvPicPr>
            <a:picLocks noChangeAspect="1"/>
          </p:cNvPicPr>
          <p:nvPr/>
        </p:nvPicPr>
        <p:blipFill rotWithShape="1">
          <a:blip r:embed="rId3">
            <a:extLst>
              <a:ext uri="{28A0092B-C50C-407E-A947-70E740481C1C}">
                <a14:useLocalDpi xmlns:a14="http://schemas.microsoft.com/office/drawing/2010/main" val="0"/>
              </a:ext>
            </a:extLst>
          </a:blip>
          <a:srcRect l="33151" t="33506" r="33295" b="40692"/>
          <a:stretch/>
        </p:blipFill>
        <p:spPr>
          <a:xfrm>
            <a:off x="1227115" y="3242681"/>
            <a:ext cx="3068232" cy="1712600"/>
          </a:xfrm>
          <a:prstGeom prst="rect">
            <a:avLst/>
          </a:prstGeom>
          <a:ln w="22225">
            <a:solidFill>
              <a:schemeClr val="bg1"/>
            </a:solidFill>
          </a:ln>
        </p:spPr>
      </p:pic>
    </p:spTree>
    <p:extLst>
      <p:ext uri="{BB962C8B-B14F-4D97-AF65-F5344CB8AC3E}">
        <p14:creationId xmlns:p14="http://schemas.microsoft.com/office/powerpoint/2010/main" val="24969680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460</TotalTime>
  <Words>170</Words>
  <Application>Microsoft Office PowerPoint</Application>
  <PresentationFormat>On-screen Show (4:3)</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Koen</dc:creator>
  <cp:lastModifiedBy>Josh Koen</cp:lastModifiedBy>
  <cp:revision>9</cp:revision>
  <dcterms:created xsi:type="dcterms:W3CDTF">2016-11-25T20:32:19Z</dcterms:created>
  <dcterms:modified xsi:type="dcterms:W3CDTF">2017-11-05T19:40:30Z</dcterms:modified>
</cp:coreProperties>
</file>