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94694"/>
  </p:normalViewPr>
  <p:slideViewPr>
    <p:cSldViewPr snapToGrid="0" snapToObjects="1">
      <p:cViewPr varScale="1">
        <p:scale>
          <a:sx n="121" d="100"/>
          <a:sy n="121" d="100"/>
        </p:scale>
        <p:origin x="51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B5D03-5A1B-5249-9849-B83D5973DB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D3198F-7C76-E646-8885-11BBE4E321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2BB9F6-932C-7842-8B9B-F4A02626FA10}"/>
              </a:ext>
            </a:extLst>
          </p:cNvPr>
          <p:cNvSpPr>
            <a:spLocks noGrp="1"/>
          </p:cNvSpPr>
          <p:nvPr>
            <p:ph type="dt" sz="half" idx="10"/>
          </p:nvPr>
        </p:nvSpPr>
        <p:spPr/>
        <p:txBody>
          <a:bodyPr/>
          <a:lstStyle/>
          <a:p>
            <a:fld id="{C46D8820-C8E4-EA48-B822-9A4CE20AC745}" type="datetimeFigureOut">
              <a:rPr lang="en-US" smtClean="0"/>
              <a:t>9/21/21</a:t>
            </a:fld>
            <a:endParaRPr lang="en-US"/>
          </a:p>
        </p:txBody>
      </p:sp>
      <p:sp>
        <p:nvSpPr>
          <p:cNvPr id="5" name="Footer Placeholder 4">
            <a:extLst>
              <a:ext uri="{FF2B5EF4-FFF2-40B4-BE49-F238E27FC236}">
                <a16:creationId xmlns:a16="http://schemas.microsoft.com/office/drawing/2014/main" id="{E4759A5C-AB4B-2547-A7A8-2F7E0ACDC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BEAF2A-6368-0A4A-8F2E-A4BB9459792D}"/>
              </a:ext>
            </a:extLst>
          </p:cNvPr>
          <p:cNvSpPr>
            <a:spLocks noGrp="1"/>
          </p:cNvSpPr>
          <p:nvPr>
            <p:ph type="sldNum" sz="quarter" idx="12"/>
          </p:nvPr>
        </p:nvSpPr>
        <p:spPr/>
        <p:txBody>
          <a:bodyPr/>
          <a:lstStyle/>
          <a:p>
            <a:fld id="{283C49CF-5E36-6442-8BD8-30D975A13528}" type="slidenum">
              <a:rPr lang="en-US" smtClean="0"/>
              <a:t>‹#›</a:t>
            </a:fld>
            <a:endParaRPr lang="en-US"/>
          </a:p>
        </p:txBody>
      </p:sp>
    </p:spTree>
    <p:extLst>
      <p:ext uri="{BB962C8B-B14F-4D97-AF65-F5344CB8AC3E}">
        <p14:creationId xmlns:p14="http://schemas.microsoft.com/office/powerpoint/2010/main" val="1688985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6C65-B852-A346-BE07-274945871A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535968-DF32-5448-B7AB-0AF2C0E0E3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4BAB0A-2D97-C04C-9825-DD773256CDD7}"/>
              </a:ext>
            </a:extLst>
          </p:cNvPr>
          <p:cNvSpPr>
            <a:spLocks noGrp="1"/>
          </p:cNvSpPr>
          <p:nvPr>
            <p:ph type="dt" sz="half" idx="10"/>
          </p:nvPr>
        </p:nvSpPr>
        <p:spPr/>
        <p:txBody>
          <a:bodyPr/>
          <a:lstStyle/>
          <a:p>
            <a:fld id="{C46D8820-C8E4-EA48-B822-9A4CE20AC745}" type="datetimeFigureOut">
              <a:rPr lang="en-US" smtClean="0"/>
              <a:t>9/21/21</a:t>
            </a:fld>
            <a:endParaRPr lang="en-US"/>
          </a:p>
        </p:txBody>
      </p:sp>
      <p:sp>
        <p:nvSpPr>
          <p:cNvPr id="5" name="Footer Placeholder 4">
            <a:extLst>
              <a:ext uri="{FF2B5EF4-FFF2-40B4-BE49-F238E27FC236}">
                <a16:creationId xmlns:a16="http://schemas.microsoft.com/office/drawing/2014/main" id="{7ED0D6A3-5313-2A43-93FA-75C2A5382F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2EFAB3-FFAA-AA45-8BCC-2F2AFD716D96}"/>
              </a:ext>
            </a:extLst>
          </p:cNvPr>
          <p:cNvSpPr>
            <a:spLocks noGrp="1"/>
          </p:cNvSpPr>
          <p:nvPr>
            <p:ph type="sldNum" sz="quarter" idx="12"/>
          </p:nvPr>
        </p:nvSpPr>
        <p:spPr/>
        <p:txBody>
          <a:bodyPr/>
          <a:lstStyle/>
          <a:p>
            <a:fld id="{283C49CF-5E36-6442-8BD8-30D975A13528}" type="slidenum">
              <a:rPr lang="en-US" smtClean="0"/>
              <a:t>‹#›</a:t>
            </a:fld>
            <a:endParaRPr lang="en-US"/>
          </a:p>
        </p:txBody>
      </p:sp>
    </p:spTree>
    <p:extLst>
      <p:ext uri="{BB962C8B-B14F-4D97-AF65-F5344CB8AC3E}">
        <p14:creationId xmlns:p14="http://schemas.microsoft.com/office/powerpoint/2010/main" val="2499636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8DE114-081D-DC42-AE8C-5A50F9DC5E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FE111E-A89E-734A-B525-281986A95B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44D675-66CA-654E-A481-3268C03D5C03}"/>
              </a:ext>
            </a:extLst>
          </p:cNvPr>
          <p:cNvSpPr>
            <a:spLocks noGrp="1"/>
          </p:cNvSpPr>
          <p:nvPr>
            <p:ph type="dt" sz="half" idx="10"/>
          </p:nvPr>
        </p:nvSpPr>
        <p:spPr/>
        <p:txBody>
          <a:bodyPr/>
          <a:lstStyle/>
          <a:p>
            <a:fld id="{C46D8820-C8E4-EA48-B822-9A4CE20AC745}" type="datetimeFigureOut">
              <a:rPr lang="en-US" smtClean="0"/>
              <a:t>9/21/21</a:t>
            </a:fld>
            <a:endParaRPr lang="en-US"/>
          </a:p>
        </p:txBody>
      </p:sp>
      <p:sp>
        <p:nvSpPr>
          <p:cNvPr id="5" name="Footer Placeholder 4">
            <a:extLst>
              <a:ext uri="{FF2B5EF4-FFF2-40B4-BE49-F238E27FC236}">
                <a16:creationId xmlns:a16="http://schemas.microsoft.com/office/drawing/2014/main" id="{62AF38F0-9919-534A-B10E-71B78CB311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34E4EC-0D7B-8449-9928-585DFBF8B418}"/>
              </a:ext>
            </a:extLst>
          </p:cNvPr>
          <p:cNvSpPr>
            <a:spLocks noGrp="1"/>
          </p:cNvSpPr>
          <p:nvPr>
            <p:ph type="sldNum" sz="quarter" idx="12"/>
          </p:nvPr>
        </p:nvSpPr>
        <p:spPr/>
        <p:txBody>
          <a:bodyPr/>
          <a:lstStyle/>
          <a:p>
            <a:fld id="{283C49CF-5E36-6442-8BD8-30D975A13528}" type="slidenum">
              <a:rPr lang="en-US" smtClean="0"/>
              <a:t>‹#›</a:t>
            </a:fld>
            <a:endParaRPr lang="en-US"/>
          </a:p>
        </p:txBody>
      </p:sp>
    </p:spTree>
    <p:extLst>
      <p:ext uri="{BB962C8B-B14F-4D97-AF65-F5344CB8AC3E}">
        <p14:creationId xmlns:p14="http://schemas.microsoft.com/office/powerpoint/2010/main" val="3043045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8020-61B5-E042-9398-8D7D11CF9A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D19BBD-BE40-BC44-A6A3-FDB7280B0E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67962A-905B-5A48-9815-3449454BD5A9}"/>
              </a:ext>
            </a:extLst>
          </p:cNvPr>
          <p:cNvSpPr>
            <a:spLocks noGrp="1"/>
          </p:cNvSpPr>
          <p:nvPr>
            <p:ph type="dt" sz="half" idx="10"/>
          </p:nvPr>
        </p:nvSpPr>
        <p:spPr/>
        <p:txBody>
          <a:bodyPr/>
          <a:lstStyle/>
          <a:p>
            <a:fld id="{C46D8820-C8E4-EA48-B822-9A4CE20AC745}" type="datetimeFigureOut">
              <a:rPr lang="en-US" smtClean="0"/>
              <a:t>9/21/21</a:t>
            </a:fld>
            <a:endParaRPr lang="en-US"/>
          </a:p>
        </p:txBody>
      </p:sp>
      <p:sp>
        <p:nvSpPr>
          <p:cNvPr id="5" name="Footer Placeholder 4">
            <a:extLst>
              <a:ext uri="{FF2B5EF4-FFF2-40B4-BE49-F238E27FC236}">
                <a16:creationId xmlns:a16="http://schemas.microsoft.com/office/drawing/2014/main" id="{3F3C8AA4-6227-4049-AEB7-4D5CE8B70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475C56-9C8C-AA49-AEBA-1EFDE60FA7D7}"/>
              </a:ext>
            </a:extLst>
          </p:cNvPr>
          <p:cNvSpPr>
            <a:spLocks noGrp="1"/>
          </p:cNvSpPr>
          <p:nvPr>
            <p:ph type="sldNum" sz="quarter" idx="12"/>
          </p:nvPr>
        </p:nvSpPr>
        <p:spPr/>
        <p:txBody>
          <a:bodyPr/>
          <a:lstStyle/>
          <a:p>
            <a:fld id="{283C49CF-5E36-6442-8BD8-30D975A13528}" type="slidenum">
              <a:rPr lang="en-US" smtClean="0"/>
              <a:t>‹#›</a:t>
            </a:fld>
            <a:endParaRPr lang="en-US"/>
          </a:p>
        </p:txBody>
      </p:sp>
    </p:spTree>
    <p:extLst>
      <p:ext uri="{BB962C8B-B14F-4D97-AF65-F5344CB8AC3E}">
        <p14:creationId xmlns:p14="http://schemas.microsoft.com/office/powerpoint/2010/main" val="1570045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44F5-0CDC-374A-8F5B-ACC3A38FA7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C74EFA-C7D7-F34B-861F-DA6DE6B28B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BA51E4-4D9E-E54C-83D2-1652AD0A3CB6}"/>
              </a:ext>
            </a:extLst>
          </p:cNvPr>
          <p:cNvSpPr>
            <a:spLocks noGrp="1"/>
          </p:cNvSpPr>
          <p:nvPr>
            <p:ph type="dt" sz="half" idx="10"/>
          </p:nvPr>
        </p:nvSpPr>
        <p:spPr/>
        <p:txBody>
          <a:bodyPr/>
          <a:lstStyle/>
          <a:p>
            <a:fld id="{C46D8820-C8E4-EA48-B822-9A4CE20AC745}" type="datetimeFigureOut">
              <a:rPr lang="en-US" smtClean="0"/>
              <a:t>9/21/21</a:t>
            </a:fld>
            <a:endParaRPr lang="en-US"/>
          </a:p>
        </p:txBody>
      </p:sp>
      <p:sp>
        <p:nvSpPr>
          <p:cNvPr id="5" name="Footer Placeholder 4">
            <a:extLst>
              <a:ext uri="{FF2B5EF4-FFF2-40B4-BE49-F238E27FC236}">
                <a16:creationId xmlns:a16="http://schemas.microsoft.com/office/drawing/2014/main" id="{66D8DD05-851C-CF43-8AE5-0B7B15060A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EE80E6-A791-B549-BE4C-D1E712CF20B2}"/>
              </a:ext>
            </a:extLst>
          </p:cNvPr>
          <p:cNvSpPr>
            <a:spLocks noGrp="1"/>
          </p:cNvSpPr>
          <p:nvPr>
            <p:ph type="sldNum" sz="quarter" idx="12"/>
          </p:nvPr>
        </p:nvSpPr>
        <p:spPr/>
        <p:txBody>
          <a:bodyPr/>
          <a:lstStyle/>
          <a:p>
            <a:fld id="{283C49CF-5E36-6442-8BD8-30D975A13528}" type="slidenum">
              <a:rPr lang="en-US" smtClean="0"/>
              <a:t>‹#›</a:t>
            </a:fld>
            <a:endParaRPr lang="en-US"/>
          </a:p>
        </p:txBody>
      </p:sp>
    </p:spTree>
    <p:extLst>
      <p:ext uri="{BB962C8B-B14F-4D97-AF65-F5344CB8AC3E}">
        <p14:creationId xmlns:p14="http://schemas.microsoft.com/office/powerpoint/2010/main" val="4275822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98DBB-50A9-E14F-89DD-6D258DB8B2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C81685-2582-924F-B71B-1DB8F43ABC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5C50EA-6EE0-134E-B54E-F34E606EA1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01419E-7A0B-A844-8CAB-3C27F105D68A}"/>
              </a:ext>
            </a:extLst>
          </p:cNvPr>
          <p:cNvSpPr>
            <a:spLocks noGrp="1"/>
          </p:cNvSpPr>
          <p:nvPr>
            <p:ph type="dt" sz="half" idx="10"/>
          </p:nvPr>
        </p:nvSpPr>
        <p:spPr/>
        <p:txBody>
          <a:bodyPr/>
          <a:lstStyle/>
          <a:p>
            <a:fld id="{C46D8820-C8E4-EA48-B822-9A4CE20AC745}" type="datetimeFigureOut">
              <a:rPr lang="en-US" smtClean="0"/>
              <a:t>9/21/21</a:t>
            </a:fld>
            <a:endParaRPr lang="en-US"/>
          </a:p>
        </p:txBody>
      </p:sp>
      <p:sp>
        <p:nvSpPr>
          <p:cNvPr id="6" name="Footer Placeholder 5">
            <a:extLst>
              <a:ext uri="{FF2B5EF4-FFF2-40B4-BE49-F238E27FC236}">
                <a16:creationId xmlns:a16="http://schemas.microsoft.com/office/drawing/2014/main" id="{E793A281-8C8C-B04B-A6AF-1B7A917798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CC7ADB-742A-5C40-9F89-6E57F5CD73A9}"/>
              </a:ext>
            </a:extLst>
          </p:cNvPr>
          <p:cNvSpPr>
            <a:spLocks noGrp="1"/>
          </p:cNvSpPr>
          <p:nvPr>
            <p:ph type="sldNum" sz="quarter" idx="12"/>
          </p:nvPr>
        </p:nvSpPr>
        <p:spPr/>
        <p:txBody>
          <a:bodyPr/>
          <a:lstStyle/>
          <a:p>
            <a:fld id="{283C49CF-5E36-6442-8BD8-30D975A13528}" type="slidenum">
              <a:rPr lang="en-US" smtClean="0"/>
              <a:t>‹#›</a:t>
            </a:fld>
            <a:endParaRPr lang="en-US"/>
          </a:p>
        </p:txBody>
      </p:sp>
    </p:spTree>
    <p:extLst>
      <p:ext uri="{BB962C8B-B14F-4D97-AF65-F5344CB8AC3E}">
        <p14:creationId xmlns:p14="http://schemas.microsoft.com/office/powerpoint/2010/main" val="1838901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ABE29-0A28-D14D-9802-2E88854716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D6E908-B3F0-F34C-9143-E7778E1EF6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C51167-C3AD-A64D-A9B0-2AD9FA9D22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743304-EEB7-614A-A4E9-A6D98C2853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66E83D-3FFE-994C-91BE-F541B68358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75196-DBA1-1142-9017-2BD9D4F98A84}"/>
              </a:ext>
            </a:extLst>
          </p:cNvPr>
          <p:cNvSpPr>
            <a:spLocks noGrp="1"/>
          </p:cNvSpPr>
          <p:nvPr>
            <p:ph type="dt" sz="half" idx="10"/>
          </p:nvPr>
        </p:nvSpPr>
        <p:spPr/>
        <p:txBody>
          <a:bodyPr/>
          <a:lstStyle/>
          <a:p>
            <a:fld id="{C46D8820-C8E4-EA48-B822-9A4CE20AC745}" type="datetimeFigureOut">
              <a:rPr lang="en-US" smtClean="0"/>
              <a:t>9/21/21</a:t>
            </a:fld>
            <a:endParaRPr lang="en-US"/>
          </a:p>
        </p:txBody>
      </p:sp>
      <p:sp>
        <p:nvSpPr>
          <p:cNvPr id="8" name="Footer Placeholder 7">
            <a:extLst>
              <a:ext uri="{FF2B5EF4-FFF2-40B4-BE49-F238E27FC236}">
                <a16:creationId xmlns:a16="http://schemas.microsoft.com/office/drawing/2014/main" id="{45EF2DD1-5C01-C94F-A796-011323C1B2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D0ACA0-BAFE-D048-B4CF-D47DFFEADC35}"/>
              </a:ext>
            </a:extLst>
          </p:cNvPr>
          <p:cNvSpPr>
            <a:spLocks noGrp="1"/>
          </p:cNvSpPr>
          <p:nvPr>
            <p:ph type="sldNum" sz="quarter" idx="12"/>
          </p:nvPr>
        </p:nvSpPr>
        <p:spPr/>
        <p:txBody>
          <a:bodyPr/>
          <a:lstStyle/>
          <a:p>
            <a:fld id="{283C49CF-5E36-6442-8BD8-30D975A13528}" type="slidenum">
              <a:rPr lang="en-US" smtClean="0"/>
              <a:t>‹#›</a:t>
            </a:fld>
            <a:endParaRPr lang="en-US"/>
          </a:p>
        </p:txBody>
      </p:sp>
    </p:spTree>
    <p:extLst>
      <p:ext uri="{BB962C8B-B14F-4D97-AF65-F5344CB8AC3E}">
        <p14:creationId xmlns:p14="http://schemas.microsoft.com/office/powerpoint/2010/main" val="1648980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ECF2A-B3AC-9C41-8E53-F91F951809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CB831E-B08E-1D40-AF63-CA9D8839F4B1}"/>
              </a:ext>
            </a:extLst>
          </p:cNvPr>
          <p:cNvSpPr>
            <a:spLocks noGrp="1"/>
          </p:cNvSpPr>
          <p:nvPr>
            <p:ph type="dt" sz="half" idx="10"/>
          </p:nvPr>
        </p:nvSpPr>
        <p:spPr/>
        <p:txBody>
          <a:bodyPr/>
          <a:lstStyle/>
          <a:p>
            <a:fld id="{C46D8820-C8E4-EA48-B822-9A4CE20AC745}" type="datetimeFigureOut">
              <a:rPr lang="en-US" smtClean="0"/>
              <a:t>9/21/21</a:t>
            </a:fld>
            <a:endParaRPr lang="en-US"/>
          </a:p>
        </p:txBody>
      </p:sp>
      <p:sp>
        <p:nvSpPr>
          <p:cNvPr id="4" name="Footer Placeholder 3">
            <a:extLst>
              <a:ext uri="{FF2B5EF4-FFF2-40B4-BE49-F238E27FC236}">
                <a16:creationId xmlns:a16="http://schemas.microsoft.com/office/drawing/2014/main" id="{DBFE2ABC-1A80-8341-B287-47B4DDC5D6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CF7FF9-CA42-AA46-BFA9-BA3BB530833D}"/>
              </a:ext>
            </a:extLst>
          </p:cNvPr>
          <p:cNvSpPr>
            <a:spLocks noGrp="1"/>
          </p:cNvSpPr>
          <p:nvPr>
            <p:ph type="sldNum" sz="quarter" idx="12"/>
          </p:nvPr>
        </p:nvSpPr>
        <p:spPr/>
        <p:txBody>
          <a:bodyPr/>
          <a:lstStyle/>
          <a:p>
            <a:fld id="{283C49CF-5E36-6442-8BD8-30D975A13528}" type="slidenum">
              <a:rPr lang="en-US" smtClean="0"/>
              <a:t>‹#›</a:t>
            </a:fld>
            <a:endParaRPr lang="en-US"/>
          </a:p>
        </p:txBody>
      </p:sp>
    </p:spTree>
    <p:extLst>
      <p:ext uri="{BB962C8B-B14F-4D97-AF65-F5344CB8AC3E}">
        <p14:creationId xmlns:p14="http://schemas.microsoft.com/office/powerpoint/2010/main" val="1166384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C87894-E4C9-D745-B836-868B7D2EE8A9}"/>
              </a:ext>
            </a:extLst>
          </p:cNvPr>
          <p:cNvSpPr>
            <a:spLocks noGrp="1"/>
          </p:cNvSpPr>
          <p:nvPr>
            <p:ph type="dt" sz="half" idx="10"/>
          </p:nvPr>
        </p:nvSpPr>
        <p:spPr/>
        <p:txBody>
          <a:bodyPr/>
          <a:lstStyle/>
          <a:p>
            <a:fld id="{C46D8820-C8E4-EA48-B822-9A4CE20AC745}" type="datetimeFigureOut">
              <a:rPr lang="en-US" smtClean="0"/>
              <a:t>9/21/21</a:t>
            </a:fld>
            <a:endParaRPr lang="en-US"/>
          </a:p>
        </p:txBody>
      </p:sp>
      <p:sp>
        <p:nvSpPr>
          <p:cNvPr id="3" name="Footer Placeholder 2">
            <a:extLst>
              <a:ext uri="{FF2B5EF4-FFF2-40B4-BE49-F238E27FC236}">
                <a16:creationId xmlns:a16="http://schemas.microsoft.com/office/drawing/2014/main" id="{3CF1E6D3-463D-CA45-BECA-DFCBA0ACDE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7619F4-5C1C-804F-87DD-1C52B89D89B3}"/>
              </a:ext>
            </a:extLst>
          </p:cNvPr>
          <p:cNvSpPr>
            <a:spLocks noGrp="1"/>
          </p:cNvSpPr>
          <p:nvPr>
            <p:ph type="sldNum" sz="quarter" idx="12"/>
          </p:nvPr>
        </p:nvSpPr>
        <p:spPr/>
        <p:txBody>
          <a:bodyPr/>
          <a:lstStyle/>
          <a:p>
            <a:fld id="{283C49CF-5E36-6442-8BD8-30D975A13528}" type="slidenum">
              <a:rPr lang="en-US" smtClean="0"/>
              <a:t>‹#›</a:t>
            </a:fld>
            <a:endParaRPr lang="en-US"/>
          </a:p>
        </p:txBody>
      </p:sp>
    </p:spTree>
    <p:extLst>
      <p:ext uri="{BB962C8B-B14F-4D97-AF65-F5344CB8AC3E}">
        <p14:creationId xmlns:p14="http://schemas.microsoft.com/office/powerpoint/2010/main" val="2569196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FD220-58B4-654B-9487-60FA7FD6D7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96C719-8771-8445-B11D-367CD63B1C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AD727F-5EC7-7045-B9A6-154DD47B2D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B3CC88-6263-A745-BB38-6C530FCF21D0}"/>
              </a:ext>
            </a:extLst>
          </p:cNvPr>
          <p:cNvSpPr>
            <a:spLocks noGrp="1"/>
          </p:cNvSpPr>
          <p:nvPr>
            <p:ph type="dt" sz="half" idx="10"/>
          </p:nvPr>
        </p:nvSpPr>
        <p:spPr/>
        <p:txBody>
          <a:bodyPr/>
          <a:lstStyle/>
          <a:p>
            <a:fld id="{C46D8820-C8E4-EA48-B822-9A4CE20AC745}" type="datetimeFigureOut">
              <a:rPr lang="en-US" smtClean="0"/>
              <a:t>9/21/21</a:t>
            </a:fld>
            <a:endParaRPr lang="en-US"/>
          </a:p>
        </p:txBody>
      </p:sp>
      <p:sp>
        <p:nvSpPr>
          <p:cNvPr id="6" name="Footer Placeholder 5">
            <a:extLst>
              <a:ext uri="{FF2B5EF4-FFF2-40B4-BE49-F238E27FC236}">
                <a16:creationId xmlns:a16="http://schemas.microsoft.com/office/drawing/2014/main" id="{A3E2D596-36EF-5A49-BB0E-941EDEC7ED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88722E-AAC5-4740-A23C-CE7328C9B9C8}"/>
              </a:ext>
            </a:extLst>
          </p:cNvPr>
          <p:cNvSpPr>
            <a:spLocks noGrp="1"/>
          </p:cNvSpPr>
          <p:nvPr>
            <p:ph type="sldNum" sz="quarter" idx="12"/>
          </p:nvPr>
        </p:nvSpPr>
        <p:spPr/>
        <p:txBody>
          <a:bodyPr/>
          <a:lstStyle/>
          <a:p>
            <a:fld id="{283C49CF-5E36-6442-8BD8-30D975A13528}" type="slidenum">
              <a:rPr lang="en-US" smtClean="0"/>
              <a:t>‹#›</a:t>
            </a:fld>
            <a:endParaRPr lang="en-US"/>
          </a:p>
        </p:txBody>
      </p:sp>
    </p:spTree>
    <p:extLst>
      <p:ext uri="{BB962C8B-B14F-4D97-AF65-F5344CB8AC3E}">
        <p14:creationId xmlns:p14="http://schemas.microsoft.com/office/powerpoint/2010/main" val="3341633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75662-1B3D-AA4F-999C-B1252918EC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350F95-ED1C-5B49-91EB-A7F7F5DC5B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128A09-B751-7347-9235-96BB41BE0E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11E86-CFAB-7149-9E40-9E904DE23490}"/>
              </a:ext>
            </a:extLst>
          </p:cNvPr>
          <p:cNvSpPr>
            <a:spLocks noGrp="1"/>
          </p:cNvSpPr>
          <p:nvPr>
            <p:ph type="dt" sz="half" idx="10"/>
          </p:nvPr>
        </p:nvSpPr>
        <p:spPr/>
        <p:txBody>
          <a:bodyPr/>
          <a:lstStyle/>
          <a:p>
            <a:fld id="{C46D8820-C8E4-EA48-B822-9A4CE20AC745}" type="datetimeFigureOut">
              <a:rPr lang="en-US" smtClean="0"/>
              <a:t>9/21/21</a:t>
            </a:fld>
            <a:endParaRPr lang="en-US"/>
          </a:p>
        </p:txBody>
      </p:sp>
      <p:sp>
        <p:nvSpPr>
          <p:cNvPr id="6" name="Footer Placeholder 5">
            <a:extLst>
              <a:ext uri="{FF2B5EF4-FFF2-40B4-BE49-F238E27FC236}">
                <a16:creationId xmlns:a16="http://schemas.microsoft.com/office/drawing/2014/main" id="{11712DE1-36F6-8546-9E12-89D5C1BE9E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029649-0109-B948-850D-799ADEA797C4}"/>
              </a:ext>
            </a:extLst>
          </p:cNvPr>
          <p:cNvSpPr>
            <a:spLocks noGrp="1"/>
          </p:cNvSpPr>
          <p:nvPr>
            <p:ph type="sldNum" sz="quarter" idx="12"/>
          </p:nvPr>
        </p:nvSpPr>
        <p:spPr/>
        <p:txBody>
          <a:bodyPr/>
          <a:lstStyle/>
          <a:p>
            <a:fld id="{283C49CF-5E36-6442-8BD8-30D975A13528}" type="slidenum">
              <a:rPr lang="en-US" smtClean="0"/>
              <a:t>‹#›</a:t>
            </a:fld>
            <a:endParaRPr lang="en-US"/>
          </a:p>
        </p:txBody>
      </p:sp>
    </p:spTree>
    <p:extLst>
      <p:ext uri="{BB962C8B-B14F-4D97-AF65-F5344CB8AC3E}">
        <p14:creationId xmlns:p14="http://schemas.microsoft.com/office/powerpoint/2010/main" val="4172445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B4A27C-39F5-BC44-809C-692C119B17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409C36-89E5-7C42-87D1-E0995B4C7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4B84C8-22E3-5B47-9D96-0E08CCAB0A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6D8820-C8E4-EA48-B822-9A4CE20AC745}" type="datetimeFigureOut">
              <a:rPr lang="en-US" smtClean="0"/>
              <a:t>9/21/21</a:t>
            </a:fld>
            <a:endParaRPr lang="en-US"/>
          </a:p>
        </p:txBody>
      </p:sp>
      <p:sp>
        <p:nvSpPr>
          <p:cNvPr id="5" name="Footer Placeholder 4">
            <a:extLst>
              <a:ext uri="{FF2B5EF4-FFF2-40B4-BE49-F238E27FC236}">
                <a16:creationId xmlns:a16="http://schemas.microsoft.com/office/drawing/2014/main" id="{101B8169-C0E4-D146-8F73-9404B18152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33558C-4874-654E-AAB2-E57593A710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3C49CF-5E36-6442-8BD8-30D975A13528}" type="slidenum">
              <a:rPr lang="en-US" smtClean="0"/>
              <a:t>‹#›</a:t>
            </a:fld>
            <a:endParaRPr lang="en-US"/>
          </a:p>
        </p:txBody>
      </p:sp>
    </p:spTree>
    <p:extLst>
      <p:ext uri="{BB962C8B-B14F-4D97-AF65-F5344CB8AC3E}">
        <p14:creationId xmlns:p14="http://schemas.microsoft.com/office/powerpoint/2010/main" val="2478809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A person with dark hair&#10;&#10;Description automatically generated with low confidence">
            <a:extLst>
              <a:ext uri="{FF2B5EF4-FFF2-40B4-BE49-F238E27FC236}">
                <a16:creationId xmlns:a16="http://schemas.microsoft.com/office/drawing/2014/main" id="{044BE9E4-E79A-3040-9CB0-144A5FBEC978}"/>
              </a:ext>
            </a:extLst>
          </p:cNvPr>
          <p:cNvPicPr>
            <a:picLocks noChangeAspect="1"/>
          </p:cNvPicPr>
          <p:nvPr/>
        </p:nvPicPr>
        <p:blipFill>
          <a:blip r:embed="rId2"/>
          <a:stretch>
            <a:fillRect/>
          </a:stretch>
        </p:blipFill>
        <p:spPr>
          <a:xfrm>
            <a:off x="7410206" y="2160002"/>
            <a:ext cx="1929384" cy="1929384"/>
          </a:xfrm>
          <a:prstGeom prst="rect">
            <a:avLst/>
          </a:prstGeom>
        </p:spPr>
      </p:pic>
      <p:pic>
        <p:nvPicPr>
          <p:cNvPr id="27" name="Picture 26" descr="A green toy car&#10;&#10;Description automatically generated with medium confidence">
            <a:extLst>
              <a:ext uri="{FF2B5EF4-FFF2-40B4-BE49-F238E27FC236}">
                <a16:creationId xmlns:a16="http://schemas.microsoft.com/office/drawing/2014/main" id="{8B2CB836-6DAB-C24D-86BB-203C3636F7AD}"/>
              </a:ext>
            </a:extLst>
          </p:cNvPr>
          <p:cNvPicPr>
            <a:picLocks noChangeAspect="1"/>
          </p:cNvPicPr>
          <p:nvPr/>
        </p:nvPicPr>
        <p:blipFill>
          <a:blip r:embed="rId3"/>
          <a:stretch>
            <a:fillRect/>
          </a:stretch>
        </p:blipFill>
        <p:spPr>
          <a:xfrm>
            <a:off x="4869537" y="2228272"/>
            <a:ext cx="1929384" cy="1929384"/>
          </a:xfrm>
          <a:prstGeom prst="rect">
            <a:avLst/>
          </a:prstGeom>
        </p:spPr>
      </p:pic>
      <p:pic>
        <p:nvPicPr>
          <p:cNvPr id="6" name="Picture 5" descr="A green toy car&#10;&#10;Description automatically generated with medium confidence">
            <a:extLst>
              <a:ext uri="{FF2B5EF4-FFF2-40B4-BE49-F238E27FC236}">
                <a16:creationId xmlns:a16="http://schemas.microsoft.com/office/drawing/2014/main" id="{A29F3238-0360-CD4E-A749-E7F7C765B84C}"/>
              </a:ext>
            </a:extLst>
          </p:cNvPr>
          <p:cNvPicPr>
            <a:picLocks noChangeAspect="1"/>
          </p:cNvPicPr>
          <p:nvPr/>
        </p:nvPicPr>
        <p:blipFill>
          <a:blip r:embed="rId3"/>
          <a:stretch>
            <a:fillRect/>
          </a:stretch>
        </p:blipFill>
        <p:spPr>
          <a:xfrm>
            <a:off x="2631612" y="2281552"/>
            <a:ext cx="1929384" cy="1929384"/>
          </a:xfrm>
          <a:prstGeom prst="rect">
            <a:avLst/>
          </a:prstGeom>
        </p:spPr>
      </p:pic>
      <p:pic>
        <p:nvPicPr>
          <p:cNvPr id="3" name="Picture 2" descr="A picture containing text, nature&#10;&#10;Description automatically generated">
            <a:extLst>
              <a:ext uri="{FF2B5EF4-FFF2-40B4-BE49-F238E27FC236}">
                <a16:creationId xmlns:a16="http://schemas.microsoft.com/office/drawing/2014/main" id="{CD3A29AA-43CD-0F40-84D3-1334DD60320F}"/>
              </a:ext>
            </a:extLst>
          </p:cNvPr>
          <p:cNvPicPr>
            <a:picLocks noChangeAspect="1"/>
          </p:cNvPicPr>
          <p:nvPr/>
        </p:nvPicPr>
        <p:blipFill>
          <a:blip r:embed="rId4"/>
          <a:stretch>
            <a:fillRect/>
          </a:stretch>
        </p:blipFill>
        <p:spPr>
          <a:xfrm>
            <a:off x="229918" y="2189654"/>
            <a:ext cx="1929384" cy="1929384"/>
          </a:xfrm>
          <a:prstGeom prst="rect">
            <a:avLst/>
          </a:prstGeom>
        </p:spPr>
      </p:pic>
      <p:sp>
        <p:nvSpPr>
          <p:cNvPr id="5" name="Rectangle 4">
            <a:extLst>
              <a:ext uri="{FF2B5EF4-FFF2-40B4-BE49-F238E27FC236}">
                <a16:creationId xmlns:a16="http://schemas.microsoft.com/office/drawing/2014/main" id="{CE6AF86C-1C8F-194D-AC4E-8277A288E140}"/>
              </a:ext>
            </a:extLst>
          </p:cNvPr>
          <p:cNvSpPr/>
          <p:nvPr/>
        </p:nvSpPr>
        <p:spPr>
          <a:xfrm>
            <a:off x="0" y="0"/>
            <a:ext cx="12192000" cy="1938992"/>
          </a:xfrm>
          <a:prstGeom prst="rect">
            <a:avLst/>
          </a:prstGeom>
        </p:spPr>
        <p:txBody>
          <a:bodyPr wrap="square">
            <a:spAutoFit/>
          </a:bodyPr>
          <a:lstStyle/>
          <a:p>
            <a:r>
              <a:rPr lang="en-US" sz="2400" dirty="0"/>
              <a:t>In this task, you will be shown images of faces, scenes, and objects. Most of the images will only be presented once, but on occasion the same image will be shown twice in a row. </a:t>
            </a:r>
            <a:r>
              <a:rPr lang="en-US" sz="2400" u="sng" dirty="0"/>
              <a:t>When you see an image that is IDENTICAL to the prior image, press the button using your right index finger as quickly as possible</a:t>
            </a:r>
            <a:r>
              <a:rPr lang="en-US" sz="2400" dirty="0"/>
              <a:t>. Below is an example trial sequence with a green checkmark for when you should press the button:</a:t>
            </a:r>
          </a:p>
        </p:txBody>
      </p:sp>
      <p:pic>
        <p:nvPicPr>
          <p:cNvPr id="25" name="Picture 24">
            <a:extLst>
              <a:ext uri="{FF2B5EF4-FFF2-40B4-BE49-F238E27FC236}">
                <a16:creationId xmlns:a16="http://schemas.microsoft.com/office/drawing/2014/main" id="{27ECD547-D576-0744-B5BB-31D201DFF21F}"/>
              </a:ext>
            </a:extLst>
          </p:cNvPr>
          <p:cNvPicPr>
            <a:picLocks noChangeAspect="1"/>
          </p:cNvPicPr>
          <p:nvPr/>
        </p:nvPicPr>
        <p:blipFill>
          <a:blip r:embed="rId5"/>
          <a:stretch>
            <a:fillRect/>
          </a:stretch>
        </p:blipFill>
        <p:spPr>
          <a:xfrm>
            <a:off x="9834336" y="5148215"/>
            <a:ext cx="2778579" cy="1932507"/>
          </a:xfrm>
          <a:prstGeom prst="rect">
            <a:avLst/>
          </a:prstGeom>
        </p:spPr>
      </p:pic>
      <p:pic>
        <p:nvPicPr>
          <p:cNvPr id="26" name="Picture 25">
            <a:extLst>
              <a:ext uri="{FF2B5EF4-FFF2-40B4-BE49-F238E27FC236}">
                <a16:creationId xmlns:a16="http://schemas.microsoft.com/office/drawing/2014/main" id="{74F9F35A-984E-6D4F-B4E4-09AEFFC9E37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9258554">
            <a:off x="395446" y="4201911"/>
            <a:ext cx="1518987" cy="1434194"/>
          </a:xfrm>
          <a:prstGeom prst="rect">
            <a:avLst/>
          </a:prstGeom>
        </p:spPr>
      </p:pic>
      <p:sp>
        <p:nvSpPr>
          <p:cNvPr id="29" name="TextBox 28">
            <a:extLst>
              <a:ext uri="{FF2B5EF4-FFF2-40B4-BE49-F238E27FC236}">
                <a16:creationId xmlns:a16="http://schemas.microsoft.com/office/drawing/2014/main" id="{C41E63B3-DD78-574C-8D3A-2511BBCB79B6}"/>
              </a:ext>
            </a:extLst>
          </p:cNvPr>
          <p:cNvSpPr txBox="1"/>
          <p:nvPr/>
        </p:nvSpPr>
        <p:spPr>
          <a:xfrm>
            <a:off x="188685" y="2844225"/>
            <a:ext cx="1932508" cy="584775"/>
          </a:xfrm>
          <a:prstGeom prst="rect">
            <a:avLst/>
          </a:prstGeom>
          <a:noFill/>
        </p:spPr>
        <p:txBody>
          <a:bodyPr wrap="square" rtlCol="0">
            <a:spAutoFit/>
          </a:bodyPr>
          <a:lstStyle/>
          <a:p>
            <a:pPr algn="ctr"/>
            <a:r>
              <a:rPr lang="en-US" sz="3200" b="1" dirty="0">
                <a:solidFill>
                  <a:srgbClr val="FF0000"/>
                </a:solidFill>
              </a:rPr>
              <a:t>+</a:t>
            </a:r>
          </a:p>
        </p:txBody>
      </p:sp>
      <p:sp>
        <p:nvSpPr>
          <p:cNvPr id="32" name="TextBox 31">
            <a:extLst>
              <a:ext uri="{FF2B5EF4-FFF2-40B4-BE49-F238E27FC236}">
                <a16:creationId xmlns:a16="http://schemas.microsoft.com/office/drawing/2014/main" id="{C880B3EE-3FA9-1C43-AF06-2EC683048E73}"/>
              </a:ext>
            </a:extLst>
          </p:cNvPr>
          <p:cNvSpPr txBox="1"/>
          <p:nvPr/>
        </p:nvSpPr>
        <p:spPr>
          <a:xfrm>
            <a:off x="2548171" y="2860491"/>
            <a:ext cx="1932508" cy="584775"/>
          </a:xfrm>
          <a:prstGeom prst="rect">
            <a:avLst/>
          </a:prstGeom>
          <a:noFill/>
        </p:spPr>
        <p:txBody>
          <a:bodyPr wrap="square" rtlCol="0">
            <a:spAutoFit/>
          </a:bodyPr>
          <a:lstStyle/>
          <a:p>
            <a:pPr algn="ctr"/>
            <a:r>
              <a:rPr lang="en-US" sz="3200" b="1" dirty="0">
                <a:solidFill>
                  <a:srgbClr val="FF0000"/>
                </a:solidFill>
              </a:rPr>
              <a:t>+</a:t>
            </a:r>
          </a:p>
        </p:txBody>
      </p:sp>
      <p:sp>
        <p:nvSpPr>
          <p:cNvPr id="36" name="TextBox 35">
            <a:extLst>
              <a:ext uri="{FF2B5EF4-FFF2-40B4-BE49-F238E27FC236}">
                <a16:creationId xmlns:a16="http://schemas.microsoft.com/office/drawing/2014/main" id="{5B39F392-4C36-0D44-9ABE-6F5F76D97B67}"/>
              </a:ext>
            </a:extLst>
          </p:cNvPr>
          <p:cNvSpPr txBox="1"/>
          <p:nvPr/>
        </p:nvSpPr>
        <p:spPr>
          <a:xfrm>
            <a:off x="4907655" y="2900577"/>
            <a:ext cx="1932508" cy="584775"/>
          </a:xfrm>
          <a:prstGeom prst="rect">
            <a:avLst/>
          </a:prstGeom>
          <a:noFill/>
        </p:spPr>
        <p:txBody>
          <a:bodyPr wrap="square" rtlCol="0">
            <a:spAutoFit/>
          </a:bodyPr>
          <a:lstStyle/>
          <a:p>
            <a:pPr algn="ctr"/>
            <a:r>
              <a:rPr lang="en-US" sz="3200" b="1" dirty="0">
                <a:solidFill>
                  <a:srgbClr val="FF0000"/>
                </a:solidFill>
              </a:rPr>
              <a:t>+</a:t>
            </a:r>
          </a:p>
        </p:txBody>
      </p:sp>
      <p:pic>
        <p:nvPicPr>
          <p:cNvPr id="39" name="Picture 38">
            <a:extLst>
              <a:ext uri="{FF2B5EF4-FFF2-40B4-BE49-F238E27FC236}">
                <a16:creationId xmlns:a16="http://schemas.microsoft.com/office/drawing/2014/main" id="{FF6D832F-8407-BE48-96A4-B0A0A512A58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9258554">
            <a:off x="2754930" y="4201911"/>
            <a:ext cx="1518987" cy="1434194"/>
          </a:xfrm>
          <a:prstGeom prst="rect">
            <a:avLst/>
          </a:prstGeom>
        </p:spPr>
      </p:pic>
      <p:pic>
        <p:nvPicPr>
          <p:cNvPr id="40" name="Picture 39">
            <a:extLst>
              <a:ext uri="{FF2B5EF4-FFF2-40B4-BE49-F238E27FC236}">
                <a16:creationId xmlns:a16="http://schemas.microsoft.com/office/drawing/2014/main" id="{BB5FDFAB-A8D6-0646-B23A-BB6AA20B4A9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9258554">
            <a:off x="5114413" y="4201912"/>
            <a:ext cx="1518987" cy="1434194"/>
          </a:xfrm>
          <a:prstGeom prst="rect">
            <a:avLst/>
          </a:prstGeom>
        </p:spPr>
      </p:pic>
      <p:pic>
        <p:nvPicPr>
          <p:cNvPr id="41" name="Picture 40">
            <a:extLst>
              <a:ext uri="{FF2B5EF4-FFF2-40B4-BE49-F238E27FC236}">
                <a16:creationId xmlns:a16="http://schemas.microsoft.com/office/drawing/2014/main" id="{449F544A-4C91-9848-9408-F36AB793910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9258554">
            <a:off x="7604525" y="4201910"/>
            <a:ext cx="1518987" cy="1434194"/>
          </a:xfrm>
          <a:prstGeom prst="rect">
            <a:avLst/>
          </a:prstGeom>
        </p:spPr>
      </p:pic>
      <p:sp>
        <p:nvSpPr>
          <p:cNvPr id="42" name="&quot;No&quot; Symbol 41">
            <a:extLst>
              <a:ext uri="{FF2B5EF4-FFF2-40B4-BE49-F238E27FC236}">
                <a16:creationId xmlns:a16="http://schemas.microsoft.com/office/drawing/2014/main" id="{26F82B91-1B16-924A-9529-083AA5000B29}"/>
              </a:ext>
            </a:extLst>
          </p:cNvPr>
          <p:cNvSpPr/>
          <p:nvPr/>
        </p:nvSpPr>
        <p:spPr>
          <a:xfrm>
            <a:off x="1154938" y="4439097"/>
            <a:ext cx="957723" cy="959819"/>
          </a:xfrm>
          <a:prstGeom prst="noSmoking">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quot;No&quot; Symbol 42">
            <a:extLst>
              <a:ext uri="{FF2B5EF4-FFF2-40B4-BE49-F238E27FC236}">
                <a16:creationId xmlns:a16="http://schemas.microsoft.com/office/drawing/2014/main" id="{3ED11D73-D2F1-1E43-B5E9-F84E4FE22732}"/>
              </a:ext>
            </a:extLst>
          </p:cNvPr>
          <p:cNvSpPr/>
          <p:nvPr/>
        </p:nvSpPr>
        <p:spPr>
          <a:xfrm>
            <a:off x="3514423" y="4430150"/>
            <a:ext cx="957723" cy="959819"/>
          </a:xfrm>
          <a:prstGeom prst="noSmoking">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0" name="Picture 49" descr="Shape, arrow&#10;&#10;Description automatically generated">
            <a:extLst>
              <a:ext uri="{FF2B5EF4-FFF2-40B4-BE49-F238E27FC236}">
                <a16:creationId xmlns:a16="http://schemas.microsoft.com/office/drawing/2014/main" id="{A7E50037-6E87-A84F-A590-8263A08D4542}"/>
              </a:ext>
            </a:extLst>
          </p:cNvPr>
          <p:cNvPicPr>
            <a:picLocks noChangeAspect="1"/>
          </p:cNvPicPr>
          <p:nvPr/>
        </p:nvPicPr>
        <p:blipFill>
          <a:blip r:embed="rId7"/>
          <a:stretch>
            <a:fillRect/>
          </a:stretch>
        </p:blipFill>
        <p:spPr>
          <a:xfrm>
            <a:off x="5995463" y="4529250"/>
            <a:ext cx="723900" cy="762000"/>
          </a:xfrm>
          <a:prstGeom prst="rect">
            <a:avLst/>
          </a:prstGeom>
        </p:spPr>
      </p:pic>
      <p:sp>
        <p:nvSpPr>
          <p:cNvPr id="51" name="&quot;No&quot; Symbol 50">
            <a:extLst>
              <a:ext uri="{FF2B5EF4-FFF2-40B4-BE49-F238E27FC236}">
                <a16:creationId xmlns:a16="http://schemas.microsoft.com/office/drawing/2014/main" id="{5FF5DD75-9058-8F44-939C-D24EDC935BD8}"/>
              </a:ext>
            </a:extLst>
          </p:cNvPr>
          <p:cNvSpPr/>
          <p:nvPr/>
        </p:nvSpPr>
        <p:spPr>
          <a:xfrm>
            <a:off x="8364018" y="4430340"/>
            <a:ext cx="957723" cy="959819"/>
          </a:xfrm>
          <a:prstGeom prst="noSmoking">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TextBox 52">
            <a:extLst>
              <a:ext uri="{FF2B5EF4-FFF2-40B4-BE49-F238E27FC236}">
                <a16:creationId xmlns:a16="http://schemas.microsoft.com/office/drawing/2014/main" id="{63DA0505-B34D-8E41-A377-5B60414D716A}"/>
              </a:ext>
            </a:extLst>
          </p:cNvPr>
          <p:cNvSpPr txBox="1"/>
          <p:nvPr/>
        </p:nvSpPr>
        <p:spPr>
          <a:xfrm>
            <a:off x="7397764" y="2900577"/>
            <a:ext cx="1932508" cy="584775"/>
          </a:xfrm>
          <a:prstGeom prst="rect">
            <a:avLst/>
          </a:prstGeom>
          <a:noFill/>
        </p:spPr>
        <p:txBody>
          <a:bodyPr wrap="square" rtlCol="0">
            <a:spAutoFit/>
          </a:bodyPr>
          <a:lstStyle/>
          <a:p>
            <a:pPr algn="ctr"/>
            <a:r>
              <a:rPr lang="en-US" sz="3200" b="1" dirty="0">
                <a:solidFill>
                  <a:srgbClr val="FF0000"/>
                </a:solidFill>
              </a:rPr>
              <a:t>+</a:t>
            </a:r>
          </a:p>
        </p:txBody>
      </p:sp>
      <p:sp>
        <p:nvSpPr>
          <p:cNvPr id="21" name="TextBox 20">
            <a:extLst>
              <a:ext uri="{FF2B5EF4-FFF2-40B4-BE49-F238E27FC236}">
                <a16:creationId xmlns:a16="http://schemas.microsoft.com/office/drawing/2014/main" id="{0A66A974-F63D-024D-96D5-0EA37F4EFDA3}"/>
              </a:ext>
            </a:extLst>
          </p:cNvPr>
          <p:cNvSpPr txBox="1"/>
          <p:nvPr/>
        </p:nvSpPr>
        <p:spPr>
          <a:xfrm>
            <a:off x="188685" y="5640631"/>
            <a:ext cx="3663119" cy="1200329"/>
          </a:xfrm>
          <a:prstGeom prst="rect">
            <a:avLst/>
          </a:prstGeom>
          <a:noFill/>
        </p:spPr>
        <p:txBody>
          <a:bodyPr wrap="none" rtlCol="0">
            <a:spAutoFit/>
          </a:bodyPr>
          <a:lstStyle/>
          <a:p>
            <a:r>
              <a:rPr lang="en-US" sz="2400" dirty="0"/>
              <a:t>This is a practice phase. </a:t>
            </a:r>
          </a:p>
          <a:p>
            <a:endParaRPr lang="en-US" sz="2400" dirty="0"/>
          </a:p>
          <a:p>
            <a:r>
              <a:rPr lang="en-US" sz="2400" dirty="0"/>
              <a:t>Do you have any questions?</a:t>
            </a:r>
          </a:p>
        </p:txBody>
      </p:sp>
    </p:spTree>
    <p:extLst>
      <p:ext uri="{BB962C8B-B14F-4D97-AF65-F5344CB8AC3E}">
        <p14:creationId xmlns:p14="http://schemas.microsoft.com/office/powerpoint/2010/main" val="2313040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A person with dark hair&#10;&#10;Description automatically generated with low confidence">
            <a:extLst>
              <a:ext uri="{FF2B5EF4-FFF2-40B4-BE49-F238E27FC236}">
                <a16:creationId xmlns:a16="http://schemas.microsoft.com/office/drawing/2014/main" id="{044BE9E4-E79A-3040-9CB0-144A5FBEC978}"/>
              </a:ext>
            </a:extLst>
          </p:cNvPr>
          <p:cNvPicPr>
            <a:picLocks noChangeAspect="1"/>
          </p:cNvPicPr>
          <p:nvPr/>
        </p:nvPicPr>
        <p:blipFill>
          <a:blip r:embed="rId2"/>
          <a:stretch>
            <a:fillRect/>
          </a:stretch>
        </p:blipFill>
        <p:spPr>
          <a:xfrm>
            <a:off x="7410206" y="2160002"/>
            <a:ext cx="1929384" cy="1929384"/>
          </a:xfrm>
          <a:prstGeom prst="rect">
            <a:avLst/>
          </a:prstGeom>
        </p:spPr>
      </p:pic>
      <p:pic>
        <p:nvPicPr>
          <p:cNvPr id="27" name="Picture 26" descr="A green toy car&#10;&#10;Description automatically generated with medium confidence">
            <a:extLst>
              <a:ext uri="{FF2B5EF4-FFF2-40B4-BE49-F238E27FC236}">
                <a16:creationId xmlns:a16="http://schemas.microsoft.com/office/drawing/2014/main" id="{8B2CB836-6DAB-C24D-86BB-203C3636F7AD}"/>
              </a:ext>
            </a:extLst>
          </p:cNvPr>
          <p:cNvPicPr>
            <a:picLocks noChangeAspect="1"/>
          </p:cNvPicPr>
          <p:nvPr/>
        </p:nvPicPr>
        <p:blipFill>
          <a:blip r:embed="rId3"/>
          <a:stretch>
            <a:fillRect/>
          </a:stretch>
        </p:blipFill>
        <p:spPr>
          <a:xfrm>
            <a:off x="4869537" y="2228272"/>
            <a:ext cx="1929384" cy="1929384"/>
          </a:xfrm>
          <a:prstGeom prst="rect">
            <a:avLst/>
          </a:prstGeom>
        </p:spPr>
      </p:pic>
      <p:pic>
        <p:nvPicPr>
          <p:cNvPr id="6" name="Picture 5" descr="A green toy car&#10;&#10;Description automatically generated with medium confidence">
            <a:extLst>
              <a:ext uri="{FF2B5EF4-FFF2-40B4-BE49-F238E27FC236}">
                <a16:creationId xmlns:a16="http://schemas.microsoft.com/office/drawing/2014/main" id="{A29F3238-0360-CD4E-A749-E7F7C765B84C}"/>
              </a:ext>
            </a:extLst>
          </p:cNvPr>
          <p:cNvPicPr>
            <a:picLocks noChangeAspect="1"/>
          </p:cNvPicPr>
          <p:nvPr/>
        </p:nvPicPr>
        <p:blipFill>
          <a:blip r:embed="rId3"/>
          <a:stretch>
            <a:fillRect/>
          </a:stretch>
        </p:blipFill>
        <p:spPr>
          <a:xfrm>
            <a:off x="2631612" y="2281552"/>
            <a:ext cx="1929384" cy="1929384"/>
          </a:xfrm>
          <a:prstGeom prst="rect">
            <a:avLst/>
          </a:prstGeom>
        </p:spPr>
      </p:pic>
      <p:pic>
        <p:nvPicPr>
          <p:cNvPr id="3" name="Picture 2" descr="A picture containing text, nature&#10;&#10;Description automatically generated">
            <a:extLst>
              <a:ext uri="{FF2B5EF4-FFF2-40B4-BE49-F238E27FC236}">
                <a16:creationId xmlns:a16="http://schemas.microsoft.com/office/drawing/2014/main" id="{CD3A29AA-43CD-0F40-84D3-1334DD60320F}"/>
              </a:ext>
            </a:extLst>
          </p:cNvPr>
          <p:cNvPicPr>
            <a:picLocks noChangeAspect="1"/>
          </p:cNvPicPr>
          <p:nvPr/>
        </p:nvPicPr>
        <p:blipFill>
          <a:blip r:embed="rId4"/>
          <a:stretch>
            <a:fillRect/>
          </a:stretch>
        </p:blipFill>
        <p:spPr>
          <a:xfrm>
            <a:off x="229918" y="2189654"/>
            <a:ext cx="1929384" cy="1929384"/>
          </a:xfrm>
          <a:prstGeom prst="rect">
            <a:avLst/>
          </a:prstGeom>
        </p:spPr>
      </p:pic>
      <p:sp>
        <p:nvSpPr>
          <p:cNvPr id="5" name="Rectangle 4">
            <a:extLst>
              <a:ext uri="{FF2B5EF4-FFF2-40B4-BE49-F238E27FC236}">
                <a16:creationId xmlns:a16="http://schemas.microsoft.com/office/drawing/2014/main" id="{CE6AF86C-1C8F-194D-AC4E-8277A288E140}"/>
              </a:ext>
            </a:extLst>
          </p:cNvPr>
          <p:cNvSpPr/>
          <p:nvPr/>
        </p:nvSpPr>
        <p:spPr>
          <a:xfrm>
            <a:off x="0" y="0"/>
            <a:ext cx="12192000" cy="1938992"/>
          </a:xfrm>
          <a:prstGeom prst="rect">
            <a:avLst/>
          </a:prstGeom>
        </p:spPr>
        <p:txBody>
          <a:bodyPr wrap="square">
            <a:spAutoFit/>
          </a:bodyPr>
          <a:lstStyle/>
          <a:p>
            <a:r>
              <a:rPr lang="en-US" sz="2400" dirty="0"/>
              <a:t>In this task, you will be shown images of faces, scenes, and objects. Most of the images will only be presented once, but on occasion the same image will be shown twice in a row. </a:t>
            </a:r>
            <a:r>
              <a:rPr lang="en-US" sz="2400" u="sng" dirty="0"/>
              <a:t>When you see an image that is IDENTICAL to the prior image, press the button using your right index finger as quickly as possible</a:t>
            </a:r>
            <a:r>
              <a:rPr lang="en-US" sz="2400" dirty="0"/>
              <a:t>. Below is an example trial sequence with a green checkmark for when you should press the button:</a:t>
            </a:r>
          </a:p>
        </p:txBody>
      </p:sp>
      <p:pic>
        <p:nvPicPr>
          <p:cNvPr id="25" name="Picture 24">
            <a:extLst>
              <a:ext uri="{FF2B5EF4-FFF2-40B4-BE49-F238E27FC236}">
                <a16:creationId xmlns:a16="http://schemas.microsoft.com/office/drawing/2014/main" id="{27ECD547-D576-0744-B5BB-31D201DFF21F}"/>
              </a:ext>
            </a:extLst>
          </p:cNvPr>
          <p:cNvPicPr>
            <a:picLocks noChangeAspect="1"/>
          </p:cNvPicPr>
          <p:nvPr/>
        </p:nvPicPr>
        <p:blipFill>
          <a:blip r:embed="rId5"/>
          <a:stretch>
            <a:fillRect/>
          </a:stretch>
        </p:blipFill>
        <p:spPr>
          <a:xfrm>
            <a:off x="9834336" y="5148215"/>
            <a:ext cx="2778579" cy="1932507"/>
          </a:xfrm>
          <a:prstGeom prst="rect">
            <a:avLst/>
          </a:prstGeom>
        </p:spPr>
      </p:pic>
      <p:pic>
        <p:nvPicPr>
          <p:cNvPr id="26" name="Picture 25">
            <a:extLst>
              <a:ext uri="{FF2B5EF4-FFF2-40B4-BE49-F238E27FC236}">
                <a16:creationId xmlns:a16="http://schemas.microsoft.com/office/drawing/2014/main" id="{74F9F35A-984E-6D4F-B4E4-09AEFFC9E37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9258554">
            <a:off x="395446" y="4201911"/>
            <a:ext cx="1518987" cy="1434194"/>
          </a:xfrm>
          <a:prstGeom prst="rect">
            <a:avLst/>
          </a:prstGeom>
        </p:spPr>
      </p:pic>
      <p:sp>
        <p:nvSpPr>
          <p:cNvPr id="29" name="TextBox 28">
            <a:extLst>
              <a:ext uri="{FF2B5EF4-FFF2-40B4-BE49-F238E27FC236}">
                <a16:creationId xmlns:a16="http://schemas.microsoft.com/office/drawing/2014/main" id="{C41E63B3-DD78-574C-8D3A-2511BBCB79B6}"/>
              </a:ext>
            </a:extLst>
          </p:cNvPr>
          <p:cNvSpPr txBox="1"/>
          <p:nvPr/>
        </p:nvSpPr>
        <p:spPr>
          <a:xfrm>
            <a:off x="188685" y="2844225"/>
            <a:ext cx="1932508" cy="584775"/>
          </a:xfrm>
          <a:prstGeom prst="rect">
            <a:avLst/>
          </a:prstGeom>
          <a:noFill/>
        </p:spPr>
        <p:txBody>
          <a:bodyPr wrap="square" rtlCol="0">
            <a:spAutoFit/>
          </a:bodyPr>
          <a:lstStyle/>
          <a:p>
            <a:pPr algn="ctr"/>
            <a:r>
              <a:rPr lang="en-US" sz="3200" b="1" dirty="0">
                <a:solidFill>
                  <a:srgbClr val="FF0000"/>
                </a:solidFill>
              </a:rPr>
              <a:t>+</a:t>
            </a:r>
          </a:p>
        </p:txBody>
      </p:sp>
      <p:sp>
        <p:nvSpPr>
          <p:cNvPr id="32" name="TextBox 31">
            <a:extLst>
              <a:ext uri="{FF2B5EF4-FFF2-40B4-BE49-F238E27FC236}">
                <a16:creationId xmlns:a16="http://schemas.microsoft.com/office/drawing/2014/main" id="{C880B3EE-3FA9-1C43-AF06-2EC683048E73}"/>
              </a:ext>
            </a:extLst>
          </p:cNvPr>
          <p:cNvSpPr txBox="1"/>
          <p:nvPr/>
        </p:nvSpPr>
        <p:spPr>
          <a:xfrm>
            <a:off x="2548171" y="2860491"/>
            <a:ext cx="1932508" cy="584775"/>
          </a:xfrm>
          <a:prstGeom prst="rect">
            <a:avLst/>
          </a:prstGeom>
          <a:noFill/>
        </p:spPr>
        <p:txBody>
          <a:bodyPr wrap="square" rtlCol="0">
            <a:spAutoFit/>
          </a:bodyPr>
          <a:lstStyle/>
          <a:p>
            <a:pPr algn="ctr"/>
            <a:r>
              <a:rPr lang="en-US" sz="3200" b="1" dirty="0">
                <a:solidFill>
                  <a:srgbClr val="FF0000"/>
                </a:solidFill>
              </a:rPr>
              <a:t>+</a:t>
            </a:r>
          </a:p>
        </p:txBody>
      </p:sp>
      <p:sp>
        <p:nvSpPr>
          <p:cNvPr id="36" name="TextBox 35">
            <a:extLst>
              <a:ext uri="{FF2B5EF4-FFF2-40B4-BE49-F238E27FC236}">
                <a16:creationId xmlns:a16="http://schemas.microsoft.com/office/drawing/2014/main" id="{5B39F392-4C36-0D44-9ABE-6F5F76D97B67}"/>
              </a:ext>
            </a:extLst>
          </p:cNvPr>
          <p:cNvSpPr txBox="1"/>
          <p:nvPr/>
        </p:nvSpPr>
        <p:spPr>
          <a:xfrm>
            <a:off x="4907655" y="2900577"/>
            <a:ext cx="1932508" cy="584775"/>
          </a:xfrm>
          <a:prstGeom prst="rect">
            <a:avLst/>
          </a:prstGeom>
          <a:noFill/>
        </p:spPr>
        <p:txBody>
          <a:bodyPr wrap="square" rtlCol="0">
            <a:spAutoFit/>
          </a:bodyPr>
          <a:lstStyle/>
          <a:p>
            <a:pPr algn="ctr"/>
            <a:r>
              <a:rPr lang="en-US" sz="3200" b="1" dirty="0">
                <a:solidFill>
                  <a:srgbClr val="FF0000"/>
                </a:solidFill>
              </a:rPr>
              <a:t>+</a:t>
            </a:r>
          </a:p>
        </p:txBody>
      </p:sp>
      <p:pic>
        <p:nvPicPr>
          <p:cNvPr id="39" name="Picture 38">
            <a:extLst>
              <a:ext uri="{FF2B5EF4-FFF2-40B4-BE49-F238E27FC236}">
                <a16:creationId xmlns:a16="http://schemas.microsoft.com/office/drawing/2014/main" id="{FF6D832F-8407-BE48-96A4-B0A0A512A58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9258554">
            <a:off x="2754930" y="4201911"/>
            <a:ext cx="1518987" cy="1434194"/>
          </a:xfrm>
          <a:prstGeom prst="rect">
            <a:avLst/>
          </a:prstGeom>
        </p:spPr>
      </p:pic>
      <p:pic>
        <p:nvPicPr>
          <p:cNvPr id="40" name="Picture 39">
            <a:extLst>
              <a:ext uri="{FF2B5EF4-FFF2-40B4-BE49-F238E27FC236}">
                <a16:creationId xmlns:a16="http://schemas.microsoft.com/office/drawing/2014/main" id="{BB5FDFAB-A8D6-0646-B23A-BB6AA20B4A9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9258554">
            <a:off x="5114413" y="4201912"/>
            <a:ext cx="1518987" cy="1434194"/>
          </a:xfrm>
          <a:prstGeom prst="rect">
            <a:avLst/>
          </a:prstGeom>
        </p:spPr>
      </p:pic>
      <p:pic>
        <p:nvPicPr>
          <p:cNvPr id="41" name="Picture 40">
            <a:extLst>
              <a:ext uri="{FF2B5EF4-FFF2-40B4-BE49-F238E27FC236}">
                <a16:creationId xmlns:a16="http://schemas.microsoft.com/office/drawing/2014/main" id="{449F544A-4C91-9848-9408-F36AB793910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9258554">
            <a:off x="7604525" y="4201910"/>
            <a:ext cx="1518987" cy="1434194"/>
          </a:xfrm>
          <a:prstGeom prst="rect">
            <a:avLst/>
          </a:prstGeom>
        </p:spPr>
      </p:pic>
      <p:sp>
        <p:nvSpPr>
          <p:cNvPr id="42" name="&quot;No&quot; Symbol 41">
            <a:extLst>
              <a:ext uri="{FF2B5EF4-FFF2-40B4-BE49-F238E27FC236}">
                <a16:creationId xmlns:a16="http://schemas.microsoft.com/office/drawing/2014/main" id="{26F82B91-1B16-924A-9529-083AA5000B29}"/>
              </a:ext>
            </a:extLst>
          </p:cNvPr>
          <p:cNvSpPr/>
          <p:nvPr/>
        </p:nvSpPr>
        <p:spPr>
          <a:xfrm>
            <a:off x="1154938" y="4439097"/>
            <a:ext cx="957723" cy="959819"/>
          </a:xfrm>
          <a:prstGeom prst="noSmoking">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quot;No&quot; Symbol 42">
            <a:extLst>
              <a:ext uri="{FF2B5EF4-FFF2-40B4-BE49-F238E27FC236}">
                <a16:creationId xmlns:a16="http://schemas.microsoft.com/office/drawing/2014/main" id="{3ED11D73-D2F1-1E43-B5E9-F84E4FE22732}"/>
              </a:ext>
            </a:extLst>
          </p:cNvPr>
          <p:cNvSpPr/>
          <p:nvPr/>
        </p:nvSpPr>
        <p:spPr>
          <a:xfrm>
            <a:off x="3514423" y="4430150"/>
            <a:ext cx="957723" cy="959819"/>
          </a:xfrm>
          <a:prstGeom prst="noSmoking">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0" name="Picture 49" descr="Shape, arrow&#10;&#10;Description automatically generated">
            <a:extLst>
              <a:ext uri="{FF2B5EF4-FFF2-40B4-BE49-F238E27FC236}">
                <a16:creationId xmlns:a16="http://schemas.microsoft.com/office/drawing/2014/main" id="{A7E50037-6E87-A84F-A590-8263A08D4542}"/>
              </a:ext>
            </a:extLst>
          </p:cNvPr>
          <p:cNvPicPr>
            <a:picLocks noChangeAspect="1"/>
          </p:cNvPicPr>
          <p:nvPr/>
        </p:nvPicPr>
        <p:blipFill>
          <a:blip r:embed="rId7"/>
          <a:stretch>
            <a:fillRect/>
          </a:stretch>
        </p:blipFill>
        <p:spPr>
          <a:xfrm>
            <a:off x="5995463" y="4529250"/>
            <a:ext cx="723900" cy="762000"/>
          </a:xfrm>
          <a:prstGeom prst="rect">
            <a:avLst/>
          </a:prstGeom>
        </p:spPr>
      </p:pic>
      <p:sp>
        <p:nvSpPr>
          <p:cNvPr id="51" name="&quot;No&quot; Symbol 50">
            <a:extLst>
              <a:ext uri="{FF2B5EF4-FFF2-40B4-BE49-F238E27FC236}">
                <a16:creationId xmlns:a16="http://schemas.microsoft.com/office/drawing/2014/main" id="{5FF5DD75-9058-8F44-939C-D24EDC935BD8}"/>
              </a:ext>
            </a:extLst>
          </p:cNvPr>
          <p:cNvSpPr/>
          <p:nvPr/>
        </p:nvSpPr>
        <p:spPr>
          <a:xfrm>
            <a:off x="8364018" y="4430340"/>
            <a:ext cx="957723" cy="959819"/>
          </a:xfrm>
          <a:prstGeom prst="noSmoking">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TextBox 52">
            <a:extLst>
              <a:ext uri="{FF2B5EF4-FFF2-40B4-BE49-F238E27FC236}">
                <a16:creationId xmlns:a16="http://schemas.microsoft.com/office/drawing/2014/main" id="{63DA0505-B34D-8E41-A377-5B60414D716A}"/>
              </a:ext>
            </a:extLst>
          </p:cNvPr>
          <p:cNvSpPr txBox="1"/>
          <p:nvPr/>
        </p:nvSpPr>
        <p:spPr>
          <a:xfrm>
            <a:off x="7397764" y="2900577"/>
            <a:ext cx="1932508" cy="584775"/>
          </a:xfrm>
          <a:prstGeom prst="rect">
            <a:avLst/>
          </a:prstGeom>
          <a:noFill/>
        </p:spPr>
        <p:txBody>
          <a:bodyPr wrap="square" rtlCol="0">
            <a:spAutoFit/>
          </a:bodyPr>
          <a:lstStyle/>
          <a:p>
            <a:pPr algn="ctr"/>
            <a:r>
              <a:rPr lang="en-US" sz="3200" b="1" dirty="0">
                <a:solidFill>
                  <a:srgbClr val="FF0000"/>
                </a:solidFill>
              </a:rPr>
              <a:t>+</a:t>
            </a:r>
          </a:p>
        </p:txBody>
      </p:sp>
      <p:sp>
        <p:nvSpPr>
          <p:cNvPr id="21" name="TextBox 20">
            <a:extLst>
              <a:ext uri="{FF2B5EF4-FFF2-40B4-BE49-F238E27FC236}">
                <a16:creationId xmlns:a16="http://schemas.microsoft.com/office/drawing/2014/main" id="{0A66A974-F63D-024D-96D5-0EA37F4EFDA3}"/>
              </a:ext>
            </a:extLst>
          </p:cNvPr>
          <p:cNvSpPr txBox="1"/>
          <p:nvPr/>
        </p:nvSpPr>
        <p:spPr>
          <a:xfrm>
            <a:off x="188685" y="5640631"/>
            <a:ext cx="9530446" cy="1200329"/>
          </a:xfrm>
          <a:prstGeom prst="rect">
            <a:avLst/>
          </a:prstGeom>
          <a:noFill/>
        </p:spPr>
        <p:txBody>
          <a:bodyPr wrap="square" rtlCol="0">
            <a:spAutoFit/>
          </a:bodyPr>
          <a:lstStyle/>
          <a:p>
            <a:r>
              <a:rPr lang="en-US" sz="2400" dirty="0"/>
              <a:t>This is a real phase. There are 3 blocks of this phase each lasting around 5 minutes.</a:t>
            </a:r>
          </a:p>
          <a:p>
            <a:r>
              <a:rPr lang="en-US" sz="2400" dirty="0"/>
              <a:t>Do you have any questions?</a:t>
            </a:r>
          </a:p>
        </p:txBody>
      </p:sp>
    </p:spTree>
    <p:extLst>
      <p:ext uri="{BB962C8B-B14F-4D97-AF65-F5344CB8AC3E}">
        <p14:creationId xmlns:p14="http://schemas.microsoft.com/office/powerpoint/2010/main" val="3896983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een toy car&#10;&#10;Description automatically generated with medium confidence">
            <a:extLst>
              <a:ext uri="{FF2B5EF4-FFF2-40B4-BE49-F238E27FC236}">
                <a16:creationId xmlns:a16="http://schemas.microsoft.com/office/drawing/2014/main" id="{A29F3238-0360-CD4E-A749-E7F7C765B84C}"/>
              </a:ext>
            </a:extLst>
          </p:cNvPr>
          <p:cNvPicPr>
            <a:picLocks noChangeAspect="1"/>
          </p:cNvPicPr>
          <p:nvPr/>
        </p:nvPicPr>
        <p:blipFill>
          <a:blip r:embed="rId2"/>
          <a:stretch>
            <a:fillRect/>
          </a:stretch>
        </p:blipFill>
        <p:spPr>
          <a:xfrm>
            <a:off x="2631612" y="2281552"/>
            <a:ext cx="1929384" cy="1929384"/>
          </a:xfrm>
          <a:prstGeom prst="rect">
            <a:avLst/>
          </a:prstGeom>
        </p:spPr>
      </p:pic>
      <p:pic>
        <p:nvPicPr>
          <p:cNvPr id="3" name="Picture 2" descr="A picture containing text, nature&#10;&#10;Description automatically generated">
            <a:extLst>
              <a:ext uri="{FF2B5EF4-FFF2-40B4-BE49-F238E27FC236}">
                <a16:creationId xmlns:a16="http://schemas.microsoft.com/office/drawing/2014/main" id="{CD3A29AA-43CD-0F40-84D3-1334DD60320F}"/>
              </a:ext>
            </a:extLst>
          </p:cNvPr>
          <p:cNvPicPr>
            <a:picLocks noChangeAspect="1"/>
          </p:cNvPicPr>
          <p:nvPr/>
        </p:nvPicPr>
        <p:blipFill>
          <a:blip r:embed="rId3"/>
          <a:stretch>
            <a:fillRect/>
          </a:stretch>
        </p:blipFill>
        <p:spPr>
          <a:xfrm>
            <a:off x="229918" y="2189654"/>
            <a:ext cx="1929384" cy="1929384"/>
          </a:xfrm>
          <a:prstGeom prst="rect">
            <a:avLst/>
          </a:prstGeom>
        </p:spPr>
      </p:pic>
      <p:sp>
        <p:nvSpPr>
          <p:cNvPr id="5" name="Rectangle 4">
            <a:extLst>
              <a:ext uri="{FF2B5EF4-FFF2-40B4-BE49-F238E27FC236}">
                <a16:creationId xmlns:a16="http://schemas.microsoft.com/office/drawing/2014/main" id="{CE6AF86C-1C8F-194D-AC4E-8277A288E140}"/>
              </a:ext>
            </a:extLst>
          </p:cNvPr>
          <p:cNvSpPr/>
          <p:nvPr/>
        </p:nvSpPr>
        <p:spPr>
          <a:xfrm>
            <a:off x="0" y="0"/>
            <a:ext cx="12192000" cy="1938992"/>
          </a:xfrm>
          <a:prstGeom prst="rect">
            <a:avLst/>
          </a:prstGeom>
        </p:spPr>
        <p:txBody>
          <a:bodyPr wrap="square">
            <a:spAutoFit/>
          </a:bodyPr>
          <a:lstStyle/>
          <a:p>
            <a:r>
              <a:rPr lang="en-US" sz="2400" dirty="0"/>
              <a:t>In this task, you will be shown images of faces, scenes, and objects. Most of the images will only be presented once, but on occasion the same image will be shown twice in a row. </a:t>
            </a:r>
            <a:r>
              <a:rPr lang="en-US" sz="2400" u="sng" dirty="0"/>
              <a:t>When you see an image that is IDENTICAL to the image presented to you 2 trial ago, press the button using your right index finger as quickly as possible</a:t>
            </a:r>
            <a:r>
              <a:rPr lang="en-US" sz="2400" dirty="0"/>
              <a:t>. Below is an example trial sequence with a green checkmark for when you should press the button:</a:t>
            </a:r>
          </a:p>
        </p:txBody>
      </p:sp>
      <p:pic>
        <p:nvPicPr>
          <p:cNvPr id="25" name="Picture 24">
            <a:extLst>
              <a:ext uri="{FF2B5EF4-FFF2-40B4-BE49-F238E27FC236}">
                <a16:creationId xmlns:a16="http://schemas.microsoft.com/office/drawing/2014/main" id="{27ECD547-D576-0744-B5BB-31D201DFF21F}"/>
              </a:ext>
            </a:extLst>
          </p:cNvPr>
          <p:cNvPicPr>
            <a:picLocks noChangeAspect="1"/>
          </p:cNvPicPr>
          <p:nvPr/>
        </p:nvPicPr>
        <p:blipFill>
          <a:blip r:embed="rId4"/>
          <a:stretch>
            <a:fillRect/>
          </a:stretch>
        </p:blipFill>
        <p:spPr>
          <a:xfrm>
            <a:off x="9834336" y="5148215"/>
            <a:ext cx="2778579" cy="1932507"/>
          </a:xfrm>
          <a:prstGeom prst="rect">
            <a:avLst/>
          </a:prstGeom>
        </p:spPr>
      </p:pic>
      <p:pic>
        <p:nvPicPr>
          <p:cNvPr id="26" name="Picture 25">
            <a:extLst>
              <a:ext uri="{FF2B5EF4-FFF2-40B4-BE49-F238E27FC236}">
                <a16:creationId xmlns:a16="http://schemas.microsoft.com/office/drawing/2014/main" id="{74F9F35A-984E-6D4F-B4E4-09AEFFC9E3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9258554">
            <a:off x="395446" y="4201911"/>
            <a:ext cx="1518987" cy="1434194"/>
          </a:xfrm>
          <a:prstGeom prst="rect">
            <a:avLst/>
          </a:prstGeom>
        </p:spPr>
      </p:pic>
      <p:sp>
        <p:nvSpPr>
          <p:cNvPr id="29" name="TextBox 28">
            <a:extLst>
              <a:ext uri="{FF2B5EF4-FFF2-40B4-BE49-F238E27FC236}">
                <a16:creationId xmlns:a16="http://schemas.microsoft.com/office/drawing/2014/main" id="{C41E63B3-DD78-574C-8D3A-2511BBCB79B6}"/>
              </a:ext>
            </a:extLst>
          </p:cNvPr>
          <p:cNvSpPr txBox="1"/>
          <p:nvPr/>
        </p:nvSpPr>
        <p:spPr>
          <a:xfrm>
            <a:off x="188685" y="2844225"/>
            <a:ext cx="1932508" cy="584775"/>
          </a:xfrm>
          <a:prstGeom prst="rect">
            <a:avLst/>
          </a:prstGeom>
          <a:noFill/>
        </p:spPr>
        <p:txBody>
          <a:bodyPr wrap="square" rtlCol="0">
            <a:spAutoFit/>
          </a:bodyPr>
          <a:lstStyle/>
          <a:p>
            <a:pPr algn="ctr"/>
            <a:r>
              <a:rPr lang="en-US" sz="3200" b="1" dirty="0">
                <a:solidFill>
                  <a:srgbClr val="FF0000"/>
                </a:solidFill>
              </a:rPr>
              <a:t>+</a:t>
            </a:r>
          </a:p>
        </p:txBody>
      </p:sp>
      <p:sp>
        <p:nvSpPr>
          <p:cNvPr id="32" name="TextBox 31">
            <a:extLst>
              <a:ext uri="{FF2B5EF4-FFF2-40B4-BE49-F238E27FC236}">
                <a16:creationId xmlns:a16="http://schemas.microsoft.com/office/drawing/2014/main" id="{C880B3EE-3FA9-1C43-AF06-2EC683048E73}"/>
              </a:ext>
            </a:extLst>
          </p:cNvPr>
          <p:cNvSpPr txBox="1"/>
          <p:nvPr/>
        </p:nvSpPr>
        <p:spPr>
          <a:xfrm>
            <a:off x="2548171" y="2860491"/>
            <a:ext cx="1932508" cy="584775"/>
          </a:xfrm>
          <a:prstGeom prst="rect">
            <a:avLst/>
          </a:prstGeom>
          <a:noFill/>
        </p:spPr>
        <p:txBody>
          <a:bodyPr wrap="square" rtlCol="0">
            <a:spAutoFit/>
          </a:bodyPr>
          <a:lstStyle/>
          <a:p>
            <a:pPr algn="ctr"/>
            <a:r>
              <a:rPr lang="en-US" sz="3200" b="1" dirty="0">
                <a:solidFill>
                  <a:srgbClr val="FF0000"/>
                </a:solidFill>
              </a:rPr>
              <a:t>+</a:t>
            </a:r>
          </a:p>
        </p:txBody>
      </p:sp>
      <p:pic>
        <p:nvPicPr>
          <p:cNvPr id="39" name="Picture 38">
            <a:extLst>
              <a:ext uri="{FF2B5EF4-FFF2-40B4-BE49-F238E27FC236}">
                <a16:creationId xmlns:a16="http://schemas.microsoft.com/office/drawing/2014/main" id="{FF6D832F-8407-BE48-96A4-B0A0A512A58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9258554">
            <a:off x="2754930" y="4201911"/>
            <a:ext cx="1518987" cy="1434194"/>
          </a:xfrm>
          <a:prstGeom prst="rect">
            <a:avLst/>
          </a:prstGeom>
        </p:spPr>
      </p:pic>
      <p:sp>
        <p:nvSpPr>
          <p:cNvPr id="42" name="&quot;No&quot; Symbol 41">
            <a:extLst>
              <a:ext uri="{FF2B5EF4-FFF2-40B4-BE49-F238E27FC236}">
                <a16:creationId xmlns:a16="http://schemas.microsoft.com/office/drawing/2014/main" id="{26F82B91-1B16-924A-9529-083AA5000B29}"/>
              </a:ext>
            </a:extLst>
          </p:cNvPr>
          <p:cNvSpPr/>
          <p:nvPr/>
        </p:nvSpPr>
        <p:spPr>
          <a:xfrm>
            <a:off x="1154938" y="4439097"/>
            <a:ext cx="957723" cy="959819"/>
          </a:xfrm>
          <a:prstGeom prst="noSmoking">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quot;No&quot; Symbol 42">
            <a:extLst>
              <a:ext uri="{FF2B5EF4-FFF2-40B4-BE49-F238E27FC236}">
                <a16:creationId xmlns:a16="http://schemas.microsoft.com/office/drawing/2014/main" id="{3ED11D73-D2F1-1E43-B5E9-F84E4FE22732}"/>
              </a:ext>
            </a:extLst>
          </p:cNvPr>
          <p:cNvSpPr/>
          <p:nvPr/>
        </p:nvSpPr>
        <p:spPr>
          <a:xfrm>
            <a:off x="3514423" y="4430150"/>
            <a:ext cx="957723" cy="959819"/>
          </a:xfrm>
          <a:prstGeom prst="noSmoking">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 name="Group 3">
            <a:extLst>
              <a:ext uri="{FF2B5EF4-FFF2-40B4-BE49-F238E27FC236}">
                <a16:creationId xmlns:a16="http://schemas.microsoft.com/office/drawing/2014/main" id="{070D3CF9-6017-7D4B-85B4-D0A992D5FC0F}"/>
              </a:ext>
            </a:extLst>
          </p:cNvPr>
          <p:cNvGrpSpPr/>
          <p:nvPr/>
        </p:nvGrpSpPr>
        <p:grpSpPr>
          <a:xfrm>
            <a:off x="7429005" y="2189654"/>
            <a:ext cx="1970626" cy="3407834"/>
            <a:chOff x="4869537" y="2228272"/>
            <a:chExt cx="1970626" cy="3407834"/>
          </a:xfrm>
        </p:grpSpPr>
        <p:pic>
          <p:nvPicPr>
            <p:cNvPr id="27" name="Picture 26" descr="A green toy car&#10;&#10;Description automatically generated with medium confidence">
              <a:extLst>
                <a:ext uri="{FF2B5EF4-FFF2-40B4-BE49-F238E27FC236}">
                  <a16:creationId xmlns:a16="http://schemas.microsoft.com/office/drawing/2014/main" id="{8B2CB836-6DAB-C24D-86BB-203C3636F7AD}"/>
                </a:ext>
              </a:extLst>
            </p:cNvPr>
            <p:cNvPicPr>
              <a:picLocks noChangeAspect="1"/>
            </p:cNvPicPr>
            <p:nvPr/>
          </p:nvPicPr>
          <p:blipFill>
            <a:blip r:embed="rId2"/>
            <a:stretch>
              <a:fillRect/>
            </a:stretch>
          </p:blipFill>
          <p:spPr>
            <a:xfrm>
              <a:off x="4869537" y="2228272"/>
              <a:ext cx="1929384" cy="1929384"/>
            </a:xfrm>
            <a:prstGeom prst="rect">
              <a:avLst/>
            </a:prstGeom>
          </p:spPr>
        </p:pic>
        <p:sp>
          <p:nvSpPr>
            <p:cNvPr id="36" name="TextBox 35">
              <a:extLst>
                <a:ext uri="{FF2B5EF4-FFF2-40B4-BE49-F238E27FC236}">
                  <a16:creationId xmlns:a16="http://schemas.microsoft.com/office/drawing/2014/main" id="{5B39F392-4C36-0D44-9ABE-6F5F76D97B67}"/>
                </a:ext>
              </a:extLst>
            </p:cNvPr>
            <p:cNvSpPr txBox="1"/>
            <p:nvPr/>
          </p:nvSpPr>
          <p:spPr>
            <a:xfrm>
              <a:off x="4907655" y="2900577"/>
              <a:ext cx="1932508" cy="584775"/>
            </a:xfrm>
            <a:prstGeom prst="rect">
              <a:avLst/>
            </a:prstGeom>
            <a:noFill/>
          </p:spPr>
          <p:txBody>
            <a:bodyPr wrap="square" rtlCol="0">
              <a:spAutoFit/>
            </a:bodyPr>
            <a:lstStyle/>
            <a:p>
              <a:pPr algn="ctr"/>
              <a:r>
                <a:rPr lang="en-US" sz="3200" b="1" dirty="0">
                  <a:solidFill>
                    <a:srgbClr val="FF0000"/>
                  </a:solidFill>
                </a:rPr>
                <a:t>+</a:t>
              </a:r>
            </a:p>
          </p:txBody>
        </p:sp>
        <p:pic>
          <p:nvPicPr>
            <p:cNvPr id="40" name="Picture 39">
              <a:extLst>
                <a:ext uri="{FF2B5EF4-FFF2-40B4-BE49-F238E27FC236}">
                  <a16:creationId xmlns:a16="http://schemas.microsoft.com/office/drawing/2014/main" id="{BB5FDFAB-A8D6-0646-B23A-BB6AA20B4A9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9258554">
              <a:off x="5114413" y="4201912"/>
              <a:ext cx="1518987" cy="1434194"/>
            </a:xfrm>
            <a:prstGeom prst="rect">
              <a:avLst/>
            </a:prstGeom>
          </p:spPr>
        </p:pic>
        <p:pic>
          <p:nvPicPr>
            <p:cNvPr id="50" name="Picture 49" descr="Shape, arrow&#10;&#10;Description automatically generated">
              <a:extLst>
                <a:ext uri="{FF2B5EF4-FFF2-40B4-BE49-F238E27FC236}">
                  <a16:creationId xmlns:a16="http://schemas.microsoft.com/office/drawing/2014/main" id="{A7E50037-6E87-A84F-A590-8263A08D4542}"/>
                </a:ext>
              </a:extLst>
            </p:cNvPr>
            <p:cNvPicPr>
              <a:picLocks noChangeAspect="1"/>
            </p:cNvPicPr>
            <p:nvPr/>
          </p:nvPicPr>
          <p:blipFill>
            <a:blip r:embed="rId6"/>
            <a:stretch>
              <a:fillRect/>
            </a:stretch>
          </p:blipFill>
          <p:spPr>
            <a:xfrm>
              <a:off x="5995463" y="4529250"/>
              <a:ext cx="723900" cy="762000"/>
            </a:xfrm>
            <a:prstGeom prst="rect">
              <a:avLst/>
            </a:prstGeom>
          </p:spPr>
        </p:pic>
      </p:grpSp>
      <p:grpSp>
        <p:nvGrpSpPr>
          <p:cNvPr id="2" name="Group 1">
            <a:extLst>
              <a:ext uri="{FF2B5EF4-FFF2-40B4-BE49-F238E27FC236}">
                <a16:creationId xmlns:a16="http://schemas.microsoft.com/office/drawing/2014/main" id="{A337DA64-8D20-AF4C-B9DB-202C4BE0573F}"/>
              </a:ext>
            </a:extLst>
          </p:cNvPr>
          <p:cNvGrpSpPr/>
          <p:nvPr/>
        </p:nvGrpSpPr>
        <p:grpSpPr>
          <a:xfrm>
            <a:off x="4991096" y="2164529"/>
            <a:ext cx="1941826" cy="3476102"/>
            <a:chOff x="7397764" y="2160002"/>
            <a:chExt cx="1941826" cy="3476102"/>
          </a:xfrm>
        </p:grpSpPr>
        <p:pic>
          <p:nvPicPr>
            <p:cNvPr id="30" name="Picture 29" descr="A person with dark hair&#10;&#10;Description automatically generated with low confidence">
              <a:extLst>
                <a:ext uri="{FF2B5EF4-FFF2-40B4-BE49-F238E27FC236}">
                  <a16:creationId xmlns:a16="http://schemas.microsoft.com/office/drawing/2014/main" id="{044BE9E4-E79A-3040-9CB0-144A5FBEC978}"/>
                </a:ext>
              </a:extLst>
            </p:cNvPr>
            <p:cNvPicPr>
              <a:picLocks noChangeAspect="1"/>
            </p:cNvPicPr>
            <p:nvPr/>
          </p:nvPicPr>
          <p:blipFill>
            <a:blip r:embed="rId7"/>
            <a:stretch>
              <a:fillRect/>
            </a:stretch>
          </p:blipFill>
          <p:spPr>
            <a:xfrm>
              <a:off x="7410206" y="2160002"/>
              <a:ext cx="1929384" cy="1929384"/>
            </a:xfrm>
            <a:prstGeom prst="rect">
              <a:avLst/>
            </a:prstGeom>
          </p:spPr>
        </p:pic>
        <p:pic>
          <p:nvPicPr>
            <p:cNvPr id="41" name="Picture 40">
              <a:extLst>
                <a:ext uri="{FF2B5EF4-FFF2-40B4-BE49-F238E27FC236}">
                  <a16:creationId xmlns:a16="http://schemas.microsoft.com/office/drawing/2014/main" id="{449F544A-4C91-9848-9408-F36AB79391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9258554">
              <a:off x="7604525" y="4201910"/>
              <a:ext cx="1518987" cy="1434194"/>
            </a:xfrm>
            <a:prstGeom prst="rect">
              <a:avLst/>
            </a:prstGeom>
          </p:spPr>
        </p:pic>
        <p:sp>
          <p:nvSpPr>
            <p:cNvPr id="51" name="&quot;No&quot; Symbol 50">
              <a:extLst>
                <a:ext uri="{FF2B5EF4-FFF2-40B4-BE49-F238E27FC236}">
                  <a16:creationId xmlns:a16="http://schemas.microsoft.com/office/drawing/2014/main" id="{5FF5DD75-9058-8F44-939C-D24EDC935BD8}"/>
                </a:ext>
              </a:extLst>
            </p:cNvPr>
            <p:cNvSpPr/>
            <p:nvPr/>
          </p:nvSpPr>
          <p:spPr>
            <a:xfrm>
              <a:off x="8364018" y="4430340"/>
              <a:ext cx="957723" cy="959819"/>
            </a:xfrm>
            <a:prstGeom prst="noSmoking">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TextBox 52">
              <a:extLst>
                <a:ext uri="{FF2B5EF4-FFF2-40B4-BE49-F238E27FC236}">
                  <a16:creationId xmlns:a16="http://schemas.microsoft.com/office/drawing/2014/main" id="{63DA0505-B34D-8E41-A377-5B60414D716A}"/>
                </a:ext>
              </a:extLst>
            </p:cNvPr>
            <p:cNvSpPr txBox="1"/>
            <p:nvPr/>
          </p:nvSpPr>
          <p:spPr>
            <a:xfrm>
              <a:off x="7397764" y="2900577"/>
              <a:ext cx="1932508" cy="584775"/>
            </a:xfrm>
            <a:prstGeom prst="rect">
              <a:avLst/>
            </a:prstGeom>
            <a:noFill/>
          </p:spPr>
          <p:txBody>
            <a:bodyPr wrap="square" rtlCol="0">
              <a:spAutoFit/>
            </a:bodyPr>
            <a:lstStyle/>
            <a:p>
              <a:pPr algn="ctr"/>
              <a:r>
                <a:rPr lang="en-US" sz="3200" b="1" dirty="0">
                  <a:solidFill>
                    <a:srgbClr val="FF0000"/>
                  </a:solidFill>
                </a:rPr>
                <a:t>+</a:t>
              </a:r>
            </a:p>
          </p:txBody>
        </p:sp>
      </p:grpSp>
      <p:sp>
        <p:nvSpPr>
          <p:cNvPr id="21" name="TextBox 20">
            <a:extLst>
              <a:ext uri="{FF2B5EF4-FFF2-40B4-BE49-F238E27FC236}">
                <a16:creationId xmlns:a16="http://schemas.microsoft.com/office/drawing/2014/main" id="{0A66A974-F63D-024D-96D5-0EA37F4EFDA3}"/>
              </a:ext>
            </a:extLst>
          </p:cNvPr>
          <p:cNvSpPr txBox="1"/>
          <p:nvPr/>
        </p:nvSpPr>
        <p:spPr>
          <a:xfrm>
            <a:off x="188685" y="5640631"/>
            <a:ext cx="9530446" cy="1200329"/>
          </a:xfrm>
          <a:prstGeom prst="rect">
            <a:avLst/>
          </a:prstGeom>
          <a:noFill/>
        </p:spPr>
        <p:txBody>
          <a:bodyPr wrap="square" rtlCol="0">
            <a:spAutoFit/>
          </a:bodyPr>
          <a:lstStyle/>
          <a:p>
            <a:r>
              <a:rPr lang="en-US" sz="2400" dirty="0"/>
              <a:t>This is a </a:t>
            </a:r>
            <a:r>
              <a:rPr lang="en-US" sz="2400"/>
              <a:t>practice phase. </a:t>
            </a:r>
          </a:p>
          <a:p>
            <a:endParaRPr lang="en-US" sz="2400" dirty="0"/>
          </a:p>
          <a:p>
            <a:r>
              <a:rPr lang="en-US" sz="2400" dirty="0"/>
              <a:t>Do you have any questions?</a:t>
            </a:r>
          </a:p>
        </p:txBody>
      </p:sp>
    </p:spTree>
    <p:extLst>
      <p:ext uri="{BB962C8B-B14F-4D97-AF65-F5344CB8AC3E}">
        <p14:creationId xmlns:p14="http://schemas.microsoft.com/office/powerpoint/2010/main" val="2849124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een toy car&#10;&#10;Description automatically generated with medium confidence">
            <a:extLst>
              <a:ext uri="{FF2B5EF4-FFF2-40B4-BE49-F238E27FC236}">
                <a16:creationId xmlns:a16="http://schemas.microsoft.com/office/drawing/2014/main" id="{A29F3238-0360-CD4E-A749-E7F7C765B84C}"/>
              </a:ext>
            </a:extLst>
          </p:cNvPr>
          <p:cNvPicPr>
            <a:picLocks noChangeAspect="1"/>
          </p:cNvPicPr>
          <p:nvPr/>
        </p:nvPicPr>
        <p:blipFill>
          <a:blip r:embed="rId2"/>
          <a:stretch>
            <a:fillRect/>
          </a:stretch>
        </p:blipFill>
        <p:spPr>
          <a:xfrm>
            <a:off x="2631612" y="2281552"/>
            <a:ext cx="1929384" cy="1929384"/>
          </a:xfrm>
          <a:prstGeom prst="rect">
            <a:avLst/>
          </a:prstGeom>
        </p:spPr>
      </p:pic>
      <p:pic>
        <p:nvPicPr>
          <p:cNvPr id="3" name="Picture 2" descr="A picture containing text, nature&#10;&#10;Description automatically generated">
            <a:extLst>
              <a:ext uri="{FF2B5EF4-FFF2-40B4-BE49-F238E27FC236}">
                <a16:creationId xmlns:a16="http://schemas.microsoft.com/office/drawing/2014/main" id="{CD3A29AA-43CD-0F40-84D3-1334DD60320F}"/>
              </a:ext>
            </a:extLst>
          </p:cNvPr>
          <p:cNvPicPr>
            <a:picLocks noChangeAspect="1"/>
          </p:cNvPicPr>
          <p:nvPr/>
        </p:nvPicPr>
        <p:blipFill>
          <a:blip r:embed="rId3"/>
          <a:stretch>
            <a:fillRect/>
          </a:stretch>
        </p:blipFill>
        <p:spPr>
          <a:xfrm>
            <a:off x="229918" y="2189654"/>
            <a:ext cx="1929384" cy="1929384"/>
          </a:xfrm>
          <a:prstGeom prst="rect">
            <a:avLst/>
          </a:prstGeom>
        </p:spPr>
      </p:pic>
      <p:sp>
        <p:nvSpPr>
          <p:cNvPr id="5" name="Rectangle 4">
            <a:extLst>
              <a:ext uri="{FF2B5EF4-FFF2-40B4-BE49-F238E27FC236}">
                <a16:creationId xmlns:a16="http://schemas.microsoft.com/office/drawing/2014/main" id="{CE6AF86C-1C8F-194D-AC4E-8277A288E140}"/>
              </a:ext>
            </a:extLst>
          </p:cNvPr>
          <p:cNvSpPr/>
          <p:nvPr/>
        </p:nvSpPr>
        <p:spPr>
          <a:xfrm>
            <a:off x="0" y="0"/>
            <a:ext cx="12192000" cy="1938992"/>
          </a:xfrm>
          <a:prstGeom prst="rect">
            <a:avLst/>
          </a:prstGeom>
        </p:spPr>
        <p:txBody>
          <a:bodyPr wrap="square">
            <a:spAutoFit/>
          </a:bodyPr>
          <a:lstStyle/>
          <a:p>
            <a:r>
              <a:rPr lang="en-US" sz="2400" dirty="0"/>
              <a:t>In this task, you will be shown images of faces, scenes, and objects. Most of the images will only be presented once, but on occasion the same image will be shown twice in a row. </a:t>
            </a:r>
            <a:r>
              <a:rPr lang="en-US" sz="2400" u="sng" dirty="0"/>
              <a:t>When you see an image that is IDENTICAL to the image presented to you 2 trial ago, press the button using your right index finger as quickly as possible</a:t>
            </a:r>
            <a:r>
              <a:rPr lang="en-US" sz="2400" dirty="0"/>
              <a:t>. Below is an example trial sequence with a green checkmark for when you should press the button:</a:t>
            </a:r>
          </a:p>
        </p:txBody>
      </p:sp>
      <p:pic>
        <p:nvPicPr>
          <p:cNvPr id="25" name="Picture 24">
            <a:extLst>
              <a:ext uri="{FF2B5EF4-FFF2-40B4-BE49-F238E27FC236}">
                <a16:creationId xmlns:a16="http://schemas.microsoft.com/office/drawing/2014/main" id="{27ECD547-D576-0744-B5BB-31D201DFF21F}"/>
              </a:ext>
            </a:extLst>
          </p:cNvPr>
          <p:cNvPicPr>
            <a:picLocks noChangeAspect="1"/>
          </p:cNvPicPr>
          <p:nvPr/>
        </p:nvPicPr>
        <p:blipFill>
          <a:blip r:embed="rId4"/>
          <a:stretch>
            <a:fillRect/>
          </a:stretch>
        </p:blipFill>
        <p:spPr>
          <a:xfrm>
            <a:off x="9834336" y="5148215"/>
            <a:ext cx="2778579" cy="1932507"/>
          </a:xfrm>
          <a:prstGeom prst="rect">
            <a:avLst/>
          </a:prstGeom>
        </p:spPr>
      </p:pic>
      <p:pic>
        <p:nvPicPr>
          <p:cNvPr id="26" name="Picture 25">
            <a:extLst>
              <a:ext uri="{FF2B5EF4-FFF2-40B4-BE49-F238E27FC236}">
                <a16:creationId xmlns:a16="http://schemas.microsoft.com/office/drawing/2014/main" id="{74F9F35A-984E-6D4F-B4E4-09AEFFC9E3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9258554">
            <a:off x="395446" y="4201911"/>
            <a:ext cx="1518987" cy="1434194"/>
          </a:xfrm>
          <a:prstGeom prst="rect">
            <a:avLst/>
          </a:prstGeom>
        </p:spPr>
      </p:pic>
      <p:sp>
        <p:nvSpPr>
          <p:cNvPr id="29" name="TextBox 28">
            <a:extLst>
              <a:ext uri="{FF2B5EF4-FFF2-40B4-BE49-F238E27FC236}">
                <a16:creationId xmlns:a16="http://schemas.microsoft.com/office/drawing/2014/main" id="{C41E63B3-DD78-574C-8D3A-2511BBCB79B6}"/>
              </a:ext>
            </a:extLst>
          </p:cNvPr>
          <p:cNvSpPr txBox="1"/>
          <p:nvPr/>
        </p:nvSpPr>
        <p:spPr>
          <a:xfrm>
            <a:off x="188685" y="2844225"/>
            <a:ext cx="1932508" cy="584775"/>
          </a:xfrm>
          <a:prstGeom prst="rect">
            <a:avLst/>
          </a:prstGeom>
          <a:noFill/>
        </p:spPr>
        <p:txBody>
          <a:bodyPr wrap="square" rtlCol="0">
            <a:spAutoFit/>
          </a:bodyPr>
          <a:lstStyle/>
          <a:p>
            <a:pPr algn="ctr"/>
            <a:r>
              <a:rPr lang="en-US" sz="3200" b="1" dirty="0">
                <a:solidFill>
                  <a:srgbClr val="FF0000"/>
                </a:solidFill>
              </a:rPr>
              <a:t>+</a:t>
            </a:r>
          </a:p>
        </p:txBody>
      </p:sp>
      <p:sp>
        <p:nvSpPr>
          <p:cNvPr id="32" name="TextBox 31">
            <a:extLst>
              <a:ext uri="{FF2B5EF4-FFF2-40B4-BE49-F238E27FC236}">
                <a16:creationId xmlns:a16="http://schemas.microsoft.com/office/drawing/2014/main" id="{C880B3EE-3FA9-1C43-AF06-2EC683048E73}"/>
              </a:ext>
            </a:extLst>
          </p:cNvPr>
          <p:cNvSpPr txBox="1"/>
          <p:nvPr/>
        </p:nvSpPr>
        <p:spPr>
          <a:xfrm>
            <a:off x="2548171" y="2860491"/>
            <a:ext cx="1932508" cy="584775"/>
          </a:xfrm>
          <a:prstGeom prst="rect">
            <a:avLst/>
          </a:prstGeom>
          <a:noFill/>
        </p:spPr>
        <p:txBody>
          <a:bodyPr wrap="square" rtlCol="0">
            <a:spAutoFit/>
          </a:bodyPr>
          <a:lstStyle/>
          <a:p>
            <a:pPr algn="ctr"/>
            <a:r>
              <a:rPr lang="en-US" sz="3200" b="1" dirty="0">
                <a:solidFill>
                  <a:srgbClr val="FF0000"/>
                </a:solidFill>
              </a:rPr>
              <a:t>+</a:t>
            </a:r>
          </a:p>
        </p:txBody>
      </p:sp>
      <p:pic>
        <p:nvPicPr>
          <p:cNvPr id="39" name="Picture 38">
            <a:extLst>
              <a:ext uri="{FF2B5EF4-FFF2-40B4-BE49-F238E27FC236}">
                <a16:creationId xmlns:a16="http://schemas.microsoft.com/office/drawing/2014/main" id="{FF6D832F-8407-BE48-96A4-B0A0A512A58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9258554">
            <a:off x="2754930" y="4201911"/>
            <a:ext cx="1518987" cy="1434194"/>
          </a:xfrm>
          <a:prstGeom prst="rect">
            <a:avLst/>
          </a:prstGeom>
        </p:spPr>
      </p:pic>
      <p:sp>
        <p:nvSpPr>
          <p:cNvPr id="42" name="&quot;No&quot; Symbol 41">
            <a:extLst>
              <a:ext uri="{FF2B5EF4-FFF2-40B4-BE49-F238E27FC236}">
                <a16:creationId xmlns:a16="http://schemas.microsoft.com/office/drawing/2014/main" id="{26F82B91-1B16-924A-9529-083AA5000B29}"/>
              </a:ext>
            </a:extLst>
          </p:cNvPr>
          <p:cNvSpPr/>
          <p:nvPr/>
        </p:nvSpPr>
        <p:spPr>
          <a:xfrm>
            <a:off x="1154938" y="4439097"/>
            <a:ext cx="957723" cy="959819"/>
          </a:xfrm>
          <a:prstGeom prst="noSmoking">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quot;No&quot; Symbol 42">
            <a:extLst>
              <a:ext uri="{FF2B5EF4-FFF2-40B4-BE49-F238E27FC236}">
                <a16:creationId xmlns:a16="http://schemas.microsoft.com/office/drawing/2014/main" id="{3ED11D73-D2F1-1E43-B5E9-F84E4FE22732}"/>
              </a:ext>
            </a:extLst>
          </p:cNvPr>
          <p:cNvSpPr/>
          <p:nvPr/>
        </p:nvSpPr>
        <p:spPr>
          <a:xfrm>
            <a:off x="3514423" y="4430150"/>
            <a:ext cx="957723" cy="959819"/>
          </a:xfrm>
          <a:prstGeom prst="noSmoking">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 name="Group 3">
            <a:extLst>
              <a:ext uri="{FF2B5EF4-FFF2-40B4-BE49-F238E27FC236}">
                <a16:creationId xmlns:a16="http://schemas.microsoft.com/office/drawing/2014/main" id="{070D3CF9-6017-7D4B-85B4-D0A992D5FC0F}"/>
              </a:ext>
            </a:extLst>
          </p:cNvPr>
          <p:cNvGrpSpPr/>
          <p:nvPr/>
        </p:nvGrpSpPr>
        <p:grpSpPr>
          <a:xfrm>
            <a:off x="7429005" y="2189654"/>
            <a:ext cx="1970626" cy="3407834"/>
            <a:chOff x="4869537" y="2228272"/>
            <a:chExt cx="1970626" cy="3407834"/>
          </a:xfrm>
        </p:grpSpPr>
        <p:pic>
          <p:nvPicPr>
            <p:cNvPr id="27" name="Picture 26" descr="A green toy car&#10;&#10;Description automatically generated with medium confidence">
              <a:extLst>
                <a:ext uri="{FF2B5EF4-FFF2-40B4-BE49-F238E27FC236}">
                  <a16:creationId xmlns:a16="http://schemas.microsoft.com/office/drawing/2014/main" id="{8B2CB836-6DAB-C24D-86BB-203C3636F7AD}"/>
                </a:ext>
              </a:extLst>
            </p:cNvPr>
            <p:cNvPicPr>
              <a:picLocks noChangeAspect="1"/>
            </p:cNvPicPr>
            <p:nvPr/>
          </p:nvPicPr>
          <p:blipFill>
            <a:blip r:embed="rId2"/>
            <a:stretch>
              <a:fillRect/>
            </a:stretch>
          </p:blipFill>
          <p:spPr>
            <a:xfrm>
              <a:off x="4869537" y="2228272"/>
              <a:ext cx="1929384" cy="1929384"/>
            </a:xfrm>
            <a:prstGeom prst="rect">
              <a:avLst/>
            </a:prstGeom>
          </p:spPr>
        </p:pic>
        <p:sp>
          <p:nvSpPr>
            <p:cNvPr id="36" name="TextBox 35">
              <a:extLst>
                <a:ext uri="{FF2B5EF4-FFF2-40B4-BE49-F238E27FC236}">
                  <a16:creationId xmlns:a16="http://schemas.microsoft.com/office/drawing/2014/main" id="{5B39F392-4C36-0D44-9ABE-6F5F76D97B67}"/>
                </a:ext>
              </a:extLst>
            </p:cNvPr>
            <p:cNvSpPr txBox="1"/>
            <p:nvPr/>
          </p:nvSpPr>
          <p:spPr>
            <a:xfrm>
              <a:off x="4907655" y="2900577"/>
              <a:ext cx="1932508" cy="584775"/>
            </a:xfrm>
            <a:prstGeom prst="rect">
              <a:avLst/>
            </a:prstGeom>
            <a:noFill/>
          </p:spPr>
          <p:txBody>
            <a:bodyPr wrap="square" rtlCol="0">
              <a:spAutoFit/>
            </a:bodyPr>
            <a:lstStyle/>
            <a:p>
              <a:pPr algn="ctr"/>
              <a:r>
                <a:rPr lang="en-US" sz="3200" b="1" dirty="0">
                  <a:solidFill>
                    <a:srgbClr val="FF0000"/>
                  </a:solidFill>
                </a:rPr>
                <a:t>+</a:t>
              </a:r>
            </a:p>
          </p:txBody>
        </p:sp>
        <p:pic>
          <p:nvPicPr>
            <p:cNvPr id="40" name="Picture 39">
              <a:extLst>
                <a:ext uri="{FF2B5EF4-FFF2-40B4-BE49-F238E27FC236}">
                  <a16:creationId xmlns:a16="http://schemas.microsoft.com/office/drawing/2014/main" id="{BB5FDFAB-A8D6-0646-B23A-BB6AA20B4A9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9258554">
              <a:off x="5114413" y="4201912"/>
              <a:ext cx="1518987" cy="1434194"/>
            </a:xfrm>
            <a:prstGeom prst="rect">
              <a:avLst/>
            </a:prstGeom>
          </p:spPr>
        </p:pic>
        <p:pic>
          <p:nvPicPr>
            <p:cNvPr id="50" name="Picture 49" descr="Shape, arrow&#10;&#10;Description automatically generated">
              <a:extLst>
                <a:ext uri="{FF2B5EF4-FFF2-40B4-BE49-F238E27FC236}">
                  <a16:creationId xmlns:a16="http://schemas.microsoft.com/office/drawing/2014/main" id="{A7E50037-6E87-A84F-A590-8263A08D4542}"/>
                </a:ext>
              </a:extLst>
            </p:cNvPr>
            <p:cNvPicPr>
              <a:picLocks noChangeAspect="1"/>
            </p:cNvPicPr>
            <p:nvPr/>
          </p:nvPicPr>
          <p:blipFill>
            <a:blip r:embed="rId6"/>
            <a:stretch>
              <a:fillRect/>
            </a:stretch>
          </p:blipFill>
          <p:spPr>
            <a:xfrm>
              <a:off x="5995463" y="4529250"/>
              <a:ext cx="723900" cy="762000"/>
            </a:xfrm>
            <a:prstGeom prst="rect">
              <a:avLst/>
            </a:prstGeom>
          </p:spPr>
        </p:pic>
      </p:grpSp>
      <p:grpSp>
        <p:nvGrpSpPr>
          <p:cNvPr id="2" name="Group 1">
            <a:extLst>
              <a:ext uri="{FF2B5EF4-FFF2-40B4-BE49-F238E27FC236}">
                <a16:creationId xmlns:a16="http://schemas.microsoft.com/office/drawing/2014/main" id="{A337DA64-8D20-AF4C-B9DB-202C4BE0573F}"/>
              </a:ext>
            </a:extLst>
          </p:cNvPr>
          <p:cNvGrpSpPr/>
          <p:nvPr/>
        </p:nvGrpSpPr>
        <p:grpSpPr>
          <a:xfrm>
            <a:off x="4991096" y="2164529"/>
            <a:ext cx="1941826" cy="3476102"/>
            <a:chOff x="7397764" y="2160002"/>
            <a:chExt cx="1941826" cy="3476102"/>
          </a:xfrm>
        </p:grpSpPr>
        <p:pic>
          <p:nvPicPr>
            <p:cNvPr id="30" name="Picture 29" descr="A person with dark hair&#10;&#10;Description automatically generated with low confidence">
              <a:extLst>
                <a:ext uri="{FF2B5EF4-FFF2-40B4-BE49-F238E27FC236}">
                  <a16:creationId xmlns:a16="http://schemas.microsoft.com/office/drawing/2014/main" id="{044BE9E4-E79A-3040-9CB0-144A5FBEC978}"/>
                </a:ext>
              </a:extLst>
            </p:cNvPr>
            <p:cNvPicPr>
              <a:picLocks noChangeAspect="1"/>
            </p:cNvPicPr>
            <p:nvPr/>
          </p:nvPicPr>
          <p:blipFill>
            <a:blip r:embed="rId7"/>
            <a:stretch>
              <a:fillRect/>
            </a:stretch>
          </p:blipFill>
          <p:spPr>
            <a:xfrm>
              <a:off x="7410206" y="2160002"/>
              <a:ext cx="1929384" cy="1929384"/>
            </a:xfrm>
            <a:prstGeom prst="rect">
              <a:avLst/>
            </a:prstGeom>
          </p:spPr>
        </p:pic>
        <p:pic>
          <p:nvPicPr>
            <p:cNvPr id="41" name="Picture 40">
              <a:extLst>
                <a:ext uri="{FF2B5EF4-FFF2-40B4-BE49-F238E27FC236}">
                  <a16:creationId xmlns:a16="http://schemas.microsoft.com/office/drawing/2014/main" id="{449F544A-4C91-9848-9408-F36AB79391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9258554">
              <a:off x="7604525" y="4201910"/>
              <a:ext cx="1518987" cy="1434194"/>
            </a:xfrm>
            <a:prstGeom prst="rect">
              <a:avLst/>
            </a:prstGeom>
          </p:spPr>
        </p:pic>
        <p:sp>
          <p:nvSpPr>
            <p:cNvPr id="51" name="&quot;No&quot; Symbol 50">
              <a:extLst>
                <a:ext uri="{FF2B5EF4-FFF2-40B4-BE49-F238E27FC236}">
                  <a16:creationId xmlns:a16="http://schemas.microsoft.com/office/drawing/2014/main" id="{5FF5DD75-9058-8F44-939C-D24EDC935BD8}"/>
                </a:ext>
              </a:extLst>
            </p:cNvPr>
            <p:cNvSpPr/>
            <p:nvPr/>
          </p:nvSpPr>
          <p:spPr>
            <a:xfrm>
              <a:off x="8364018" y="4430340"/>
              <a:ext cx="957723" cy="959819"/>
            </a:xfrm>
            <a:prstGeom prst="noSmoking">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TextBox 52">
              <a:extLst>
                <a:ext uri="{FF2B5EF4-FFF2-40B4-BE49-F238E27FC236}">
                  <a16:creationId xmlns:a16="http://schemas.microsoft.com/office/drawing/2014/main" id="{63DA0505-B34D-8E41-A377-5B60414D716A}"/>
                </a:ext>
              </a:extLst>
            </p:cNvPr>
            <p:cNvSpPr txBox="1"/>
            <p:nvPr/>
          </p:nvSpPr>
          <p:spPr>
            <a:xfrm>
              <a:off x="7397764" y="2900577"/>
              <a:ext cx="1932508" cy="584775"/>
            </a:xfrm>
            <a:prstGeom prst="rect">
              <a:avLst/>
            </a:prstGeom>
            <a:noFill/>
          </p:spPr>
          <p:txBody>
            <a:bodyPr wrap="square" rtlCol="0">
              <a:spAutoFit/>
            </a:bodyPr>
            <a:lstStyle/>
            <a:p>
              <a:pPr algn="ctr"/>
              <a:r>
                <a:rPr lang="en-US" sz="3200" b="1" dirty="0">
                  <a:solidFill>
                    <a:srgbClr val="FF0000"/>
                  </a:solidFill>
                </a:rPr>
                <a:t>+</a:t>
              </a:r>
            </a:p>
          </p:txBody>
        </p:sp>
      </p:grpSp>
      <p:sp>
        <p:nvSpPr>
          <p:cNvPr id="21" name="TextBox 20">
            <a:extLst>
              <a:ext uri="{FF2B5EF4-FFF2-40B4-BE49-F238E27FC236}">
                <a16:creationId xmlns:a16="http://schemas.microsoft.com/office/drawing/2014/main" id="{0A66A974-F63D-024D-96D5-0EA37F4EFDA3}"/>
              </a:ext>
            </a:extLst>
          </p:cNvPr>
          <p:cNvSpPr txBox="1"/>
          <p:nvPr/>
        </p:nvSpPr>
        <p:spPr>
          <a:xfrm>
            <a:off x="188685" y="5640631"/>
            <a:ext cx="9530446" cy="1200329"/>
          </a:xfrm>
          <a:prstGeom prst="rect">
            <a:avLst/>
          </a:prstGeom>
          <a:noFill/>
        </p:spPr>
        <p:txBody>
          <a:bodyPr wrap="square" rtlCol="0">
            <a:spAutoFit/>
          </a:bodyPr>
          <a:lstStyle/>
          <a:p>
            <a:r>
              <a:rPr lang="en-US" sz="2400" dirty="0"/>
              <a:t>This is a real phase. There are 3 blocks of this phase each lasting around 5 minutes.</a:t>
            </a:r>
          </a:p>
          <a:p>
            <a:r>
              <a:rPr lang="en-US" sz="2400" dirty="0"/>
              <a:t>Do you have any questions?</a:t>
            </a:r>
          </a:p>
        </p:txBody>
      </p:sp>
    </p:spTree>
    <p:extLst>
      <p:ext uri="{BB962C8B-B14F-4D97-AF65-F5344CB8AC3E}">
        <p14:creationId xmlns:p14="http://schemas.microsoft.com/office/powerpoint/2010/main" val="3487861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TotalTime>
  <Words>440</Words>
  <Application>Microsoft Macintosh PowerPoint</Application>
  <PresentationFormat>Widescreen</PresentationFormat>
  <Paragraphs>30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Joshua Koen</dc:creator>
  <cp:lastModifiedBy>Joshua Koen</cp:lastModifiedBy>
  <cp:revision>8</cp:revision>
  <dcterms:created xsi:type="dcterms:W3CDTF">2021-08-03T18:26:12Z</dcterms:created>
  <dcterms:modified xsi:type="dcterms:W3CDTF">2021-09-21T19:06:22Z</dcterms:modified>
</cp:coreProperties>
</file>