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>
        <p:scale>
          <a:sx n="148" d="100"/>
          <a:sy n="148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605242-4A35-4D26-99B5-04A535E7CE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5E197C0E-77B6-4B22-A031-3C172A39803F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C4CF3E-A475-4D61-9580-7D8493D978B9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52CF463-E383-44A3-A933-492FBAE5BC5D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1.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Discrimination over time by modeling method. Regression models – logistic regression (LR), L-1 penalized logistic regression (L1), L-2 penalized logistic regression (L2), and L-1/L-2 penalized logistic regression (L1-L2) – are displayed with circular markers and red-orange colors. Machine learning models – random forest (RF), neural network (NN), and naïve Bayes (NB) – are displayed with triangular markers and blue-purple colors.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 2017. Published by Oxford University Press on behalf of the American Medical Informatics Association. All rights reserved. For Permissions, please email: journals.permissions@oup.com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03AADD26-CDE7-42D2-B857-DF14741D93E6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jamia/ocx030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J Am Med Inform Assoc</a:t>
            </a:r>
            <a:r>
              <a:rPr lang="en-US" altLang="en-US" sz="1000">
                <a:solidFill>
                  <a:srgbClr val="333333"/>
                </a:solidFill>
              </a:rPr>
              <a:t>, Volume 24, Issue 6, November 2017, Pages 1052–1061,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https://doi.org/10.1093/jamia/ocx030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1. </a:t>
            </a:r>
            <a:r>
              <a:rPr lang="en-US" altLang="en-US" b="0"/>
              <a:t>Discrimination over time by modeling method. Regression models – logistic regression (LR), L-1 penalized ...</a:t>
            </a:r>
            <a:endParaRPr lang="en-US" altLang="en-US" b="0"/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3810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1. Discrimination over time by modeling method. Regression models – logistic regression (LR), L-1 penalized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Kirsten Colen</cp:lastModifiedBy>
  <cp:revision>163</cp:revision>
  <dcterms:created xsi:type="dcterms:W3CDTF">2015-12-31T14:57:12Z</dcterms:created>
  <dcterms:modified xsi:type="dcterms:W3CDTF">2020-10-27T06:32:53Z</dcterms:modified>
</cp:coreProperties>
</file>